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 id="2147483712" r:id="rId4"/>
    <p:sldMasterId id="2147483724" r:id="rId5"/>
    <p:sldMasterId id="2147483727" r:id="rId6"/>
    <p:sldMasterId id="2147483740" r:id="rId7"/>
    <p:sldMasterId id="2147483839" r:id="rId8"/>
    <p:sldMasterId id="2147483851" r:id="rId9"/>
    <p:sldMasterId id="2147483858" r:id="rId10"/>
    <p:sldMasterId id="2147483865" r:id="rId11"/>
    <p:sldMasterId id="2147483882" r:id="rId12"/>
    <p:sldMasterId id="2147483889" r:id="rId13"/>
  </p:sldMasterIdLst>
  <p:notesMasterIdLst>
    <p:notesMasterId r:id="rId56"/>
  </p:notesMasterIdLst>
  <p:sldIdLst>
    <p:sldId id="311" r:id="rId14"/>
    <p:sldId id="313" r:id="rId15"/>
    <p:sldId id="349" r:id="rId16"/>
    <p:sldId id="353" r:id="rId17"/>
    <p:sldId id="315" r:id="rId18"/>
    <p:sldId id="258" r:id="rId19"/>
    <p:sldId id="351" r:id="rId20"/>
    <p:sldId id="323" r:id="rId21"/>
    <p:sldId id="325" r:id="rId22"/>
    <p:sldId id="281" r:id="rId23"/>
    <p:sldId id="264" r:id="rId24"/>
    <p:sldId id="265" r:id="rId25"/>
    <p:sldId id="284" r:id="rId26"/>
    <p:sldId id="300" r:id="rId27"/>
    <p:sldId id="303" r:id="rId28"/>
    <p:sldId id="304" r:id="rId29"/>
    <p:sldId id="305" r:id="rId30"/>
    <p:sldId id="306" r:id="rId31"/>
    <p:sldId id="307" r:id="rId32"/>
    <p:sldId id="308" r:id="rId33"/>
    <p:sldId id="309" r:id="rId34"/>
    <p:sldId id="346" r:id="rId35"/>
    <p:sldId id="261" r:id="rId36"/>
    <p:sldId id="330" r:id="rId37"/>
    <p:sldId id="327" r:id="rId38"/>
    <p:sldId id="345" r:id="rId39"/>
    <p:sldId id="329" r:id="rId40"/>
    <p:sldId id="347" r:id="rId41"/>
    <p:sldId id="263"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0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2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454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28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latin typeface="Arial" pitchFamily="34" charset="0"/>
            </a:endParaRPr>
          </a:p>
        </p:txBody>
      </p:sp>
      <p:sp>
        <p:nvSpPr>
          <p:cNvPr id="192516" name="灯片编号占位符 3"/>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686B9ADE-6202-4F4A-87B1-BD8652C1B65A}" type="slidenum">
              <a:rPr kumimoji="0" lang="zh-CN" altLang="en-US" sz="1400" b="0" i="0" u="none" strike="noStrike" kern="0" cap="none" spc="0" normalizeH="0" baseline="0" noProof="0">
                <a:ln>
                  <a:noFill/>
                </a:ln>
                <a:solidFill>
                  <a:srgbClr val="000000"/>
                </a:solidFill>
                <a:effectLst/>
                <a:uLnTx/>
                <a:uFillTx/>
                <a:latin typeface="Calibri" pitchFamily="34" charset="0"/>
                <a:ea typeface="宋体" panose="02010600030101010101" pitchFamily="2" charset="-122"/>
                <a:cs typeface="Arial" pitchFamily="34" charset="0"/>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9</a:t>
            </a:fld>
            <a:endParaRPr kumimoji="0" lang="zh-CN" altLang="en-US" sz="1400" b="0" i="0" u="none" strike="noStrike" kern="0" cap="none" spc="0" normalizeH="0" baseline="0" noProof="0">
              <a:ln>
                <a:noFill/>
              </a:ln>
              <a:solidFill>
                <a:srgbClr val="000000"/>
              </a:solidFill>
              <a:effectLst/>
              <a:uLnTx/>
              <a:uFillTx/>
              <a:latin typeface="Calibri" pitchFamily="34" charset="0"/>
              <a:ea typeface="宋体" panose="02010600030101010101" pitchFamily="2" charset="-122"/>
              <a:cs typeface="Arial" pitchFamily="34" charset="0"/>
              <a:sym typeface="Arial" panose="020B0604020202020204"/>
            </a:endParaRPr>
          </a:p>
        </p:txBody>
      </p:sp>
    </p:spTree>
    <p:extLst>
      <p:ext uri="{BB962C8B-B14F-4D97-AF65-F5344CB8AC3E}">
        <p14:creationId xmlns:p14="http://schemas.microsoft.com/office/powerpoint/2010/main" val="366241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3cef31341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3cef31341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34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3cef31341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3cef31341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52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2"/>
            <a:ext cx="8596666" cy="566739"/>
          </a:xfrm>
        </p:spPr>
        <p:txBody>
          <a:bodyPr anchor="b">
            <a:normAutofit/>
          </a:bodyPr>
          <a:lstStyle>
            <a:lvl1pPr algn="l">
              <a:defRPr sz="2397"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76" y="609759"/>
            <a:ext cx="8596668" cy="3845719"/>
          </a:xfrm>
        </p:spPr>
        <p:txBody>
          <a:bodyPr rtlCol="0">
            <a:normAutofit/>
          </a:bodyPr>
          <a:lstStyle>
            <a:lvl1pPr marL="0" indent="0" algn="ctr">
              <a:buNone/>
              <a:defRPr sz="1598"/>
            </a:lvl1pPr>
            <a:lvl2pPr marL="455412" indent="0">
              <a:buNone/>
              <a:defRPr sz="1598"/>
            </a:lvl2pPr>
            <a:lvl3pPr marL="910951" indent="0">
              <a:buNone/>
              <a:defRPr sz="1598"/>
            </a:lvl3pPr>
            <a:lvl4pPr marL="1366428" indent="0">
              <a:buNone/>
              <a:defRPr sz="1598"/>
            </a:lvl4pPr>
            <a:lvl5pPr marL="1821902" indent="0">
              <a:buNone/>
              <a:defRPr sz="1598"/>
            </a:lvl5pPr>
            <a:lvl6pPr marL="2277442" indent="0">
              <a:buNone/>
              <a:defRPr sz="1598"/>
            </a:lvl6pPr>
            <a:lvl7pPr marL="2732852" indent="0">
              <a:buNone/>
              <a:defRPr sz="1598"/>
            </a:lvl7pPr>
            <a:lvl8pPr marL="3188263" indent="0">
              <a:buNone/>
              <a:defRPr sz="1598"/>
            </a:lvl8pPr>
            <a:lvl9pPr marL="3643675" indent="0">
              <a:buNone/>
              <a:defRPr sz="1598"/>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6" y="5367339"/>
            <a:ext cx="8596666" cy="674024"/>
          </a:xfrm>
        </p:spPr>
        <p:txBody>
          <a:bodyPr>
            <a:normAutofit/>
          </a:bodyPr>
          <a:lstStyle>
            <a:lvl1pPr marL="0" indent="0">
              <a:buNone/>
              <a:defRPr sz="1198"/>
            </a:lvl1pPr>
            <a:lvl2pPr marL="455412" indent="0">
              <a:buNone/>
              <a:defRPr sz="1198"/>
            </a:lvl2pPr>
            <a:lvl3pPr marL="910951" indent="0">
              <a:buNone/>
              <a:defRPr sz="1065"/>
            </a:lvl3pPr>
            <a:lvl4pPr marL="1366428" indent="0">
              <a:buNone/>
              <a:defRPr sz="932"/>
            </a:lvl4pPr>
            <a:lvl5pPr marL="1821902" indent="0">
              <a:buNone/>
              <a:defRPr sz="932"/>
            </a:lvl5pPr>
            <a:lvl6pPr marL="2277442" indent="0">
              <a:buNone/>
              <a:defRPr sz="932"/>
            </a:lvl6pPr>
            <a:lvl7pPr marL="2732852" indent="0">
              <a:buNone/>
              <a:defRPr sz="932"/>
            </a:lvl7pPr>
            <a:lvl8pPr marL="3188263" indent="0">
              <a:buNone/>
              <a:defRPr sz="932"/>
            </a:lvl8pPr>
            <a:lvl9pPr marL="3643675" indent="0">
              <a:buNone/>
              <a:defRPr sz="932"/>
            </a:lvl9pPr>
          </a:lstStyle>
          <a:p>
            <a:pPr lvl="0"/>
            <a:r>
              <a:rPr lang="en-US"/>
              <a:t>Edit Master text styles</a:t>
            </a:r>
          </a:p>
        </p:txBody>
      </p:sp>
      <p:sp>
        <p:nvSpPr>
          <p:cNvPr id="5" name="Date Placeholder 3">
            <a:extLst>
              <a:ext uri="{FF2B5EF4-FFF2-40B4-BE49-F238E27FC236}">
                <a16:creationId xmlns:a16="http://schemas.microsoft.com/office/drawing/2014/main" id="{A71F9DCD-94A3-4895-A479-BE7EE036BE80}"/>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4">
            <a:extLst>
              <a:ext uri="{FF2B5EF4-FFF2-40B4-BE49-F238E27FC236}">
                <a16:creationId xmlns:a16="http://schemas.microsoft.com/office/drawing/2014/main" id="{1054A338-92EB-48FE-BCA9-968975934A70}"/>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5">
            <a:extLst>
              <a:ext uri="{FF2B5EF4-FFF2-40B4-BE49-F238E27FC236}">
                <a16:creationId xmlns:a16="http://schemas.microsoft.com/office/drawing/2014/main" id="{69A49FFB-5477-4E0B-85FB-081882133DFA}"/>
              </a:ext>
            </a:extLst>
          </p:cNvPr>
          <p:cNvSpPr>
            <a:spLocks noGrp="1"/>
          </p:cNvSpPr>
          <p:nvPr>
            <p:ph type="sldNum" sz="quarter" idx="12"/>
          </p:nvPr>
        </p:nvSpPr>
        <p:spPr/>
        <p:txBody>
          <a:bodyPr/>
          <a:lstStyle>
            <a:lvl1pPr>
              <a:defRPr/>
            </a:lvl1pPr>
          </a:lstStyle>
          <a:p>
            <a:pPr defTabSz="1217589">
              <a:buClr>
                <a:srgbClr val="000000"/>
              </a:buClr>
            </a:pPr>
            <a:fld id="{B3E99961-1ECF-4C83-B42E-71E1A0471D2A}"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371053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76" y="609600"/>
            <a:ext cx="8596668" cy="3403600"/>
          </a:xfrm>
        </p:spPr>
        <p:txBody>
          <a:bodyPr anchor="ctr">
            <a:normAutofit/>
          </a:bodyPr>
          <a:lstStyle>
            <a:lvl1pPr algn="l">
              <a:defRPr sz="4394" b="0" cap="none"/>
            </a:lvl1pPr>
          </a:lstStyle>
          <a:p>
            <a:r>
              <a:rPr lang="en-US"/>
              <a:t>Click to edit Master title style</a:t>
            </a:r>
            <a:endParaRPr lang="en-US" dirty="0"/>
          </a:p>
        </p:txBody>
      </p:sp>
      <p:sp>
        <p:nvSpPr>
          <p:cNvPr id="3" name="Text Placeholder 2"/>
          <p:cNvSpPr>
            <a:spLocks noGrp="1"/>
          </p:cNvSpPr>
          <p:nvPr>
            <p:ph type="body" idx="1"/>
          </p:nvPr>
        </p:nvSpPr>
        <p:spPr>
          <a:xfrm>
            <a:off x="677376" y="4470402"/>
            <a:ext cx="8596668" cy="1570963"/>
          </a:xfrm>
        </p:spPr>
        <p:txBody>
          <a:bodyPr anchor="ctr">
            <a:normAutofit/>
          </a:bodyPr>
          <a:lstStyle>
            <a:lvl1pPr marL="0" indent="0" algn="l">
              <a:buNone/>
              <a:defRPr sz="1864">
                <a:solidFill>
                  <a:schemeClr val="tx1">
                    <a:lumMod val="75000"/>
                    <a:lumOff val="25000"/>
                  </a:schemeClr>
                </a:solidFill>
              </a:defRPr>
            </a:lvl1pPr>
            <a:lvl2pPr marL="455412" indent="0">
              <a:buNone/>
              <a:defRPr sz="1864">
                <a:solidFill>
                  <a:schemeClr val="tx1">
                    <a:tint val="75000"/>
                  </a:schemeClr>
                </a:solidFill>
              </a:defRPr>
            </a:lvl2pPr>
            <a:lvl3pPr marL="910951" indent="0">
              <a:buNone/>
              <a:defRPr sz="1598">
                <a:solidFill>
                  <a:schemeClr val="tx1">
                    <a:tint val="75000"/>
                  </a:schemeClr>
                </a:solidFill>
              </a:defRPr>
            </a:lvl3pPr>
            <a:lvl4pPr marL="1366428" indent="0">
              <a:buNone/>
              <a:defRPr sz="1465">
                <a:solidFill>
                  <a:schemeClr val="tx1">
                    <a:tint val="75000"/>
                  </a:schemeClr>
                </a:solidFill>
              </a:defRPr>
            </a:lvl4pPr>
            <a:lvl5pPr marL="1821902" indent="0">
              <a:buNone/>
              <a:defRPr sz="1465">
                <a:solidFill>
                  <a:schemeClr val="tx1">
                    <a:tint val="75000"/>
                  </a:schemeClr>
                </a:solidFill>
              </a:defRPr>
            </a:lvl5pPr>
            <a:lvl6pPr marL="2277442" indent="0">
              <a:buNone/>
              <a:defRPr sz="1465">
                <a:solidFill>
                  <a:schemeClr val="tx1">
                    <a:tint val="75000"/>
                  </a:schemeClr>
                </a:solidFill>
              </a:defRPr>
            </a:lvl6pPr>
            <a:lvl7pPr marL="2732852" indent="0">
              <a:buNone/>
              <a:defRPr sz="1465">
                <a:solidFill>
                  <a:schemeClr val="tx1">
                    <a:tint val="75000"/>
                  </a:schemeClr>
                </a:solidFill>
              </a:defRPr>
            </a:lvl7pPr>
            <a:lvl8pPr marL="3188263" indent="0">
              <a:buNone/>
              <a:defRPr sz="1465">
                <a:solidFill>
                  <a:schemeClr val="tx1">
                    <a:tint val="75000"/>
                  </a:schemeClr>
                </a:solidFill>
              </a:defRPr>
            </a:lvl8pPr>
            <a:lvl9pPr marL="3643675" indent="0">
              <a:buNone/>
              <a:defRPr sz="146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6ADDB1-7A72-4536-BCA2-358AAC551312}"/>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429FDE04-8DE6-4994-81B6-B8B03A115D93}"/>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55266341-99BA-4D68-89FC-E30C7C9311F5}"/>
              </a:ext>
            </a:extLst>
          </p:cNvPr>
          <p:cNvSpPr>
            <a:spLocks noGrp="1"/>
          </p:cNvSpPr>
          <p:nvPr>
            <p:ph type="sldNum" sz="quarter" idx="12"/>
          </p:nvPr>
        </p:nvSpPr>
        <p:spPr/>
        <p:txBody>
          <a:bodyPr/>
          <a:lstStyle>
            <a:lvl1pPr>
              <a:defRPr/>
            </a:lvl1pPr>
          </a:lstStyle>
          <a:p>
            <a:pPr defTabSz="1217589">
              <a:buClr>
                <a:srgbClr val="000000"/>
              </a:buClr>
            </a:pPr>
            <a:fld id="{FB058E7C-B959-4EFC-9809-C92F22585704}"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8410199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1E63AC-DEE8-40DC-AE39-11B64F102542}"/>
              </a:ext>
            </a:extLst>
          </p:cNvPr>
          <p:cNvSpPr txBox="1">
            <a:spLocks noChangeArrowheads="1"/>
          </p:cNvSpPr>
          <p:nvPr/>
        </p:nvSpPr>
        <p:spPr bwMode="auto">
          <a:xfrm>
            <a:off x="541339"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7" tIns="45661" rIns="91127" bIns="45661"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7589" rtl="0" eaLnBrk="0" fontAlgn="base" latinLnBrk="0" hangingPunct="0">
              <a:lnSpc>
                <a:spcPct val="100000"/>
              </a:lnSpc>
              <a:spcBef>
                <a:spcPct val="0"/>
              </a:spcBef>
              <a:spcAft>
                <a:spcPct val="0"/>
              </a:spcAft>
              <a:buClrTx/>
              <a:buSzTx/>
              <a:buFontTx/>
              <a:buNone/>
              <a:tabLst/>
              <a:defRPr/>
            </a:pPr>
            <a:r>
              <a:rPr kumimoji="0" lang="en-US" altLang="en-US" sz="799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a:sym typeface="Arial" panose="020B0604020202020204"/>
              </a:rPr>
              <a:t>“</a:t>
            </a:r>
          </a:p>
        </p:txBody>
      </p:sp>
      <p:sp>
        <p:nvSpPr>
          <p:cNvPr id="6" name="TextBox 5">
            <a:extLst>
              <a:ext uri="{FF2B5EF4-FFF2-40B4-BE49-F238E27FC236}">
                <a16:creationId xmlns:a16="http://schemas.microsoft.com/office/drawing/2014/main" id="{FF63F042-044E-49EC-AF29-46FCC03D8160}"/>
              </a:ext>
            </a:extLst>
          </p:cNvPr>
          <p:cNvSpPr txBox="1">
            <a:spLocks noChangeArrowheads="1"/>
          </p:cNvSpPr>
          <p:nvPr/>
        </p:nvSpPr>
        <p:spPr bwMode="auto">
          <a:xfrm>
            <a:off x="8893175" y="2886076"/>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7" tIns="45661" rIns="91127" bIns="45661"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7589" rtl="0" eaLnBrk="0" fontAlgn="base" latinLnBrk="0" hangingPunct="0">
              <a:lnSpc>
                <a:spcPct val="100000"/>
              </a:lnSpc>
              <a:spcBef>
                <a:spcPct val="0"/>
              </a:spcBef>
              <a:spcAft>
                <a:spcPct val="0"/>
              </a:spcAft>
              <a:buClrTx/>
              <a:buSzTx/>
              <a:buFontTx/>
              <a:buNone/>
              <a:tabLst/>
              <a:defRPr/>
            </a:pPr>
            <a:r>
              <a:rPr kumimoji="0" lang="en-US" altLang="en-US" sz="799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a:sym typeface="Arial" panose="020B0604020202020204"/>
              </a:rPr>
              <a:t>”</a:t>
            </a:r>
            <a:endParaRPr kumimoji="0" lang="en-US" altLang="en-US" sz="2397"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a:sym typeface="Arial" panose="020B0604020202020204"/>
            </a:endParaRPr>
          </a:p>
        </p:txBody>
      </p:sp>
      <p:sp>
        <p:nvSpPr>
          <p:cNvPr id="2" name="Title 1"/>
          <p:cNvSpPr>
            <a:spLocks noGrp="1"/>
          </p:cNvSpPr>
          <p:nvPr>
            <p:ph type="title"/>
          </p:nvPr>
        </p:nvSpPr>
        <p:spPr>
          <a:xfrm>
            <a:off x="931500" y="609600"/>
            <a:ext cx="8094135" cy="3022600"/>
          </a:xfrm>
        </p:spPr>
        <p:txBody>
          <a:bodyPr anchor="ctr">
            <a:normAutofit/>
          </a:bodyPr>
          <a:lstStyle>
            <a:lvl1pPr algn="l">
              <a:defRPr sz="4394"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67" y="3632200"/>
            <a:ext cx="7224524" cy="381000"/>
          </a:xfrm>
        </p:spPr>
        <p:txBody>
          <a:bodyPr anchor="ctr">
            <a:noAutofit/>
          </a:bodyPr>
          <a:lstStyle>
            <a:lvl1pPr marL="0" indent="0">
              <a:buFontTx/>
              <a:buNone/>
              <a:defRPr sz="1598">
                <a:solidFill>
                  <a:schemeClr val="tx1">
                    <a:lumMod val="50000"/>
                    <a:lumOff val="50000"/>
                  </a:schemeClr>
                </a:solidFill>
              </a:defRPr>
            </a:lvl1pPr>
            <a:lvl2pPr marL="455412" indent="0">
              <a:buFontTx/>
              <a:buNone/>
              <a:defRPr/>
            </a:lvl2pPr>
            <a:lvl3pPr marL="910951" indent="0">
              <a:buFontTx/>
              <a:buNone/>
              <a:defRPr/>
            </a:lvl3pPr>
            <a:lvl4pPr marL="1366428" indent="0">
              <a:buFontTx/>
              <a:buNone/>
              <a:defRPr/>
            </a:lvl4pPr>
            <a:lvl5pPr marL="1821902" indent="0">
              <a:buFontTx/>
              <a:buNone/>
              <a:defRPr/>
            </a:lvl5pPr>
          </a:lstStyle>
          <a:p>
            <a:pPr lvl="0"/>
            <a:r>
              <a:rPr lang="en-US"/>
              <a:t>Edit Master text styles</a:t>
            </a:r>
          </a:p>
        </p:txBody>
      </p:sp>
      <p:sp>
        <p:nvSpPr>
          <p:cNvPr id="3" name="Text Placeholder 2"/>
          <p:cNvSpPr>
            <a:spLocks noGrp="1"/>
          </p:cNvSpPr>
          <p:nvPr>
            <p:ph type="body" idx="1"/>
          </p:nvPr>
        </p:nvSpPr>
        <p:spPr>
          <a:xfrm>
            <a:off x="677376" y="4470402"/>
            <a:ext cx="8596668" cy="1570963"/>
          </a:xfrm>
        </p:spPr>
        <p:txBody>
          <a:bodyPr anchor="ctr">
            <a:normAutofit/>
          </a:bodyPr>
          <a:lstStyle>
            <a:lvl1pPr marL="0" indent="0" algn="l">
              <a:buNone/>
              <a:defRPr sz="1864">
                <a:solidFill>
                  <a:schemeClr val="tx1">
                    <a:lumMod val="75000"/>
                    <a:lumOff val="25000"/>
                  </a:schemeClr>
                </a:solidFill>
              </a:defRPr>
            </a:lvl1pPr>
            <a:lvl2pPr marL="455412" indent="0">
              <a:buNone/>
              <a:defRPr sz="1864">
                <a:solidFill>
                  <a:schemeClr val="tx1">
                    <a:tint val="75000"/>
                  </a:schemeClr>
                </a:solidFill>
              </a:defRPr>
            </a:lvl2pPr>
            <a:lvl3pPr marL="910951" indent="0">
              <a:buNone/>
              <a:defRPr sz="1598">
                <a:solidFill>
                  <a:schemeClr val="tx1">
                    <a:tint val="75000"/>
                  </a:schemeClr>
                </a:solidFill>
              </a:defRPr>
            </a:lvl3pPr>
            <a:lvl4pPr marL="1366428" indent="0">
              <a:buNone/>
              <a:defRPr sz="1465">
                <a:solidFill>
                  <a:schemeClr val="tx1">
                    <a:tint val="75000"/>
                  </a:schemeClr>
                </a:solidFill>
              </a:defRPr>
            </a:lvl4pPr>
            <a:lvl5pPr marL="1821902" indent="0">
              <a:buNone/>
              <a:defRPr sz="1465">
                <a:solidFill>
                  <a:schemeClr val="tx1">
                    <a:tint val="75000"/>
                  </a:schemeClr>
                </a:solidFill>
              </a:defRPr>
            </a:lvl5pPr>
            <a:lvl6pPr marL="2277442" indent="0">
              <a:buNone/>
              <a:defRPr sz="1465">
                <a:solidFill>
                  <a:schemeClr val="tx1">
                    <a:tint val="75000"/>
                  </a:schemeClr>
                </a:solidFill>
              </a:defRPr>
            </a:lvl6pPr>
            <a:lvl7pPr marL="2732852" indent="0">
              <a:buNone/>
              <a:defRPr sz="1465">
                <a:solidFill>
                  <a:schemeClr val="tx1">
                    <a:tint val="75000"/>
                  </a:schemeClr>
                </a:solidFill>
              </a:defRPr>
            </a:lvl7pPr>
            <a:lvl8pPr marL="3188263" indent="0">
              <a:buNone/>
              <a:defRPr sz="1465">
                <a:solidFill>
                  <a:schemeClr val="tx1">
                    <a:tint val="75000"/>
                  </a:schemeClr>
                </a:solidFill>
              </a:defRPr>
            </a:lvl8pPr>
            <a:lvl9pPr marL="3643675" indent="0">
              <a:buNone/>
              <a:defRPr sz="1465">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BB6BA595-623C-4F3F-A711-2193B5DD236F}"/>
              </a:ext>
            </a:extLst>
          </p:cNvPr>
          <p:cNvSpPr>
            <a:spLocks noGrp="1"/>
          </p:cNvSpPr>
          <p:nvPr>
            <p:ph type="dt" sz="half" idx="14"/>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8" name="Footer Placeholder 4">
            <a:extLst>
              <a:ext uri="{FF2B5EF4-FFF2-40B4-BE49-F238E27FC236}">
                <a16:creationId xmlns:a16="http://schemas.microsoft.com/office/drawing/2014/main" id="{3DB6B2D4-CCA3-40E5-B443-7BD191EEB623}"/>
              </a:ext>
            </a:extLst>
          </p:cNvPr>
          <p:cNvSpPr>
            <a:spLocks noGrp="1"/>
          </p:cNvSpPr>
          <p:nvPr>
            <p:ph type="ftr" sz="quarter" idx="15"/>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9" name="Slide Number Placeholder 5">
            <a:extLst>
              <a:ext uri="{FF2B5EF4-FFF2-40B4-BE49-F238E27FC236}">
                <a16:creationId xmlns:a16="http://schemas.microsoft.com/office/drawing/2014/main" id="{3059B932-991F-43CB-8584-8770748ECFE6}"/>
              </a:ext>
            </a:extLst>
          </p:cNvPr>
          <p:cNvSpPr>
            <a:spLocks noGrp="1"/>
          </p:cNvSpPr>
          <p:nvPr>
            <p:ph type="sldNum" sz="quarter" idx="16"/>
          </p:nvPr>
        </p:nvSpPr>
        <p:spPr/>
        <p:txBody>
          <a:bodyPr/>
          <a:lstStyle>
            <a:lvl1pPr>
              <a:defRPr/>
            </a:lvl1pPr>
          </a:lstStyle>
          <a:p>
            <a:pPr defTabSz="1217589">
              <a:buClr>
                <a:srgbClr val="000000"/>
              </a:buClr>
            </a:pPr>
            <a:fld id="{CBFCDFE5-29A7-4C1D-BF7C-25B0201E80D1}"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870310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76" y="1931992"/>
            <a:ext cx="8596668" cy="2595460"/>
          </a:xfrm>
        </p:spPr>
        <p:txBody>
          <a:bodyPr anchor="b">
            <a:normAutofit/>
          </a:bodyPr>
          <a:lstStyle>
            <a:lvl1pPr algn="l">
              <a:defRPr sz="4394" b="0" cap="none"/>
            </a:lvl1pPr>
          </a:lstStyle>
          <a:p>
            <a:r>
              <a:rPr lang="en-US"/>
              <a:t>Click to edit Master title style</a:t>
            </a:r>
            <a:endParaRPr lang="en-US" dirty="0"/>
          </a:p>
        </p:txBody>
      </p:sp>
      <p:sp>
        <p:nvSpPr>
          <p:cNvPr id="3" name="Text Placeholder 2"/>
          <p:cNvSpPr>
            <a:spLocks noGrp="1"/>
          </p:cNvSpPr>
          <p:nvPr>
            <p:ph type="body" idx="1"/>
          </p:nvPr>
        </p:nvSpPr>
        <p:spPr>
          <a:xfrm>
            <a:off x="677376" y="4527450"/>
            <a:ext cx="8596668" cy="1513915"/>
          </a:xfrm>
        </p:spPr>
        <p:txBody>
          <a:bodyPr>
            <a:normAutofit/>
          </a:bodyPr>
          <a:lstStyle>
            <a:lvl1pPr marL="0" indent="0" algn="l">
              <a:buNone/>
              <a:defRPr sz="1864">
                <a:solidFill>
                  <a:schemeClr val="tx1">
                    <a:lumMod val="75000"/>
                    <a:lumOff val="25000"/>
                  </a:schemeClr>
                </a:solidFill>
              </a:defRPr>
            </a:lvl1pPr>
            <a:lvl2pPr marL="455412" indent="0">
              <a:buNone/>
              <a:defRPr sz="1864">
                <a:solidFill>
                  <a:schemeClr val="tx1">
                    <a:tint val="75000"/>
                  </a:schemeClr>
                </a:solidFill>
              </a:defRPr>
            </a:lvl2pPr>
            <a:lvl3pPr marL="910951" indent="0">
              <a:buNone/>
              <a:defRPr sz="1598">
                <a:solidFill>
                  <a:schemeClr val="tx1">
                    <a:tint val="75000"/>
                  </a:schemeClr>
                </a:solidFill>
              </a:defRPr>
            </a:lvl3pPr>
            <a:lvl4pPr marL="1366428" indent="0">
              <a:buNone/>
              <a:defRPr sz="1465">
                <a:solidFill>
                  <a:schemeClr val="tx1">
                    <a:tint val="75000"/>
                  </a:schemeClr>
                </a:solidFill>
              </a:defRPr>
            </a:lvl4pPr>
            <a:lvl5pPr marL="1821902" indent="0">
              <a:buNone/>
              <a:defRPr sz="1465">
                <a:solidFill>
                  <a:schemeClr val="tx1">
                    <a:tint val="75000"/>
                  </a:schemeClr>
                </a:solidFill>
              </a:defRPr>
            </a:lvl5pPr>
            <a:lvl6pPr marL="2277442" indent="0">
              <a:buNone/>
              <a:defRPr sz="1465">
                <a:solidFill>
                  <a:schemeClr val="tx1">
                    <a:tint val="75000"/>
                  </a:schemeClr>
                </a:solidFill>
              </a:defRPr>
            </a:lvl6pPr>
            <a:lvl7pPr marL="2732852" indent="0">
              <a:buNone/>
              <a:defRPr sz="1465">
                <a:solidFill>
                  <a:schemeClr val="tx1">
                    <a:tint val="75000"/>
                  </a:schemeClr>
                </a:solidFill>
              </a:defRPr>
            </a:lvl7pPr>
            <a:lvl8pPr marL="3188263" indent="0">
              <a:buNone/>
              <a:defRPr sz="1465">
                <a:solidFill>
                  <a:schemeClr val="tx1">
                    <a:tint val="75000"/>
                  </a:schemeClr>
                </a:solidFill>
              </a:defRPr>
            </a:lvl8pPr>
            <a:lvl9pPr marL="3643675" indent="0">
              <a:buNone/>
              <a:defRPr sz="146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6D825E-5809-41AD-92FB-89FD9D13D158}"/>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1A48C8E9-6583-4027-ABF6-0E87B6FDC4EE}"/>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851B107C-F5D9-43FB-8A3E-ABD3E615D41F}"/>
              </a:ext>
            </a:extLst>
          </p:cNvPr>
          <p:cNvSpPr>
            <a:spLocks noGrp="1"/>
          </p:cNvSpPr>
          <p:nvPr>
            <p:ph type="sldNum" sz="quarter" idx="12"/>
          </p:nvPr>
        </p:nvSpPr>
        <p:spPr/>
        <p:txBody>
          <a:bodyPr/>
          <a:lstStyle>
            <a:lvl1pPr>
              <a:defRPr/>
            </a:lvl1pPr>
          </a:lstStyle>
          <a:p>
            <a:pPr defTabSz="1217589">
              <a:buClr>
                <a:srgbClr val="000000"/>
              </a:buClr>
            </a:pPr>
            <a:fld id="{49B1D37A-6B5C-43BA-AF4D-BADA72C8CF97}"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814507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1D2734-0236-4EDD-BF96-B124F4FAA18F}"/>
              </a:ext>
            </a:extLst>
          </p:cNvPr>
          <p:cNvSpPr txBox="1">
            <a:spLocks noChangeArrowheads="1"/>
          </p:cNvSpPr>
          <p:nvPr/>
        </p:nvSpPr>
        <p:spPr bwMode="auto">
          <a:xfrm>
            <a:off x="541339"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7" tIns="45661" rIns="91127" bIns="45661"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7589" rtl="0" eaLnBrk="0" fontAlgn="base" latinLnBrk="0" hangingPunct="0">
              <a:lnSpc>
                <a:spcPct val="100000"/>
              </a:lnSpc>
              <a:spcBef>
                <a:spcPct val="0"/>
              </a:spcBef>
              <a:spcAft>
                <a:spcPct val="0"/>
              </a:spcAft>
              <a:buClrTx/>
              <a:buSzTx/>
              <a:buFontTx/>
              <a:buNone/>
              <a:tabLst/>
              <a:defRPr/>
            </a:pPr>
            <a:r>
              <a:rPr kumimoji="0" lang="en-US" altLang="en-US" sz="799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a:sym typeface="Arial" panose="020B0604020202020204"/>
              </a:rPr>
              <a:t>“</a:t>
            </a:r>
          </a:p>
        </p:txBody>
      </p:sp>
      <p:sp>
        <p:nvSpPr>
          <p:cNvPr id="6" name="TextBox 5">
            <a:extLst>
              <a:ext uri="{FF2B5EF4-FFF2-40B4-BE49-F238E27FC236}">
                <a16:creationId xmlns:a16="http://schemas.microsoft.com/office/drawing/2014/main" id="{41028A62-651D-49B9-BBF4-9A97B596D30A}"/>
              </a:ext>
            </a:extLst>
          </p:cNvPr>
          <p:cNvSpPr txBox="1">
            <a:spLocks noChangeArrowheads="1"/>
          </p:cNvSpPr>
          <p:nvPr/>
        </p:nvSpPr>
        <p:spPr bwMode="auto">
          <a:xfrm>
            <a:off x="8893175" y="2886076"/>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7" tIns="45661" rIns="91127" bIns="45661"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7589" rtl="0" eaLnBrk="0" fontAlgn="base" latinLnBrk="0" hangingPunct="0">
              <a:lnSpc>
                <a:spcPct val="100000"/>
              </a:lnSpc>
              <a:spcBef>
                <a:spcPct val="0"/>
              </a:spcBef>
              <a:spcAft>
                <a:spcPct val="0"/>
              </a:spcAft>
              <a:buClrTx/>
              <a:buSzTx/>
              <a:buFontTx/>
              <a:buNone/>
              <a:tabLst/>
              <a:defRPr/>
            </a:pPr>
            <a:r>
              <a:rPr kumimoji="0" lang="en-US" altLang="en-US" sz="799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a:sym typeface="Arial" panose="020B0604020202020204"/>
              </a:rPr>
              <a:t>”</a:t>
            </a:r>
          </a:p>
        </p:txBody>
      </p:sp>
      <p:sp>
        <p:nvSpPr>
          <p:cNvPr id="2" name="Title 1"/>
          <p:cNvSpPr>
            <a:spLocks noGrp="1"/>
          </p:cNvSpPr>
          <p:nvPr>
            <p:ph type="title"/>
          </p:nvPr>
        </p:nvSpPr>
        <p:spPr>
          <a:xfrm>
            <a:off x="931500" y="609600"/>
            <a:ext cx="8094135" cy="3022600"/>
          </a:xfrm>
        </p:spPr>
        <p:txBody>
          <a:bodyPr anchor="ctr">
            <a:normAutofit/>
          </a:bodyPr>
          <a:lstStyle>
            <a:lvl1pPr algn="l">
              <a:defRPr sz="4394"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397">
                <a:solidFill>
                  <a:schemeClr val="tx1">
                    <a:lumMod val="75000"/>
                    <a:lumOff val="25000"/>
                  </a:schemeClr>
                </a:solidFill>
              </a:defRPr>
            </a:lvl1pPr>
            <a:lvl2pPr marL="455412" indent="0">
              <a:buFontTx/>
              <a:buNone/>
              <a:defRPr/>
            </a:lvl2pPr>
            <a:lvl3pPr marL="910951" indent="0">
              <a:buFontTx/>
              <a:buNone/>
              <a:defRPr/>
            </a:lvl3pPr>
            <a:lvl4pPr marL="1366428" indent="0">
              <a:buFontTx/>
              <a:buNone/>
              <a:defRPr/>
            </a:lvl4pPr>
            <a:lvl5pPr marL="1821902" indent="0">
              <a:buFontTx/>
              <a:buNone/>
              <a:defRPr/>
            </a:lvl5pPr>
          </a:lstStyle>
          <a:p>
            <a:pPr lvl="0"/>
            <a:r>
              <a:rPr lang="en-US"/>
              <a:t>Edit Master text styles</a:t>
            </a:r>
          </a:p>
        </p:txBody>
      </p:sp>
      <p:sp>
        <p:nvSpPr>
          <p:cNvPr id="3" name="Text Placeholder 2"/>
          <p:cNvSpPr>
            <a:spLocks noGrp="1"/>
          </p:cNvSpPr>
          <p:nvPr>
            <p:ph type="body" idx="1"/>
          </p:nvPr>
        </p:nvSpPr>
        <p:spPr>
          <a:xfrm>
            <a:off x="677376" y="4527450"/>
            <a:ext cx="8596668" cy="1513915"/>
          </a:xfrm>
        </p:spPr>
        <p:txBody>
          <a:bodyPr>
            <a:normAutofit/>
          </a:bodyPr>
          <a:lstStyle>
            <a:lvl1pPr marL="0" indent="0" algn="l">
              <a:buNone/>
              <a:defRPr sz="1864">
                <a:solidFill>
                  <a:schemeClr val="tx1">
                    <a:lumMod val="50000"/>
                    <a:lumOff val="50000"/>
                  </a:schemeClr>
                </a:solidFill>
              </a:defRPr>
            </a:lvl1pPr>
            <a:lvl2pPr marL="455412" indent="0">
              <a:buNone/>
              <a:defRPr sz="1864">
                <a:solidFill>
                  <a:schemeClr val="tx1">
                    <a:tint val="75000"/>
                  </a:schemeClr>
                </a:solidFill>
              </a:defRPr>
            </a:lvl2pPr>
            <a:lvl3pPr marL="910951" indent="0">
              <a:buNone/>
              <a:defRPr sz="1598">
                <a:solidFill>
                  <a:schemeClr val="tx1">
                    <a:tint val="75000"/>
                  </a:schemeClr>
                </a:solidFill>
              </a:defRPr>
            </a:lvl3pPr>
            <a:lvl4pPr marL="1366428" indent="0">
              <a:buNone/>
              <a:defRPr sz="1465">
                <a:solidFill>
                  <a:schemeClr val="tx1">
                    <a:tint val="75000"/>
                  </a:schemeClr>
                </a:solidFill>
              </a:defRPr>
            </a:lvl4pPr>
            <a:lvl5pPr marL="1821902" indent="0">
              <a:buNone/>
              <a:defRPr sz="1465">
                <a:solidFill>
                  <a:schemeClr val="tx1">
                    <a:tint val="75000"/>
                  </a:schemeClr>
                </a:solidFill>
              </a:defRPr>
            </a:lvl5pPr>
            <a:lvl6pPr marL="2277442" indent="0">
              <a:buNone/>
              <a:defRPr sz="1465">
                <a:solidFill>
                  <a:schemeClr val="tx1">
                    <a:tint val="75000"/>
                  </a:schemeClr>
                </a:solidFill>
              </a:defRPr>
            </a:lvl6pPr>
            <a:lvl7pPr marL="2732852" indent="0">
              <a:buNone/>
              <a:defRPr sz="1465">
                <a:solidFill>
                  <a:schemeClr val="tx1">
                    <a:tint val="75000"/>
                  </a:schemeClr>
                </a:solidFill>
              </a:defRPr>
            </a:lvl7pPr>
            <a:lvl8pPr marL="3188263" indent="0">
              <a:buNone/>
              <a:defRPr sz="1465">
                <a:solidFill>
                  <a:schemeClr val="tx1">
                    <a:tint val="75000"/>
                  </a:schemeClr>
                </a:solidFill>
              </a:defRPr>
            </a:lvl8pPr>
            <a:lvl9pPr marL="3643675" indent="0">
              <a:buNone/>
              <a:defRPr sz="1465">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5271ABCD-D24F-47C2-B425-A9CCE24B2FFB}"/>
              </a:ext>
            </a:extLst>
          </p:cNvPr>
          <p:cNvSpPr>
            <a:spLocks noGrp="1"/>
          </p:cNvSpPr>
          <p:nvPr>
            <p:ph type="dt" sz="half" idx="14"/>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8" name="Footer Placeholder 4">
            <a:extLst>
              <a:ext uri="{FF2B5EF4-FFF2-40B4-BE49-F238E27FC236}">
                <a16:creationId xmlns:a16="http://schemas.microsoft.com/office/drawing/2014/main" id="{A34CD256-799C-4BDA-A606-CDF2810DF746}"/>
              </a:ext>
            </a:extLst>
          </p:cNvPr>
          <p:cNvSpPr>
            <a:spLocks noGrp="1"/>
          </p:cNvSpPr>
          <p:nvPr>
            <p:ph type="ftr" sz="quarter" idx="15"/>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9" name="Slide Number Placeholder 5">
            <a:extLst>
              <a:ext uri="{FF2B5EF4-FFF2-40B4-BE49-F238E27FC236}">
                <a16:creationId xmlns:a16="http://schemas.microsoft.com/office/drawing/2014/main" id="{EF7762EF-F493-4B74-A4E8-EB161291D6A5}"/>
              </a:ext>
            </a:extLst>
          </p:cNvPr>
          <p:cNvSpPr>
            <a:spLocks noGrp="1"/>
          </p:cNvSpPr>
          <p:nvPr>
            <p:ph type="sldNum" sz="quarter" idx="16"/>
          </p:nvPr>
        </p:nvSpPr>
        <p:spPr/>
        <p:txBody>
          <a:bodyPr/>
          <a:lstStyle>
            <a:lvl1pPr>
              <a:defRPr/>
            </a:lvl1pPr>
          </a:lstStyle>
          <a:p>
            <a:pPr defTabSz="1217589">
              <a:buClr>
                <a:srgbClr val="000000"/>
              </a:buClr>
            </a:pPr>
            <a:fld id="{7734B6E3-66D2-45E0-B61E-740AC7654F0D}"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6207031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394"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397">
                <a:solidFill>
                  <a:schemeClr val="accent1"/>
                </a:solidFill>
              </a:defRPr>
            </a:lvl1pPr>
            <a:lvl2pPr marL="455412" indent="0">
              <a:buFontTx/>
              <a:buNone/>
              <a:defRPr/>
            </a:lvl2pPr>
            <a:lvl3pPr marL="910951" indent="0">
              <a:buFontTx/>
              <a:buNone/>
              <a:defRPr/>
            </a:lvl3pPr>
            <a:lvl4pPr marL="1366428" indent="0">
              <a:buFontTx/>
              <a:buNone/>
              <a:defRPr/>
            </a:lvl4pPr>
            <a:lvl5pPr marL="1821902" indent="0">
              <a:buFontTx/>
              <a:buNone/>
              <a:defRPr/>
            </a:lvl5pPr>
          </a:lstStyle>
          <a:p>
            <a:pPr lvl="0"/>
            <a:r>
              <a:rPr lang="en-US"/>
              <a:t>Edit Master text styles</a:t>
            </a:r>
          </a:p>
        </p:txBody>
      </p:sp>
      <p:sp>
        <p:nvSpPr>
          <p:cNvPr id="3" name="Text Placeholder 2"/>
          <p:cNvSpPr>
            <a:spLocks noGrp="1"/>
          </p:cNvSpPr>
          <p:nvPr>
            <p:ph type="body" idx="1"/>
          </p:nvPr>
        </p:nvSpPr>
        <p:spPr>
          <a:xfrm>
            <a:off x="677376" y="4527450"/>
            <a:ext cx="8596668" cy="1513915"/>
          </a:xfrm>
        </p:spPr>
        <p:txBody>
          <a:bodyPr>
            <a:normAutofit/>
          </a:bodyPr>
          <a:lstStyle>
            <a:lvl1pPr marL="0" indent="0" algn="l">
              <a:buNone/>
              <a:defRPr sz="1864">
                <a:solidFill>
                  <a:schemeClr val="tx1">
                    <a:lumMod val="50000"/>
                    <a:lumOff val="50000"/>
                  </a:schemeClr>
                </a:solidFill>
              </a:defRPr>
            </a:lvl1pPr>
            <a:lvl2pPr marL="455412" indent="0">
              <a:buNone/>
              <a:defRPr sz="1864">
                <a:solidFill>
                  <a:schemeClr val="tx1">
                    <a:tint val="75000"/>
                  </a:schemeClr>
                </a:solidFill>
              </a:defRPr>
            </a:lvl2pPr>
            <a:lvl3pPr marL="910951" indent="0">
              <a:buNone/>
              <a:defRPr sz="1598">
                <a:solidFill>
                  <a:schemeClr val="tx1">
                    <a:tint val="75000"/>
                  </a:schemeClr>
                </a:solidFill>
              </a:defRPr>
            </a:lvl3pPr>
            <a:lvl4pPr marL="1366428" indent="0">
              <a:buNone/>
              <a:defRPr sz="1465">
                <a:solidFill>
                  <a:schemeClr val="tx1">
                    <a:tint val="75000"/>
                  </a:schemeClr>
                </a:solidFill>
              </a:defRPr>
            </a:lvl4pPr>
            <a:lvl5pPr marL="1821902" indent="0">
              <a:buNone/>
              <a:defRPr sz="1465">
                <a:solidFill>
                  <a:schemeClr val="tx1">
                    <a:tint val="75000"/>
                  </a:schemeClr>
                </a:solidFill>
              </a:defRPr>
            </a:lvl5pPr>
            <a:lvl6pPr marL="2277442" indent="0">
              <a:buNone/>
              <a:defRPr sz="1465">
                <a:solidFill>
                  <a:schemeClr val="tx1">
                    <a:tint val="75000"/>
                  </a:schemeClr>
                </a:solidFill>
              </a:defRPr>
            </a:lvl6pPr>
            <a:lvl7pPr marL="2732852" indent="0">
              <a:buNone/>
              <a:defRPr sz="1465">
                <a:solidFill>
                  <a:schemeClr val="tx1">
                    <a:tint val="75000"/>
                  </a:schemeClr>
                </a:solidFill>
              </a:defRPr>
            </a:lvl7pPr>
            <a:lvl8pPr marL="3188263" indent="0">
              <a:buNone/>
              <a:defRPr sz="1465">
                <a:solidFill>
                  <a:schemeClr val="tx1">
                    <a:tint val="75000"/>
                  </a:schemeClr>
                </a:solidFill>
              </a:defRPr>
            </a:lvl8pPr>
            <a:lvl9pPr marL="3643675" indent="0">
              <a:buNone/>
              <a:defRPr sz="1465">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25802E58-EFB0-4DBB-8290-C6EC13FFA05A}"/>
              </a:ext>
            </a:extLst>
          </p:cNvPr>
          <p:cNvSpPr>
            <a:spLocks noGrp="1"/>
          </p:cNvSpPr>
          <p:nvPr>
            <p:ph type="dt" sz="half" idx="14"/>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4">
            <a:extLst>
              <a:ext uri="{FF2B5EF4-FFF2-40B4-BE49-F238E27FC236}">
                <a16:creationId xmlns:a16="http://schemas.microsoft.com/office/drawing/2014/main" id="{A49384A4-27FC-4AA0-A9E5-2A62913F0BD6}"/>
              </a:ext>
            </a:extLst>
          </p:cNvPr>
          <p:cNvSpPr>
            <a:spLocks noGrp="1"/>
          </p:cNvSpPr>
          <p:nvPr>
            <p:ph type="ftr" sz="quarter" idx="15"/>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5">
            <a:extLst>
              <a:ext uri="{FF2B5EF4-FFF2-40B4-BE49-F238E27FC236}">
                <a16:creationId xmlns:a16="http://schemas.microsoft.com/office/drawing/2014/main" id="{D2A5BAF8-7659-4AB4-A1E1-21DC5E46EF80}"/>
              </a:ext>
            </a:extLst>
          </p:cNvPr>
          <p:cNvSpPr>
            <a:spLocks noGrp="1"/>
          </p:cNvSpPr>
          <p:nvPr>
            <p:ph type="sldNum" sz="quarter" idx="16"/>
          </p:nvPr>
        </p:nvSpPr>
        <p:spPr/>
        <p:txBody>
          <a:bodyPr/>
          <a:lstStyle>
            <a:lvl1pPr>
              <a:defRPr/>
            </a:lvl1pPr>
          </a:lstStyle>
          <a:p>
            <a:pPr defTabSz="1217589">
              <a:buClr>
                <a:srgbClr val="000000"/>
              </a:buClr>
            </a:pPr>
            <a:fld id="{1301C306-6076-450A-9545-3DB73A91BD64}"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234128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F55FE2B-EC1A-4A89-825B-DBA9051BF9A1}"/>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F71ADFCF-614D-43AC-904A-3B121C29D59D}"/>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D4DBD6D4-3B37-4B31-A1A4-E3F2DABAB474}"/>
              </a:ext>
            </a:extLst>
          </p:cNvPr>
          <p:cNvSpPr>
            <a:spLocks noGrp="1"/>
          </p:cNvSpPr>
          <p:nvPr>
            <p:ph type="sldNum" sz="quarter" idx="12"/>
          </p:nvPr>
        </p:nvSpPr>
        <p:spPr/>
        <p:txBody>
          <a:bodyPr/>
          <a:lstStyle>
            <a:lvl1pPr>
              <a:defRPr/>
            </a:lvl1pPr>
          </a:lstStyle>
          <a:p>
            <a:pPr defTabSz="1217589">
              <a:buClr>
                <a:srgbClr val="000000"/>
              </a:buClr>
            </a:pPr>
            <a:fld id="{536BAAE8-689D-45CF-8AE2-6FF0E37DFCEC}"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191025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848" y="609601"/>
            <a:ext cx="130474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494" y="609601"/>
            <a:ext cx="7060150"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042899C-C40E-41FC-8CEB-F81DCC59DD79}"/>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9458DF76-8D60-4DB4-8966-2D209FE6F885}"/>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12D01607-7DF9-4BEE-A128-B07D5D67BB45}"/>
              </a:ext>
            </a:extLst>
          </p:cNvPr>
          <p:cNvSpPr>
            <a:spLocks noGrp="1"/>
          </p:cNvSpPr>
          <p:nvPr>
            <p:ph type="sldNum" sz="quarter" idx="12"/>
          </p:nvPr>
        </p:nvSpPr>
        <p:spPr/>
        <p:txBody>
          <a:bodyPr/>
          <a:lstStyle>
            <a:lvl1pPr>
              <a:defRPr/>
            </a:lvl1pPr>
          </a:lstStyle>
          <a:p>
            <a:pPr defTabSz="1217589">
              <a:buClr>
                <a:srgbClr val="000000"/>
              </a:buClr>
            </a:pPr>
            <a:fld id="{BE03889A-77B2-47DC-AEAC-39AC177D9C77}"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07999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body" idx="1"/>
          </p:nvPr>
        </p:nvSpPr>
        <p:spPr>
          <a:xfrm>
            <a:off x="960000" y="2201933"/>
            <a:ext cx="5464800" cy="3401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40" name="Google Shape;40;p7"/>
          <p:cNvSpPr txBox="1">
            <a:spLocks noGrp="1"/>
          </p:cNvSpPr>
          <p:nvPr>
            <p:ph type="title"/>
          </p:nvPr>
        </p:nvSpPr>
        <p:spPr>
          <a:xfrm>
            <a:off x="1551500" y="593367"/>
            <a:ext cx="96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41" name="Google Shape;41;p7"/>
          <p:cNvPicPr preferRelativeResize="0"/>
          <p:nvPr/>
        </p:nvPicPr>
        <p:blipFill>
          <a:blip r:embed="rId2">
            <a:alphaModFix/>
          </a:blip>
          <a:stretch>
            <a:fillRect/>
          </a:stretch>
        </p:blipFill>
        <p:spPr>
          <a:xfrm rot="-10799994" flipH="1">
            <a:off x="6295629" y="-5833366"/>
            <a:ext cx="6365083" cy="11296099"/>
          </a:xfrm>
          <a:prstGeom prst="rect">
            <a:avLst/>
          </a:prstGeom>
          <a:noFill/>
          <a:ln>
            <a:noFill/>
          </a:ln>
        </p:spPr>
      </p:pic>
      <p:pic>
        <p:nvPicPr>
          <p:cNvPr id="42" name="Google Shape;42;p7"/>
          <p:cNvPicPr preferRelativeResize="0"/>
          <p:nvPr/>
        </p:nvPicPr>
        <p:blipFill>
          <a:blip r:embed="rId3">
            <a:alphaModFix/>
          </a:blip>
          <a:stretch>
            <a:fillRect/>
          </a:stretch>
        </p:blipFill>
        <p:spPr>
          <a:xfrm rot="-10569183">
            <a:off x="-1096977" y="4192709"/>
            <a:ext cx="5052887" cy="5820177"/>
          </a:xfrm>
          <a:prstGeom prst="rect">
            <a:avLst/>
          </a:prstGeom>
          <a:noFill/>
          <a:ln>
            <a:noFill/>
          </a:ln>
        </p:spPr>
      </p:pic>
    </p:spTree>
    <p:extLst>
      <p:ext uri="{BB962C8B-B14F-4D97-AF65-F5344CB8AC3E}">
        <p14:creationId xmlns:p14="http://schemas.microsoft.com/office/powerpoint/2010/main" val="13897859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922000" y="1944400"/>
            <a:ext cx="4717600" cy="1769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11066">
                <a:solidFill>
                  <a:schemeClr val="accen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1" name="Google Shape;51;p9"/>
          <p:cNvSpPr txBox="1">
            <a:spLocks noGrp="1"/>
          </p:cNvSpPr>
          <p:nvPr>
            <p:ph type="subTitle" idx="1"/>
          </p:nvPr>
        </p:nvSpPr>
        <p:spPr>
          <a:xfrm>
            <a:off x="922000" y="3714000"/>
            <a:ext cx="4717600" cy="119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pic>
        <p:nvPicPr>
          <p:cNvPr id="52" name="Google Shape;52;p9"/>
          <p:cNvPicPr preferRelativeResize="0"/>
          <p:nvPr/>
        </p:nvPicPr>
        <p:blipFill>
          <a:blip r:embed="rId2">
            <a:alphaModFix/>
          </a:blip>
          <a:stretch>
            <a:fillRect/>
          </a:stretch>
        </p:blipFill>
        <p:spPr>
          <a:xfrm rot="6111305">
            <a:off x="7874179" y="1814668"/>
            <a:ext cx="7071279" cy="8145065"/>
          </a:xfrm>
          <a:prstGeom prst="rect">
            <a:avLst/>
          </a:prstGeom>
          <a:noFill/>
          <a:ln>
            <a:noFill/>
          </a:ln>
        </p:spPr>
      </p:pic>
      <p:pic>
        <p:nvPicPr>
          <p:cNvPr id="53" name="Google Shape;53;p9"/>
          <p:cNvPicPr preferRelativeResize="0"/>
          <p:nvPr/>
        </p:nvPicPr>
        <p:blipFill>
          <a:blip r:embed="rId3">
            <a:alphaModFix/>
          </a:blip>
          <a:stretch>
            <a:fillRect/>
          </a:stretch>
        </p:blipFill>
        <p:spPr>
          <a:xfrm rot="10799994">
            <a:off x="-930935" y="-3117265"/>
            <a:ext cx="4324435" cy="7674525"/>
          </a:xfrm>
          <a:prstGeom prst="rect">
            <a:avLst/>
          </a:prstGeom>
          <a:noFill/>
          <a:ln>
            <a:noFill/>
          </a:ln>
        </p:spPr>
      </p:pic>
    </p:spTree>
    <p:extLst>
      <p:ext uri="{BB962C8B-B14F-4D97-AF65-F5344CB8AC3E}">
        <p14:creationId xmlns:p14="http://schemas.microsoft.com/office/powerpoint/2010/main" val="126278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869348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1551500" y="593367"/>
            <a:ext cx="96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104" name="Google Shape;104;p18"/>
          <p:cNvPicPr preferRelativeResize="0"/>
          <p:nvPr/>
        </p:nvPicPr>
        <p:blipFill>
          <a:blip r:embed="rId2">
            <a:alphaModFix/>
          </a:blip>
          <a:stretch>
            <a:fillRect/>
          </a:stretch>
        </p:blipFill>
        <p:spPr>
          <a:xfrm rot="6" flipH="1">
            <a:off x="-514208" y="2382890"/>
            <a:ext cx="4643984" cy="8241793"/>
          </a:xfrm>
          <a:prstGeom prst="rect">
            <a:avLst/>
          </a:prstGeom>
          <a:noFill/>
          <a:ln>
            <a:noFill/>
          </a:ln>
        </p:spPr>
      </p:pic>
      <p:pic>
        <p:nvPicPr>
          <p:cNvPr id="105" name="Google Shape;105;p18"/>
          <p:cNvPicPr preferRelativeResize="0"/>
          <p:nvPr/>
        </p:nvPicPr>
        <p:blipFill>
          <a:blip r:embed="rId3">
            <a:alphaModFix/>
          </a:blip>
          <a:stretch>
            <a:fillRect/>
          </a:stretch>
        </p:blipFill>
        <p:spPr>
          <a:xfrm rot="230814">
            <a:off x="7192713" y="-3509223"/>
            <a:ext cx="7158473" cy="8245512"/>
          </a:xfrm>
          <a:prstGeom prst="rect">
            <a:avLst/>
          </a:prstGeom>
          <a:noFill/>
          <a:ln>
            <a:noFill/>
          </a:ln>
        </p:spPr>
      </p:pic>
      <p:sp>
        <p:nvSpPr>
          <p:cNvPr id="106" name="Google Shape;106;p18"/>
          <p:cNvSpPr txBox="1">
            <a:spLocks noGrp="1"/>
          </p:cNvSpPr>
          <p:nvPr>
            <p:ph type="subTitle" idx="1"/>
          </p:nvPr>
        </p:nvSpPr>
        <p:spPr>
          <a:xfrm>
            <a:off x="1551500" y="2641167"/>
            <a:ext cx="3330000" cy="1879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596090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pic>
        <p:nvPicPr>
          <p:cNvPr id="232" name="Google Shape;232;p30"/>
          <p:cNvPicPr preferRelativeResize="0"/>
          <p:nvPr/>
        </p:nvPicPr>
        <p:blipFill>
          <a:blip r:embed="rId2">
            <a:alphaModFix/>
          </a:blip>
          <a:stretch>
            <a:fillRect/>
          </a:stretch>
        </p:blipFill>
        <p:spPr>
          <a:xfrm rot="-9852951">
            <a:off x="-1125210" y="-5019550"/>
            <a:ext cx="6365084" cy="11296100"/>
          </a:xfrm>
          <a:prstGeom prst="rect">
            <a:avLst/>
          </a:prstGeom>
          <a:noFill/>
          <a:ln>
            <a:noFill/>
          </a:ln>
        </p:spPr>
      </p:pic>
      <p:pic>
        <p:nvPicPr>
          <p:cNvPr id="233" name="Google Shape;233;p30"/>
          <p:cNvPicPr preferRelativeResize="0"/>
          <p:nvPr/>
        </p:nvPicPr>
        <p:blipFill>
          <a:blip r:embed="rId3">
            <a:alphaModFix/>
          </a:blip>
          <a:stretch>
            <a:fillRect/>
          </a:stretch>
        </p:blipFill>
        <p:spPr>
          <a:xfrm rot="10569186" flipH="1">
            <a:off x="6978615" y="1244693"/>
            <a:ext cx="8593347" cy="9898231"/>
          </a:xfrm>
          <a:prstGeom prst="rect">
            <a:avLst/>
          </a:prstGeom>
          <a:noFill/>
          <a:ln>
            <a:noFill/>
          </a:ln>
        </p:spPr>
      </p:pic>
    </p:spTree>
    <p:extLst>
      <p:ext uri="{BB962C8B-B14F-4D97-AF65-F5344CB8AC3E}">
        <p14:creationId xmlns:p14="http://schemas.microsoft.com/office/powerpoint/2010/main" val="2951443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4"/>
        <p:cNvGrpSpPr/>
        <p:nvPr/>
      </p:nvGrpSpPr>
      <p:grpSpPr>
        <a:xfrm>
          <a:off x="0" y="0"/>
          <a:ext cx="0" cy="0"/>
          <a:chOff x="0" y="0"/>
          <a:chExt cx="0" cy="0"/>
        </a:xfrm>
      </p:grpSpPr>
      <p:pic>
        <p:nvPicPr>
          <p:cNvPr id="235" name="Google Shape;235;p31"/>
          <p:cNvPicPr preferRelativeResize="0"/>
          <p:nvPr/>
        </p:nvPicPr>
        <p:blipFill>
          <a:blip r:embed="rId2">
            <a:alphaModFix/>
          </a:blip>
          <a:stretch>
            <a:fillRect/>
          </a:stretch>
        </p:blipFill>
        <p:spPr>
          <a:xfrm rot="-9852951">
            <a:off x="-1125210" y="-5019550"/>
            <a:ext cx="6365084" cy="11296100"/>
          </a:xfrm>
          <a:prstGeom prst="rect">
            <a:avLst/>
          </a:prstGeom>
          <a:noFill/>
          <a:ln>
            <a:noFill/>
          </a:ln>
        </p:spPr>
      </p:pic>
      <p:pic>
        <p:nvPicPr>
          <p:cNvPr id="236" name="Google Shape;236;p31"/>
          <p:cNvPicPr preferRelativeResize="0"/>
          <p:nvPr/>
        </p:nvPicPr>
        <p:blipFill>
          <a:blip r:embed="rId3">
            <a:alphaModFix/>
          </a:blip>
          <a:stretch>
            <a:fillRect/>
          </a:stretch>
        </p:blipFill>
        <p:spPr>
          <a:xfrm rot="-10569186">
            <a:off x="8040981" y="-3426341"/>
            <a:ext cx="8593347" cy="9898231"/>
          </a:xfrm>
          <a:prstGeom prst="rect">
            <a:avLst/>
          </a:prstGeom>
          <a:noFill/>
          <a:ln>
            <a:noFill/>
          </a:ln>
        </p:spPr>
      </p:pic>
    </p:spTree>
    <p:extLst>
      <p:ext uri="{BB962C8B-B14F-4D97-AF65-F5344CB8AC3E}">
        <p14:creationId xmlns:p14="http://schemas.microsoft.com/office/powerpoint/2010/main" val="2068303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182"/>
            <a:ext cx="10363200" cy="1470026"/>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49357" indent="0" algn="ctr">
              <a:buNone/>
              <a:defRPr>
                <a:solidFill>
                  <a:schemeClr val="tx1">
                    <a:tint val="75000"/>
                  </a:schemeClr>
                </a:solidFill>
              </a:defRPr>
            </a:lvl2pPr>
            <a:lvl3pPr marL="899186" indent="0" algn="ctr">
              <a:buNone/>
              <a:defRPr>
                <a:solidFill>
                  <a:schemeClr val="tx1">
                    <a:tint val="75000"/>
                  </a:schemeClr>
                </a:solidFill>
              </a:defRPr>
            </a:lvl3pPr>
            <a:lvl4pPr marL="1348846" indent="0" algn="ctr">
              <a:buNone/>
              <a:defRPr>
                <a:solidFill>
                  <a:schemeClr val="tx1">
                    <a:tint val="75000"/>
                  </a:schemeClr>
                </a:solidFill>
              </a:defRPr>
            </a:lvl4pPr>
            <a:lvl5pPr marL="1798556" indent="0" algn="ctr">
              <a:buNone/>
              <a:defRPr>
                <a:solidFill>
                  <a:schemeClr val="tx1">
                    <a:tint val="75000"/>
                  </a:schemeClr>
                </a:solidFill>
              </a:defRPr>
            </a:lvl5pPr>
            <a:lvl6pPr marL="2248221" indent="0" algn="ctr">
              <a:buNone/>
              <a:defRPr>
                <a:solidFill>
                  <a:schemeClr val="tx1">
                    <a:tint val="75000"/>
                  </a:schemeClr>
                </a:solidFill>
              </a:defRPr>
            </a:lvl6pPr>
            <a:lvl7pPr marL="2697579" indent="0" algn="ctr">
              <a:buNone/>
              <a:defRPr>
                <a:solidFill>
                  <a:schemeClr val="tx1">
                    <a:tint val="75000"/>
                  </a:schemeClr>
                </a:solidFill>
              </a:defRPr>
            </a:lvl7pPr>
            <a:lvl8pPr marL="3147191" indent="0" algn="ctr">
              <a:buNone/>
              <a:defRPr>
                <a:solidFill>
                  <a:schemeClr val="tx1">
                    <a:tint val="75000"/>
                  </a:schemeClr>
                </a:solidFill>
              </a:defRPr>
            </a:lvl8pPr>
            <a:lvl9pPr marL="35969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lvl1pPr>
              <a:defRPr/>
            </a:lvl1pPr>
          </a:lstStyle>
          <a:p>
            <a:pPr defTabSz="1217589">
              <a:buClr>
                <a:srgbClr val="000000"/>
              </a:buClr>
            </a:pPr>
            <a:fld id="{9C9356A2-D7D5-4F78-8288-175DE79B0BE7}"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451499965"/>
      </p:ext>
    </p:extLst>
  </p:cSld>
  <p:clrMapOvr>
    <a:masterClrMapping/>
  </p:clrMapOvr>
  <p:transition>
    <p:blinds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lvl1pPr>
              <a:defRPr/>
            </a:lvl1pPr>
          </a:lstStyle>
          <a:p>
            <a:pPr defTabSz="1217589">
              <a:buClr>
                <a:srgbClr val="000000"/>
              </a:buClr>
            </a:pPr>
            <a:fld id="{4D0AB19F-09BC-45B1-AB40-66DD705AD961}"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39405260"/>
      </p:ext>
    </p:extLst>
  </p:cSld>
  <p:clrMapOvr>
    <a:masterClrMapping/>
  </p:clrMapOvr>
  <p:transition>
    <p:blinds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9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1998">
                <a:solidFill>
                  <a:schemeClr val="tx1">
                    <a:tint val="75000"/>
                  </a:schemeClr>
                </a:solidFill>
              </a:defRPr>
            </a:lvl1pPr>
            <a:lvl2pPr marL="449357" indent="0">
              <a:buNone/>
              <a:defRPr sz="1864">
                <a:solidFill>
                  <a:schemeClr val="tx1">
                    <a:tint val="75000"/>
                  </a:schemeClr>
                </a:solidFill>
              </a:defRPr>
            </a:lvl2pPr>
            <a:lvl3pPr marL="899186" indent="0">
              <a:buNone/>
              <a:defRPr sz="1598">
                <a:solidFill>
                  <a:schemeClr val="tx1">
                    <a:tint val="75000"/>
                  </a:schemeClr>
                </a:solidFill>
              </a:defRPr>
            </a:lvl3pPr>
            <a:lvl4pPr marL="1348846" indent="0">
              <a:buNone/>
              <a:defRPr sz="1465">
                <a:solidFill>
                  <a:schemeClr val="tx1">
                    <a:tint val="75000"/>
                  </a:schemeClr>
                </a:solidFill>
              </a:defRPr>
            </a:lvl4pPr>
            <a:lvl5pPr marL="1798556" indent="0">
              <a:buNone/>
              <a:defRPr sz="1465">
                <a:solidFill>
                  <a:schemeClr val="tx1">
                    <a:tint val="75000"/>
                  </a:schemeClr>
                </a:solidFill>
              </a:defRPr>
            </a:lvl5pPr>
            <a:lvl6pPr marL="2248221" indent="0">
              <a:buNone/>
              <a:defRPr sz="1465">
                <a:solidFill>
                  <a:schemeClr val="tx1">
                    <a:tint val="75000"/>
                  </a:schemeClr>
                </a:solidFill>
              </a:defRPr>
            </a:lvl6pPr>
            <a:lvl7pPr marL="2697579" indent="0">
              <a:buNone/>
              <a:defRPr sz="1465">
                <a:solidFill>
                  <a:schemeClr val="tx1">
                    <a:tint val="75000"/>
                  </a:schemeClr>
                </a:solidFill>
              </a:defRPr>
            </a:lvl7pPr>
            <a:lvl8pPr marL="3147191" indent="0">
              <a:buNone/>
              <a:defRPr sz="1465">
                <a:solidFill>
                  <a:schemeClr val="tx1">
                    <a:tint val="75000"/>
                  </a:schemeClr>
                </a:solidFill>
              </a:defRPr>
            </a:lvl8pPr>
            <a:lvl9pPr marL="3596904" indent="0">
              <a:buNone/>
              <a:defRPr sz="14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lvl1pPr>
              <a:defRPr/>
            </a:lvl1pPr>
          </a:lstStyle>
          <a:p>
            <a:pPr defTabSz="1217589">
              <a:buClr>
                <a:srgbClr val="000000"/>
              </a:buClr>
            </a:pPr>
            <a:fld id="{8953627F-B297-4EFE-B56A-584DDEFB8C13}"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954465610"/>
      </p:ext>
    </p:extLst>
  </p:cSld>
  <p:clrMapOvr>
    <a:masterClrMapping/>
  </p:clrMapOvr>
  <p:transition>
    <p:blinds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796"/>
            </a:lvl1pPr>
            <a:lvl2pPr>
              <a:defRPr sz="2397"/>
            </a:lvl2pPr>
            <a:lvl3pPr>
              <a:defRPr sz="1998"/>
            </a:lvl3pPr>
            <a:lvl4pPr>
              <a:defRPr sz="1864"/>
            </a:lvl4pPr>
            <a:lvl5pPr>
              <a:defRPr sz="1864"/>
            </a:lvl5pPr>
            <a:lvl6pPr>
              <a:defRPr sz="1864"/>
            </a:lvl6pPr>
            <a:lvl7pPr>
              <a:defRPr sz="1864"/>
            </a:lvl7pPr>
            <a:lvl8pPr>
              <a:defRPr sz="1864"/>
            </a:lvl8pPr>
            <a:lvl9pPr>
              <a:defRPr sz="18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6"/>
            </a:lvl1pPr>
            <a:lvl2pPr>
              <a:defRPr sz="2397"/>
            </a:lvl2pPr>
            <a:lvl3pPr>
              <a:defRPr sz="1998"/>
            </a:lvl3pPr>
            <a:lvl4pPr>
              <a:defRPr sz="1864"/>
            </a:lvl4pPr>
            <a:lvl5pPr>
              <a:defRPr sz="1864"/>
            </a:lvl5pPr>
            <a:lvl6pPr>
              <a:defRPr sz="1864"/>
            </a:lvl6pPr>
            <a:lvl7pPr>
              <a:defRPr sz="1864"/>
            </a:lvl7pPr>
            <a:lvl8pPr>
              <a:defRPr sz="1864"/>
            </a:lvl8pPr>
            <a:lvl9pPr>
              <a:defRPr sz="18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7" name="Slide Number Placeholder 5"/>
          <p:cNvSpPr>
            <a:spLocks noGrp="1"/>
          </p:cNvSpPr>
          <p:nvPr>
            <p:ph type="sldNum" sz="quarter" idx="12"/>
          </p:nvPr>
        </p:nvSpPr>
        <p:spPr/>
        <p:txBody>
          <a:bodyPr/>
          <a:lstStyle>
            <a:lvl1pPr>
              <a:defRPr/>
            </a:lvl1pPr>
          </a:lstStyle>
          <a:p>
            <a:pPr defTabSz="1217589">
              <a:buClr>
                <a:srgbClr val="000000"/>
              </a:buClr>
            </a:pPr>
            <a:fld id="{951543A7-75EB-44D8-908A-7B16F2713F34}"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80330684"/>
      </p:ext>
    </p:extLst>
  </p:cSld>
  <p:clrMapOvr>
    <a:masterClrMapping/>
  </p:clrMapOvr>
  <p:transition>
    <p:blinds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4"/>
            <a:ext cx="5386917" cy="639763"/>
          </a:xfrm>
        </p:spPr>
        <p:txBody>
          <a:bodyPr anchor="b"/>
          <a:lstStyle>
            <a:lvl1pPr marL="0" indent="0">
              <a:buNone/>
              <a:defRPr sz="2397" b="1"/>
            </a:lvl1pPr>
            <a:lvl2pPr marL="449357" indent="0">
              <a:buNone/>
              <a:defRPr sz="1998" b="1"/>
            </a:lvl2pPr>
            <a:lvl3pPr marL="899186" indent="0">
              <a:buNone/>
              <a:defRPr sz="1864" b="1"/>
            </a:lvl3pPr>
            <a:lvl4pPr marL="1348846" indent="0">
              <a:buNone/>
              <a:defRPr sz="1598" b="1"/>
            </a:lvl4pPr>
            <a:lvl5pPr marL="1798556" indent="0">
              <a:buNone/>
              <a:defRPr sz="1598" b="1"/>
            </a:lvl5pPr>
            <a:lvl6pPr marL="2248221" indent="0">
              <a:buNone/>
              <a:defRPr sz="1598" b="1"/>
            </a:lvl6pPr>
            <a:lvl7pPr marL="2697579" indent="0">
              <a:buNone/>
              <a:defRPr sz="1598" b="1"/>
            </a:lvl7pPr>
            <a:lvl8pPr marL="3147191" indent="0">
              <a:buNone/>
              <a:defRPr sz="1598" b="1"/>
            </a:lvl8pPr>
            <a:lvl9pPr marL="3596904" indent="0">
              <a:buNone/>
              <a:defRPr sz="1598"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397"/>
            </a:lvl1pPr>
            <a:lvl2pPr>
              <a:defRPr sz="1998"/>
            </a:lvl2pPr>
            <a:lvl3pPr>
              <a:defRPr sz="1864"/>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017" y="1535114"/>
            <a:ext cx="5389033" cy="639763"/>
          </a:xfrm>
        </p:spPr>
        <p:txBody>
          <a:bodyPr anchor="b"/>
          <a:lstStyle>
            <a:lvl1pPr marL="0" indent="0">
              <a:buNone/>
              <a:defRPr sz="2397" b="1"/>
            </a:lvl1pPr>
            <a:lvl2pPr marL="449357" indent="0">
              <a:buNone/>
              <a:defRPr sz="1998" b="1"/>
            </a:lvl2pPr>
            <a:lvl3pPr marL="899186" indent="0">
              <a:buNone/>
              <a:defRPr sz="1864" b="1"/>
            </a:lvl3pPr>
            <a:lvl4pPr marL="1348846" indent="0">
              <a:buNone/>
              <a:defRPr sz="1598" b="1"/>
            </a:lvl4pPr>
            <a:lvl5pPr marL="1798556" indent="0">
              <a:buNone/>
              <a:defRPr sz="1598" b="1"/>
            </a:lvl5pPr>
            <a:lvl6pPr marL="2248221" indent="0">
              <a:buNone/>
              <a:defRPr sz="1598" b="1"/>
            </a:lvl6pPr>
            <a:lvl7pPr marL="2697579" indent="0">
              <a:buNone/>
              <a:defRPr sz="1598" b="1"/>
            </a:lvl7pPr>
            <a:lvl8pPr marL="3147191" indent="0">
              <a:buNone/>
              <a:defRPr sz="1598" b="1"/>
            </a:lvl8pPr>
            <a:lvl9pPr marL="3596904" indent="0">
              <a:buNone/>
              <a:defRPr sz="1598" b="1"/>
            </a:lvl9pPr>
          </a:lstStyle>
          <a:p>
            <a:pPr lvl="0"/>
            <a:r>
              <a:rPr lang="en-US"/>
              <a:t>Click to edit Master text styles</a:t>
            </a:r>
          </a:p>
        </p:txBody>
      </p:sp>
      <p:sp>
        <p:nvSpPr>
          <p:cNvPr id="6" name="Content Placeholder 5"/>
          <p:cNvSpPr>
            <a:spLocks noGrp="1"/>
          </p:cNvSpPr>
          <p:nvPr>
            <p:ph sz="quarter" idx="4"/>
          </p:nvPr>
        </p:nvSpPr>
        <p:spPr>
          <a:xfrm>
            <a:off x="6194017" y="2174875"/>
            <a:ext cx="5389033" cy="3951288"/>
          </a:xfrm>
        </p:spPr>
        <p:txBody>
          <a:bodyPr/>
          <a:lstStyle>
            <a:lvl1pPr>
              <a:defRPr sz="2397"/>
            </a:lvl1pPr>
            <a:lvl2pPr>
              <a:defRPr sz="1998"/>
            </a:lvl2pPr>
            <a:lvl3pPr>
              <a:defRPr sz="1864"/>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8"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9" name="Slide Number Placeholder 5"/>
          <p:cNvSpPr>
            <a:spLocks noGrp="1"/>
          </p:cNvSpPr>
          <p:nvPr>
            <p:ph type="sldNum" sz="quarter" idx="12"/>
          </p:nvPr>
        </p:nvSpPr>
        <p:spPr/>
        <p:txBody>
          <a:bodyPr/>
          <a:lstStyle>
            <a:lvl1pPr>
              <a:defRPr/>
            </a:lvl1pPr>
          </a:lstStyle>
          <a:p>
            <a:pPr defTabSz="1217589">
              <a:buClr>
                <a:srgbClr val="000000"/>
              </a:buClr>
            </a:pPr>
            <a:fld id="{B0C89326-73B4-4247-B994-D2818370526D}"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49028608"/>
      </p:ext>
    </p:extLst>
  </p:cSld>
  <p:clrMapOvr>
    <a:masterClrMapping/>
  </p:clrMapOvr>
  <p:transition>
    <p:blinds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4"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5" name="Slide Number Placeholder 5"/>
          <p:cNvSpPr>
            <a:spLocks noGrp="1"/>
          </p:cNvSpPr>
          <p:nvPr>
            <p:ph type="sldNum" sz="quarter" idx="12"/>
          </p:nvPr>
        </p:nvSpPr>
        <p:spPr/>
        <p:txBody>
          <a:bodyPr/>
          <a:lstStyle>
            <a:lvl1pPr>
              <a:defRPr/>
            </a:lvl1pPr>
          </a:lstStyle>
          <a:p>
            <a:pPr defTabSz="1217589">
              <a:buClr>
                <a:srgbClr val="000000"/>
              </a:buClr>
            </a:pPr>
            <a:fld id="{38C121A4-C296-4E53-B9B3-5037E65A51C9}"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81552423"/>
      </p:ext>
    </p:extLst>
  </p:cSld>
  <p:clrMapOvr>
    <a:masterClrMapping/>
  </p:clrMapOvr>
  <p:transition>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3"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4" name="Slide Number Placeholder 5"/>
          <p:cNvSpPr>
            <a:spLocks noGrp="1"/>
          </p:cNvSpPr>
          <p:nvPr>
            <p:ph type="sldNum" sz="quarter" idx="12"/>
          </p:nvPr>
        </p:nvSpPr>
        <p:spPr/>
        <p:txBody>
          <a:bodyPr/>
          <a:lstStyle>
            <a:lvl1pPr>
              <a:defRPr/>
            </a:lvl1pPr>
          </a:lstStyle>
          <a:p>
            <a:pPr defTabSz="1217589">
              <a:buClr>
                <a:srgbClr val="000000"/>
              </a:buClr>
            </a:pPr>
            <a:fld id="{1D288BCB-8E07-4218-9DFB-45559ABFEEB0}"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207370757"/>
      </p:ext>
    </p:extLst>
  </p:cSld>
  <p:clrMapOvr>
    <a:masterClrMapping/>
  </p:clrMapOvr>
  <p:transition>
    <p:blinds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35" y="273050"/>
            <a:ext cx="4011084" cy="1162051"/>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4766733" y="273808"/>
            <a:ext cx="6815667" cy="5853113"/>
          </a:xfrm>
        </p:spPr>
        <p:txBody>
          <a:bodyPr/>
          <a:lstStyle>
            <a:lvl1pPr>
              <a:defRPr sz="3196"/>
            </a:lvl1pPr>
            <a:lvl2pPr>
              <a:defRPr sz="2796"/>
            </a:lvl2pPr>
            <a:lvl3pPr>
              <a:defRPr sz="2397"/>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35" y="1435104"/>
            <a:ext cx="4011084" cy="4691063"/>
          </a:xfrm>
        </p:spPr>
        <p:txBody>
          <a:bodyPr/>
          <a:lstStyle>
            <a:lvl1pPr marL="0" indent="0">
              <a:buNone/>
              <a:defRPr sz="1465"/>
            </a:lvl1pPr>
            <a:lvl2pPr marL="449357" indent="0">
              <a:buNone/>
              <a:defRPr sz="1198"/>
            </a:lvl2pPr>
            <a:lvl3pPr marL="899186" indent="0">
              <a:buNone/>
              <a:defRPr sz="1065"/>
            </a:lvl3pPr>
            <a:lvl4pPr marL="1348846" indent="0">
              <a:buNone/>
              <a:defRPr sz="932"/>
            </a:lvl4pPr>
            <a:lvl5pPr marL="1798556" indent="0">
              <a:buNone/>
              <a:defRPr sz="932"/>
            </a:lvl5pPr>
            <a:lvl6pPr marL="2248221" indent="0">
              <a:buNone/>
              <a:defRPr sz="932"/>
            </a:lvl6pPr>
            <a:lvl7pPr marL="2697579" indent="0">
              <a:buNone/>
              <a:defRPr sz="932"/>
            </a:lvl7pPr>
            <a:lvl8pPr marL="3147191" indent="0">
              <a:buNone/>
              <a:defRPr sz="932"/>
            </a:lvl8pPr>
            <a:lvl9pPr marL="3596904" indent="0">
              <a:buNone/>
              <a:defRPr sz="932"/>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7" name="Slide Number Placeholder 5"/>
          <p:cNvSpPr>
            <a:spLocks noGrp="1"/>
          </p:cNvSpPr>
          <p:nvPr>
            <p:ph type="sldNum" sz="quarter" idx="12"/>
          </p:nvPr>
        </p:nvSpPr>
        <p:spPr/>
        <p:txBody>
          <a:bodyPr/>
          <a:lstStyle>
            <a:lvl1pPr>
              <a:defRPr/>
            </a:lvl1pPr>
          </a:lstStyle>
          <a:p>
            <a:pPr defTabSz="1217589">
              <a:buClr>
                <a:srgbClr val="000000"/>
              </a:buClr>
            </a:pPr>
            <a:fld id="{906008C3-806A-4025-B66B-B6E8E33491B8}"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66351204"/>
      </p:ext>
    </p:extLst>
  </p:cSld>
  <p:clrMapOvr>
    <a:masterClrMapping/>
  </p:clrMapOvr>
  <p:transition>
    <p:blinds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196"/>
            </a:lvl1pPr>
            <a:lvl2pPr marL="449357" indent="0">
              <a:buNone/>
              <a:defRPr sz="2796"/>
            </a:lvl2pPr>
            <a:lvl3pPr marL="899186" indent="0">
              <a:buNone/>
              <a:defRPr sz="2397"/>
            </a:lvl3pPr>
            <a:lvl4pPr marL="1348846" indent="0">
              <a:buNone/>
              <a:defRPr sz="1998"/>
            </a:lvl4pPr>
            <a:lvl5pPr marL="1798556" indent="0">
              <a:buNone/>
              <a:defRPr sz="1998"/>
            </a:lvl5pPr>
            <a:lvl6pPr marL="2248221" indent="0">
              <a:buNone/>
              <a:defRPr sz="1998"/>
            </a:lvl6pPr>
            <a:lvl7pPr marL="2697579" indent="0">
              <a:buNone/>
              <a:defRPr sz="1998"/>
            </a:lvl7pPr>
            <a:lvl8pPr marL="3147191" indent="0">
              <a:buNone/>
              <a:defRPr sz="1998"/>
            </a:lvl8pPr>
            <a:lvl9pPr marL="3596904" indent="0">
              <a:buNone/>
              <a:defRPr sz="1998"/>
            </a:lvl9pPr>
          </a:lstStyle>
          <a:p>
            <a:pPr lvl="0"/>
            <a:endParaRPr lang="en-US" noProof="0"/>
          </a:p>
        </p:txBody>
      </p:sp>
      <p:sp>
        <p:nvSpPr>
          <p:cNvPr id="4" name="Text Placeholder 3"/>
          <p:cNvSpPr>
            <a:spLocks noGrp="1"/>
          </p:cNvSpPr>
          <p:nvPr>
            <p:ph type="body" sz="half" idx="2"/>
          </p:nvPr>
        </p:nvSpPr>
        <p:spPr>
          <a:xfrm>
            <a:off x="2389718" y="5368093"/>
            <a:ext cx="7315200" cy="804863"/>
          </a:xfrm>
        </p:spPr>
        <p:txBody>
          <a:bodyPr/>
          <a:lstStyle>
            <a:lvl1pPr marL="0" indent="0">
              <a:buNone/>
              <a:defRPr sz="1465"/>
            </a:lvl1pPr>
            <a:lvl2pPr marL="449357" indent="0">
              <a:buNone/>
              <a:defRPr sz="1198"/>
            </a:lvl2pPr>
            <a:lvl3pPr marL="899186" indent="0">
              <a:buNone/>
              <a:defRPr sz="1065"/>
            </a:lvl3pPr>
            <a:lvl4pPr marL="1348846" indent="0">
              <a:buNone/>
              <a:defRPr sz="932"/>
            </a:lvl4pPr>
            <a:lvl5pPr marL="1798556" indent="0">
              <a:buNone/>
              <a:defRPr sz="932"/>
            </a:lvl5pPr>
            <a:lvl6pPr marL="2248221" indent="0">
              <a:buNone/>
              <a:defRPr sz="932"/>
            </a:lvl6pPr>
            <a:lvl7pPr marL="2697579" indent="0">
              <a:buNone/>
              <a:defRPr sz="932"/>
            </a:lvl7pPr>
            <a:lvl8pPr marL="3147191" indent="0">
              <a:buNone/>
              <a:defRPr sz="932"/>
            </a:lvl8pPr>
            <a:lvl9pPr marL="3596904" indent="0">
              <a:buNone/>
              <a:defRPr sz="932"/>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7" name="Slide Number Placeholder 5"/>
          <p:cNvSpPr>
            <a:spLocks noGrp="1"/>
          </p:cNvSpPr>
          <p:nvPr>
            <p:ph type="sldNum" sz="quarter" idx="12"/>
          </p:nvPr>
        </p:nvSpPr>
        <p:spPr/>
        <p:txBody>
          <a:bodyPr/>
          <a:lstStyle>
            <a:lvl1pPr>
              <a:defRPr/>
            </a:lvl1pPr>
          </a:lstStyle>
          <a:p>
            <a:pPr defTabSz="1217589">
              <a:buClr>
                <a:srgbClr val="000000"/>
              </a:buClr>
            </a:pPr>
            <a:fld id="{9E0339E2-40B4-4BB4-A184-B39BC14C1370}"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44318821"/>
      </p:ext>
    </p:extLst>
  </p:cSld>
  <p:clrMapOvr>
    <a:masterClrMapping/>
  </p:clrMapOvr>
  <p:transition>
    <p:blinds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lvl1pPr>
              <a:defRPr/>
            </a:lvl1pPr>
          </a:lstStyle>
          <a:p>
            <a:pPr defTabSz="1217589">
              <a:buClr>
                <a:srgbClr val="000000"/>
              </a:buClr>
            </a:pPr>
            <a:fld id="{45C92DD3-5E8F-426F-992E-72BF84D0F526}"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07684701"/>
      </p:ext>
    </p:extLst>
  </p:cSld>
  <p:clrMapOvr>
    <a:masterClrMapping/>
  </p:clrMapOvr>
  <p:transition>
    <p:blinds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lvl1pPr>
              <a:defRPr/>
            </a:lvl1pPr>
          </a:lstStyle>
          <a:p>
            <a:pPr defTabSz="1217589">
              <a:buClr>
                <a:srgbClr val="000000"/>
              </a:buClr>
              <a:defRPr/>
            </a:pPr>
            <a:endParaRPr lang="en-US" altLang="en-US" kern="0">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lvl1pPr>
              <a:defRPr/>
            </a:lvl1pPr>
          </a:lstStyle>
          <a:p>
            <a:pPr defTabSz="1217589">
              <a:buClr>
                <a:srgbClr val="000000"/>
              </a:buClr>
            </a:pPr>
            <a:fld id="{33A421E6-ACBA-4391-9107-16A3FB2D7B77}" type="slidenum">
              <a:rPr lang="en-US" altLang="en-US" kern="0" smtClean="0">
                <a:latin typeface="Arial" panose="020B0604020202020204"/>
                <a:cs typeface="Arial" panose="020B0604020202020204"/>
                <a:sym typeface="Arial" panose="020B0604020202020204"/>
              </a:rPr>
              <a:pPr defTabSz="1217589">
                <a:buClr>
                  <a:srgbClr val="000000"/>
                </a:buClr>
              </a:pPr>
              <a:t>‹#›</a:t>
            </a:fld>
            <a:endParaRPr lang="en-US" altLang="en-US" kern="0">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13424693"/>
      </p:ext>
    </p:extLst>
  </p:cSld>
  <p:clrMapOvr>
    <a:masterClrMapping/>
  </p:clrMapOvr>
  <p:transition>
    <p:blinds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1972186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65"/>
            <a:ext cx="10363200" cy="1470027"/>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lvl1pPr>
            <a:lvl2pPr marL="604268" indent="0" algn="ctr">
              <a:buNone/>
              <a:defRPr/>
            </a:lvl2pPr>
            <a:lvl3pPr marL="1208540" indent="0" algn="ctr">
              <a:buNone/>
              <a:defRPr/>
            </a:lvl3pPr>
            <a:lvl4pPr marL="1812816" indent="0" algn="ctr">
              <a:buNone/>
              <a:defRPr/>
            </a:lvl4pPr>
            <a:lvl5pPr marL="2417094" indent="0" algn="ctr">
              <a:buNone/>
              <a:defRPr/>
            </a:lvl5pPr>
            <a:lvl6pPr marL="3021355" indent="0" algn="ctr">
              <a:buNone/>
              <a:defRPr/>
            </a:lvl6pPr>
            <a:lvl7pPr marL="3625624" indent="0" algn="ctr">
              <a:buNone/>
              <a:defRPr/>
            </a:lvl7pPr>
            <a:lvl8pPr marL="4229893" indent="0" algn="ctr">
              <a:buNone/>
              <a:defRPr/>
            </a:lvl8pPr>
            <a:lvl9pPr marL="483417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8BBB8F85-44BB-41A5-B8A5-3CF51A88D154}"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1885643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42A6BF69-6E86-4C94-A08D-1E4526BD8CB7}"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3326676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3"/>
            <a:ext cx="10363200" cy="1362075"/>
          </a:xfrm>
        </p:spPr>
        <p:txBody>
          <a:bodyPr anchor="t"/>
          <a:lstStyle>
            <a:lvl1pPr algn="l">
              <a:defRPr sz="5327"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663"/>
            </a:lvl1pPr>
            <a:lvl2pPr marL="604268" indent="0">
              <a:buNone/>
              <a:defRPr sz="2397"/>
            </a:lvl2pPr>
            <a:lvl3pPr marL="1208540" indent="0">
              <a:buNone/>
              <a:defRPr sz="2131"/>
            </a:lvl3pPr>
            <a:lvl4pPr marL="1812816" indent="0">
              <a:buNone/>
              <a:defRPr sz="1864"/>
            </a:lvl4pPr>
            <a:lvl5pPr marL="2417094" indent="0">
              <a:buNone/>
              <a:defRPr sz="1864"/>
            </a:lvl5pPr>
            <a:lvl6pPr marL="3021355" indent="0">
              <a:buNone/>
              <a:defRPr sz="1864"/>
            </a:lvl6pPr>
            <a:lvl7pPr marL="3625624" indent="0">
              <a:buNone/>
              <a:defRPr sz="1864"/>
            </a:lvl7pPr>
            <a:lvl8pPr marL="4229893" indent="0">
              <a:buNone/>
              <a:defRPr sz="1864"/>
            </a:lvl8pPr>
            <a:lvl9pPr marL="4834176" indent="0">
              <a:buNone/>
              <a:defRPr sz="1864"/>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6C012F08-7F40-4DE1-B025-F2AB995240D8}"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1012968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8"/>
            <a:ext cx="5384800" cy="4525963"/>
          </a:xfrm>
        </p:spPr>
        <p:txBody>
          <a:bodyPr/>
          <a:lstStyle>
            <a:lvl1pPr>
              <a:defRPr sz="3729"/>
            </a:lvl1pPr>
            <a:lvl2pPr>
              <a:defRPr sz="3196"/>
            </a:lvl2pPr>
            <a:lvl3pPr>
              <a:defRPr sz="2663"/>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3"/>
          </a:xfrm>
        </p:spPr>
        <p:txBody>
          <a:bodyPr/>
          <a:lstStyle>
            <a:lvl1pPr>
              <a:defRPr sz="3729"/>
            </a:lvl1pPr>
            <a:lvl2pPr>
              <a:defRPr sz="3196"/>
            </a:lvl2pPr>
            <a:lvl3pPr>
              <a:defRPr sz="2663"/>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7"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76C3F987-CFB1-4C57-A8FB-0F0E70FC442C}"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2124973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9" y="1535117"/>
            <a:ext cx="5386917" cy="639763"/>
          </a:xfrm>
        </p:spPr>
        <p:txBody>
          <a:bodyPr anchor="b"/>
          <a:lstStyle>
            <a:lvl1pPr marL="0" indent="0">
              <a:buNone/>
              <a:defRPr sz="3196" b="1"/>
            </a:lvl1pPr>
            <a:lvl2pPr marL="604268" indent="0">
              <a:buNone/>
              <a:defRPr sz="2663" b="1"/>
            </a:lvl2pPr>
            <a:lvl3pPr marL="1208540" indent="0">
              <a:buNone/>
              <a:defRPr sz="2397" b="1"/>
            </a:lvl3pPr>
            <a:lvl4pPr marL="1812816" indent="0">
              <a:buNone/>
              <a:defRPr sz="2131" b="1"/>
            </a:lvl4pPr>
            <a:lvl5pPr marL="2417094" indent="0">
              <a:buNone/>
              <a:defRPr sz="2131" b="1"/>
            </a:lvl5pPr>
            <a:lvl6pPr marL="3021355" indent="0">
              <a:buNone/>
              <a:defRPr sz="2131" b="1"/>
            </a:lvl6pPr>
            <a:lvl7pPr marL="3625624" indent="0">
              <a:buNone/>
              <a:defRPr sz="2131" b="1"/>
            </a:lvl7pPr>
            <a:lvl8pPr marL="4229893" indent="0">
              <a:buNone/>
              <a:defRPr sz="2131" b="1"/>
            </a:lvl8pPr>
            <a:lvl9pPr marL="4834176"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9" y="2174875"/>
            <a:ext cx="5386917" cy="3951288"/>
          </a:xfrm>
        </p:spPr>
        <p:txBody>
          <a:bodyPr/>
          <a:lstStyle>
            <a:lvl1pPr>
              <a:defRPr sz="3196"/>
            </a:lvl1pPr>
            <a:lvl2pPr>
              <a:defRPr sz="2663"/>
            </a:lvl2pPr>
            <a:lvl3pPr>
              <a:defRPr sz="2397"/>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60" y="1535117"/>
            <a:ext cx="5389033" cy="639763"/>
          </a:xfrm>
        </p:spPr>
        <p:txBody>
          <a:bodyPr anchor="b"/>
          <a:lstStyle>
            <a:lvl1pPr marL="0" indent="0">
              <a:buNone/>
              <a:defRPr sz="3196" b="1"/>
            </a:lvl1pPr>
            <a:lvl2pPr marL="604268" indent="0">
              <a:buNone/>
              <a:defRPr sz="2663" b="1"/>
            </a:lvl2pPr>
            <a:lvl3pPr marL="1208540" indent="0">
              <a:buNone/>
              <a:defRPr sz="2397" b="1"/>
            </a:lvl3pPr>
            <a:lvl4pPr marL="1812816" indent="0">
              <a:buNone/>
              <a:defRPr sz="2131" b="1"/>
            </a:lvl4pPr>
            <a:lvl5pPr marL="2417094" indent="0">
              <a:buNone/>
              <a:defRPr sz="2131" b="1"/>
            </a:lvl5pPr>
            <a:lvl6pPr marL="3021355" indent="0">
              <a:buNone/>
              <a:defRPr sz="2131" b="1"/>
            </a:lvl6pPr>
            <a:lvl7pPr marL="3625624" indent="0">
              <a:buNone/>
              <a:defRPr sz="2131" b="1"/>
            </a:lvl7pPr>
            <a:lvl8pPr marL="4229893" indent="0">
              <a:buNone/>
              <a:defRPr sz="2131" b="1"/>
            </a:lvl8pPr>
            <a:lvl9pPr marL="4834176"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660" y="2174875"/>
            <a:ext cx="5389033" cy="3951288"/>
          </a:xfrm>
        </p:spPr>
        <p:txBody>
          <a:bodyPr/>
          <a:lstStyle>
            <a:lvl1pPr>
              <a:defRPr sz="3196"/>
            </a:lvl1pPr>
            <a:lvl2pPr>
              <a:defRPr sz="2663"/>
            </a:lvl2pPr>
            <a:lvl3pPr>
              <a:defRPr sz="2397"/>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8"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9"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A36150FF-4622-4094-A085-4EA71602C8CD}"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46684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4"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5"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0B5EC6ED-26AA-4072-9B5B-17DCE39DBB90}"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931692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3"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4"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0FB6AB48-1E67-4CC1-82BC-E916130DDD84}"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218065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35" y="273135"/>
            <a:ext cx="4011084" cy="1162051"/>
          </a:xfrm>
        </p:spPr>
        <p:txBody>
          <a:bodyPr anchor="b"/>
          <a:lstStyle>
            <a:lvl1pPr algn="l">
              <a:defRPr sz="2663" b="1"/>
            </a:lvl1pPr>
          </a:lstStyle>
          <a:p>
            <a:r>
              <a:rPr lang="en-US"/>
              <a:t>Click to edit Master title style</a:t>
            </a:r>
          </a:p>
        </p:txBody>
      </p:sp>
      <p:sp>
        <p:nvSpPr>
          <p:cNvPr id="3" name="Content Placeholder 2"/>
          <p:cNvSpPr>
            <a:spLocks noGrp="1"/>
          </p:cNvSpPr>
          <p:nvPr>
            <p:ph idx="1"/>
          </p:nvPr>
        </p:nvSpPr>
        <p:spPr>
          <a:xfrm>
            <a:off x="4766733" y="273492"/>
            <a:ext cx="6815667" cy="5853113"/>
          </a:xfrm>
        </p:spPr>
        <p:txBody>
          <a:bodyPr/>
          <a:lstStyle>
            <a:lvl1pPr>
              <a:defRPr sz="4261"/>
            </a:lvl1pPr>
            <a:lvl2pPr>
              <a:defRPr sz="3729"/>
            </a:lvl2pPr>
            <a:lvl3pPr>
              <a:defRPr sz="3196"/>
            </a:lvl3pPr>
            <a:lvl4pPr>
              <a:defRPr sz="2663"/>
            </a:lvl4pPr>
            <a:lvl5pPr>
              <a:defRPr sz="2663"/>
            </a:lvl5pPr>
            <a:lvl6pPr>
              <a:defRPr sz="2663"/>
            </a:lvl6pPr>
            <a:lvl7pPr>
              <a:defRPr sz="2663"/>
            </a:lvl7pPr>
            <a:lvl8pPr>
              <a:defRPr sz="2663"/>
            </a:lvl8pPr>
            <a:lvl9pPr>
              <a:defRPr sz="26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35" y="1435104"/>
            <a:ext cx="4011084" cy="4691063"/>
          </a:xfrm>
        </p:spPr>
        <p:txBody>
          <a:bodyPr/>
          <a:lstStyle>
            <a:lvl1pPr marL="0" indent="0">
              <a:buNone/>
              <a:defRPr sz="1864"/>
            </a:lvl1pPr>
            <a:lvl2pPr marL="604268" indent="0">
              <a:buNone/>
              <a:defRPr sz="1599"/>
            </a:lvl2pPr>
            <a:lvl3pPr marL="1208540" indent="0">
              <a:buNone/>
              <a:defRPr sz="1332"/>
            </a:lvl3pPr>
            <a:lvl4pPr marL="1812816" indent="0">
              <a:buNone/>
              <a:defRPr sz="1199"/>
            </a:lvl4pPr>
            <a:lvl5pPr marL="2417094" indent="0">
              <a:buNone/>
              <a:defRPr sz="1199"/>
            </a:lvl5pPr>
            <a:lvl6pPr marL="3021355" indent="0">
              <a:buNone/>
              <a:defRPr sz="1199"/>
            </a:lvl6pPr>
            <a:lvl7pPr marL="3625624" indent="0">
              <a:buNone/>
              <a:defRPr sz="1199"/>
            </a:lvl7pPr>
            <a:lvl8pPr marL="4229893" indent="0">
              <a:buNone/>
              <a:defRPr sz="1199"/>
            </a:lvl8pPr>
            <a:lvl9pPr marL="4834176" indent="0">
              <a:buNone/>
              <a:defRPr sz="1199"/>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7"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35FA7484-C70E-4FB2-A80E-E8317A7DDF64}"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210278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87"/>
            <a:ext cx="7315200" cy="566739"/>
          </a:xfrm>
        </p:spPr>
        <p:txBody>
          <a:bodyPr anchor="b"/>
          <a:lstStyle>
            <a:lvl1pPr algn="l">
              <a:defRPr sz="2663"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4261"/>
            </a:lvl1pPr>
            <a:lvl2pPr marL="604268" indent="0">
              <a:buNone/>
              <a:defRPr sz="3729"/>
            </a:lvl2pPr>
            <a:lvl3pPr marL="1208540" indent="0">
              <a:buNone/>
              <a:defRPr sz="3196"/>
            </a:lvl3pPr>
            <a:lvl4pPr marL="1812816" indent="0">
              <a:buNone/>
              <a:defRPr sz="2663"/>
            </a:lvl4pPr>
            <a:lvl5pPr marL="2417094" indent="0">
              <a:buNone/>
              <a:defRPr sz="2663"/>
            </a:lvl5pPr>
            <a:lvl6pPr marL="3021355" indent="0">
              <a:buNone/>
              <a:defRPr sz="2663"/>
            </a:lvl6pPr>
            <a:lvl7pPr marL="3625624" indent="0">
              <a:buNone/>
              <a:defRPr sz="2663"/>
            </a:lvl7pPr>
            <a:lvl8pPr marL="4229893" indent="0">
              <a:buNone/>
              <a:defRPr sz="2663"/>
            </a:lvl8pPr>
            <a:lvl9pPr marL="4834176" indent="0">
              <a:buNone/>
              <a:defRPr sz="2663"/>
            </a:lvl9pPr>
          </a:lstStyle>
          <a:p>
            <a:pPr lvl="0"/>
            <a:endParaRPr lang="en-US" noProof="0"/>
          </a:p>
        </p:txBody>
      </p:sp>
      <p:sp>
        <p:nvSpPr>
          <p:cNvPr id="4" name="Text Placeholder 3"/>
          <p:cNvSpPr>
            <a:spLocks noGrp="1"/>
          </p:cNvSpPr>
          <p:nvPr>
            <p:ph type="body" sz="half" idx="2"/>
          </p:nvPr>
        </p:nvSpPr>
        <p:spPr>
          <a:xfrm>
            <a:off x="2389719" y="5367654"/>
            <a:ext cx="7315200" cy="804863"/>
          </a:xfrm>
        </p:spPr>
        <p:txBody>
          <a:bodyPr/>
          <a:lstStyle>
            <a:lvl1pPr marL="0" indent="0">
              <a:buNone/>
              <a:defRPr sz="1864"/>
            </a:lvl1pPr>
            <a:lvl2pPr marL="604268" indent="0">
              <a:buNone/>
              <a:defRPr sz="1599"/>
            </a:lvl2pPr>
            <a:lvl3pPr marL="1208540" indent="0">
              <a:buNone/>
              <a:defRPr sz="1332"/>
            </a:lvl3pPr>
            <a:lvl4pPr marL="1812816" indent="0">
              <a:buNone/>
              <a:defRPr sz="1199"/>
            </a:lvl4pPr>
            <a:lvl5pPr marL="2417094" indent="0">
              <a:buNone/>
              <a:defRPr sz="1199"/>
            </a:lvl5pPr>
            <a:lvl6pPr marL="3021355" indent="0">
              <a:buNone/>
              <a:defRPr sz="1199"/>
            </a:lvl6pPr>
            <a:lvl7pPr marL="3625624" indent="0">
              <a:buNone/>
              <a:defRPr sz="1199"/>
            </a:lvl7pPr>
            <a:lvl8pPr marL="4229893" indent="0">
              <a:buNone/>
              <a:defRPr sz="1199"/>
            </a:lvl8pPr>
            <a:lvl9pPr marL="4834176" indent="0">
              <a:buNone/>
              <a:defRPr sz="1199"/>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7"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E284DF4F-BF5E-4311-B6C9-A72D8EF8BA1F}"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1977011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3957963D-8BF8-4DCB-BC0D-8373EEBFAA8A}"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2703341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49"/>
            <a:ext cx="2743200" cy="5851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849"/>
            <a:ext cx="8026400" cy="5851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CCC6C63E-DF69-4C59-A604-9CB3B05845AD}"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637008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5"/>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903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903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defTabSz="1217559">
              <a:buClr>
                <a:srgbClr val="000000"/>
              </a:buClr>
              <a:defRPr/>
            </a:pPr>
            <a:endParaRPr lang="en-US" kern="0">
              <a:sym typeface="Arial"/>
            </a:endParaRPr>
          </a:p>
        </p:txBody>
      </p:sp>
      <p:sp>
        <p:nvSpPr>
          <p:cNvPr id="8" name="Rectangle 5"/>
          <p:cNvSpPr>
            <a:spLocks noGrp="1" noChangeArrowheads="1"/>
          </p:cNvSpPr>
          <p:nvPr>
            <p:ph type="ftr" sz="quarter" idx="11"/>
          </p:nvPr>
        </p:nvSpPr>
        <p:spPr/>
        <p:txBody>
          <a:bodyPr/>
          <a:lstStyle>
            <a:lvl1pPr eaLnBrk="0" hangingPunct="0">
              <a:defRPr/>
            </a:lvl1pPr>
          </a:lstStyle>
          <a:p>
            <a:pPr defTabSz="1217559">
              <a:buClr>
                <a:srgbClr val="000000"/>
              </a:buClr>
              <a:defRPr/>
            </a:pPr>
            <a:endParaRPr lang="en-US" kern="0">
              <a:sym typeface="Arial"/>
            </a:endParaRPr>
          </a:p>
        </p:txBody>
      </p:sp>
      <p:sp>
        <p:nvSpPr>
          <p:cNvPr id="9" name="Rectangle 6"/>
          <p:cNvSpPr>
            <a:spLocks noGrp="1" noChangeArrowheads="1"/>
          </p:cNvSpPr>
          <p:nvPr>
            <p:ph type="sldNum" sz="quarter" idx="12"/>
          </p:nvPr>
        </p:nvSpPr>
        <p:spPr/>
        <p:txBody>
          <a:bodyPr/>
          <a:lstStyle>
            <a:lvl1pPr eaLnBrk="0" hangingPunct="0">
              <a:defRPr/>
            </a:lvl1pPr>
          </a:lstStyle>
          <a:p>
            <a:pPr defTabSz="1217559">
              <a:buClr>
                <a:srgbClr val="000000"/>
              </a:buClr>
              <a:defRPr/>
            </a:pPr>
            <a:fld id="{3A67E458-2D3C-4798-A4A5-40312F1DA0FB}" type="slidenum">
              <a:rPr lang="en-US" kern="0" smtClean="0">
                <a:sym typeface="Arial"/>
              </a:rPr>
              <a:pPr defTabSz="1217559">
                <a:buClr>
                  <a:srgbClr val="000000"/>
                </a:buClr>
                <a:defRPr/>
              </a:pPr>
              <a:t>‹#›</a:t>
            </a:fld>
            <a:endParaRPr lang="en-US" kern="0">
              <a:sym typeface="Arial"/>
            </a:endParaRPr>
          </a:p>
        </p:txBody>
      </p:sp>
    </p:spTree>
    <p:extLst>
      <p:ext uri="{BB962C8B-B14F-4D97-AF65-F5344CB8AC3E}">
        <p14:creationId xmlns:p14="http://schemas.microsoft.com/office/powerpoint/2010/main" val="3468376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01" indent="0" algn="ctr">
              <a:buNone/>
              <a:defRPr/>
            </a:lvl2pPr>
            <a:lvl3pPr marL="1076202" indent="0" algn="ctr">
              <a:buNone/>
              <a:defRPr/>
            </a:lvl3pPr>
            <a:lvl4pPr marL="1614304" indent="0" algn="ctr">
              <a:buNone/>
              <a:defRPr/>
            </a:lvl4pPr>
            <a:lvl5pPr marL="2152405" indent="0" algn="ctr">
              <a:buNone/>
              <a:defRPr/>
            </a:lvl5pPr>
            <a:lvl6pPr marL="2690506" indent="0" algn="ctr">
              <a:buNone/>
              <a:defRPr/>
            </a:lvl6pPr>
            <a:lvl7pPr marL="3228606" indent="0" algn="ctr">
              <a:buNone/>
              <a:defRPr/>
            </a:lvl7pPr>
            <a:lvl8pPr marL="3766708" indent="0" algn="ctr">
              <a:buNone/>
              <a:defRPr/>
            </a:lvl8pPr>
            <a:lvl9pPr marL="430481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FEB01423-D198-4896-B996-AF6CD71AA325}"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271917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F100BA3F-51CF-473C-BBC7-9F80CB3FD932}"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995632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323"/>
            </a:lvl1pPr>
            <a:lvl2pPr marL="538101" indent="0">
              <a:buNone/>
              <a:defRPr sz="2097"/>
            </a:lvl2pPr>
            <a:lvl3pPr marL="1076202" indent="0">
              <a:buNone/>
              <a:defRPr sz="1873"/>
            </a:lvl3pPr>
            <a:lvl4pPr marL="1614304" indent="0">
              <a:buNone/>
              <a:defRPr sz="1648"/>
            </a:lvl4pPr>
            <a:lvl5pPr marL="2152405" indent="0">
              <a:buNone/>
              <a:defRPr sz="1648"/>
            </a:lvl5pPr>
            <a:lvl6pPr marL="2690506" indent="0">
              <a:buNone/>
              <a:defRPr sz="1648"/>
            </a:lvl6pPr>
            <a:lvl7pPr marL="3228606" indent="0">
              <a:buNone/>
              <a:defRPr sz="1648"/>
            </a:lvl7pPr>
            <a:lvl8pPr marL="3766708" indent="0">
              <a:buNone/>
              <a:defRPr sz="1648"/>
            </a:lvl8pPr>
            <a:lvl9pPr marL="4304810"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E5E9DFC9-E0D6-4E70-95EC-EE956DA6257B}"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758829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3296"/>
            </a:lvl1pPr>
            <a:lvl2pPr>
              <a:defRPr sz="2847"/>
            </a:lvl2pPr>
            <a:lvl3pPr>
              <a:defRPr sz="2323"/>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3296"/>
            </a:lvl1pPr>
            <a:lvl2pPr>
              <a:defRPr sz="2847"/>
            </a:lvl2pPr>
            <a:lvl3pPr>
              <a:defRPr sz="2323"/>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5EEE0E17-1536-48C6-87E3-A861F0C00F04}"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4244961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847" b="1"/>
            </a:lvl1pPr>
            <a:lvl2pPr marL="538101" indent="0">
              <a:buNone/>
              <a:defRPr sz="2323" b="1"/>
            </a:lvl2pPr>
            <a:lvl3pPr marL="1076202" indent="0">
              <a:buNone/>
              <a:defRPr sz="2097" b="1"/>
            </a:lvl3pPr>
            <a:lvl4pPr marL="1614304" indent="0">
              <a:buNone/>
              <a:defRPr sz="1873" b="1"/>
            </a:lvl4pPr>
            <a:lvl5pPr marL="2152405" indent="0">
              <a:buNone/>
              <a:defRPr sz="1873" b="1"/>
            </a:lvl5pPr>
            <a:lvl6pPr marL="2690506" indent="0">
              <a:buNone/>
              <a:defRPr sz="1873" b="1"/>
            </a:lvl6pPr>
            <a:lvl7pPr marL="3228606" indent="0">
              <a:buNone/>
              <a:defRPr sz="1873" b="1"/>
            </a:lvl7pPr>
            <a:lvl8pPr marL="3766708" indent="0">
              <a:buNone/>
              <a:defRPr sz="1873" b="1"/>
            </a:lvl8pPr>
            <a:lvl9pPr marL="4304810"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847"/>
            </a:lvl1pPr>
            <a:lvl2pPr>
              <a:defRPr sz="2323"/>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847" b="1"/>
            </a:lvl1pPr>
            <a:lvl2pPr marL="538101" indent="0">
              <a:buNone/>
              <a:defRPr sz="2323" b="1"/>
            </a:lvl2pPr>
            <a:lvl3pPr marL="1076202" indent="0">
              <a:buNone/>
              <a:defRPr sz="2097" b="1"/>
            </a:lvl3pPr>
            <a:lvl4pPr marL="1614304" indent="0">
              <a:buNone/>
              <a:defRPr sz="1873" b="1"/>
            </a:lvl4pPr>
            <a:lvl5pPr marL="2152405" indent="0">
              <a:buNone/>
              <a:defRPr sz="1873" b="1"/>
            </a:lvl5pPr>
            <a:lvl6pPr marL="2690506" indent="0">
              <a:buNone/>
              <a:defRPr sz="1873" b="1"/>
            </a:lvl6pPr>
            <a:lvl7pPr marL="3228606" indent="0">
              <a:buNone/>
              <a:defRPr sz="1873" b="1"/>
            </a:lvl7pPr>
            <a:lvl8pPr marL="3766708" indent="0">
              <a:buNone/>
              <a:defRPr sz="1873" b="1"/>
            </a:lvl8pPr>
            <a:lvl9pPr marL="4304810"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47"/>
            </a:lvl1pPr>
            <a:lvl2pPr>
              <a:defRPr sz="2323"/>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8"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9"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8830A47B-B3AA-4408-B89E-78641CC5715A}"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95076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4"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5"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58D8FA65-B14B-4883-88C7-F7A3A55E9A2F}"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2558125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3"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4"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C38BE4F5-A3A4-4A0F-A638-D990D725B4CA}"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4047260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323"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745"/>
            </a:lvl1pPr>
            <a:lvl2pPr>
              <a:defRPr sz="3296"/>
            </a:lvl2pPr>
            <a:lvl3pPr>
              <a:defRPr sz="2847"/>
            </a:lvl3pPr>
            <a:lvl4pPr>
              <a:defRPr sz="2323"/>
            </a:lvl4pPr>
            <a:lvl5pPr>
              <a:defRPr sz="2323"/>
            </a:lvl5pPr>
            <a:lvl6pPr>
              <a:defRPr sz="2323"/>
            </a:lvl6pPr>
            <a:lvl7pPr>
              <a:defRPr sz="2323"/>
            </a:lvl7pPr>
            <a:lvl8pPr>
              <a:defRPr sz="2323"/>
            </a:lvl8pPr>
            <a:lvl9pPr>
              <a:defRPr sz="2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648"/>
            </a:lvl1pPr>
            <a:lvl2pPr marL="538101" indent="0">
              <a:buNone/>
              <a:defRPr sz="1423"/>
            </a:lvl2pPr>
            <a:lvl3pPr marL="1076202" indent="0">
              <a:buNone/>
              <a:defRPr sz="1199"/>
            </a:lvl3pPr>
            <a:lvl4pPr marL="1614304" indent="0">
              <a:buNone/>
              <a:defRPr sz="1049"/>
            </a:lvl4pPr>
            <a:lvl5pPr marL="2152405" indent="0">
              <a:buNone/>
              <a:defRPr sz="1049"/>
            </a:lvl5pPr>
            <a:lvl6pPr marL="2690506" indent="0">
              <a:buNone/>
              <a:defRPr sz="1049"/>
            </a:lvl6pPr>
            <a:lvl7pPr marL="3228606" indent="0">
              <a:buNone/>
              <a:defRPr sz="1049"/>
            </a:lvl7pPr>
            <a:lvl8pPr marL="3766708" indent="0">
              <a:buNone/>
              <a:defRPr sz="1049"/>
            </a:lvl8pPr>
            <a:lvl9pPr marL="4304810"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0C99C05A-73D7-488D-87AE-9FA1D515BA90}"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036734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9"/>
          </a:xfrm>
        </p:spPr>
        <p:txBody>
          <a:bodyPr anchor="b"/>
          <a:lstStyle>
            <a:lvl1pPr algn="l">
              <a:defRPr sz="2323" b="1"/>
            </a:lvl1pPr>
          </a:lstStyle>
          <a:p>
            <a:r>
              <a:rPr lang="en-US"/>
              <a:t>Click to edit Master title style</a:t>
            </a:r>
            <a:endParaRPr lang="vi-VN"/>
          </a:p>
        </p:txBody>
      </p:sp>
      <p:sp>
        <p:nvSpPr>
          <p:cNvPr id="3" name="Picture Placeholder 2"/>
          <p:cNvSpPr>
            <a:spLocks noGrp="1"/>
          </p:cNvSpPr>
          <p:nvPr>
            <p:ph type="pic" idx="1"/>
          </p:nvPr>
        </p:nvSpPr>
        <p:spPr>
          <a:xfrm>
            <a:off x="2389719" y="612775"/>
            <a:ext cx="7315200" cy="4114800"/>
          </a:xfrm>
        </p:spPr>
        <p:txBody>
          <a:bodyPr/>
          <a:lstStyle>
            <a:lvl1pPr marL="0" indent="0">
              <a:buNone/>
              <a:defRPr sz="3745"/>
            </a:lvl1pPr>
            <a:lvl2pPr marL="538101" indent="0">
              <a:buNone/>
              <a:defRPr sz="3296"/>
            </a:lvl2pPr>
            <a:lvl3pPr marL="1076202" indent="0">
              <a:buNone/>
              <a:defRPr sz="2847"/>
            </a:lvl3pPr>
            <a:lvl4pPr marL="1614304" indent="0">
              <a:buNone/>
              <a:defRPr sz="2323"/>
            </a:lvl4pPr>
            <a:lvl5pPr marL="2152405" indent="0">
              <a:buNone/>
              <a:defRPr sz="2323"/>
            </a:lvl5pPr>
            <a:lvl6pPr marL="2690506" indent="0">
              <a:buNone/>
              <a:defRPr sz="2323"/>
            </a:lvl6pPr>
            <a:lvl7pPr marL="3228606" indent="0">
              <a:buNone/>
              <a:defRPr sz="2323"/>
            </a:lvl7pPr>
            <a:lvl8pPr marL="3766708" indent="0">
              <a:buNone/>
              <a:defRPr sz="2323"/>
            </a:lvl8pPr>
            <a:lvl9pPr marL="4304810" indent="0">
              <a:buNone/>
              <a:defRPr sz="2323"/>
            </a:lvl9pPr>
          </a:lstStyle>
          <a:p>
            <a:pPr lvl="0"/>
            <a:endParaRPr lang="vi-VN" noProof="0"/>
          </a:p>
        </p:txBody>
      </p:sp>
      <p:sp>
        <p:nvSpPr>
          <p:cNvPr id="4" name="Text Placeholder 3"/>
          <p:cNvSpPr>
            <a:spLocks noGrp="1"/>
          </p:cNvSpPr>
          <p:nvPr>
            <p:ph type="body" sz="half" idx="2"/>
          </p:nvPr>
        </p:nvSpPr>
        <p:spPr>
          <a:xfrm>
            <a:off x="2389719" y="5367339"/>
            <a:ext cx="7315200" cy="804863"/>
          </a:xfrm>
        </p:spPr>
        <p:txBody>
          <a:bodyPr/>
          <a:lstStyle>
            <a:lvl1pPr marL="0" indent="0">
              <a:buNone/>
              <a:defRPr sz="1648"/>
            </a:lvl1pPr>
            <a:lvl2pPr marL="538101" indent="0">
              <a:buNone/>
              <a:defRPr sz="1423"/>
            </a:lvl2pPr>
            <a:lvl3pPr marL="1076202" indent="0">
              <a:buNone/>
              <a:defRPr sz="1199"/>
            </a:lvl3pPr>
            <a:lvl4pPr marL="1614304" indent="0">
              <a:buNone/>
              <a:defRPr sz="1049"/>
            </a:lvl4pPr>
            <a:lvl5pPr marL="2152405" indent="0">
              <a:buNone/>
              <a:defRPr sz="1049"/>
            </a:lvl5pPr>
            <a:lvl6pPr marL="2690506" indent="0">
              <a:buNone/>
              <a:defRPr sz="1049"/>
            </a:lvl6pPr>
            <a:lvl7pPr marL="3228606" indent="0">
              <a:buNone/>
              <a:defRPr sz="1049"/>
            </a:lvl7pPr>
            <a:lvl8pPr marL="3766708" indent="0">
              <a:buNone/>
              <a:defRPr sz="1049"/>
            </a:lvl8pPr>
            <a:lvl9pPr marL="4304810"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72090DF4-68DF-4AAF-98F9-EB3836BAB8B4}"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2204966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29D28DD1-89CB-4A9B-8160-1008CEEB8C29}"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016321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684870" fontAlgn="base">
              <a:spcBef>
                <a:spcPct val="0"/>
              </a:spcBef>
              <a:spcAft>
                <a:spcPct val="0"/>
              </a:spcAft>
              <a:defRPr/>
            </a:pPr>
            <a:fld id="{774A9502-423E-4957-ACD4-EFEAFA456813}"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012489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sz="1867" kern="0" smtClean="0">
                <a:solidFill>
                  <a:srgbClr val="000000"/>
                </a:solidFill>
                <a:cs typeface="Arial"/>
                <a:sym typeface="Arial"/>
              </a:rPr>
              <a:pPr defTabSz="1219140">
                <a:buClr>
                  <a:srgbClr val="000000"/>
                </a:buClr>
              </a:pPr>
              <a:t>‹#›</a:t>
            </a:fld>
            <a:endParaRPr lang="en" sz="1867"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7" y="61314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2" y="51307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8" y="5960619"/>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4" y="6159074"/>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0" y="115579"/>
            <a:ext cx="3057247" cy="830997"/>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7"/>
            <a:ext cx="4225764" cy="341632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7" y="5463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8" y="103879"/>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50" y="602411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Arial"/>
                <a:sym typeface="Arial"/>
              </a:rPr>
              <a:t>FeistyForwarders_0968120672</a:t>
            </a:r>
          </a:p>
        </p:txBody>
      </p:sp>
    </p:spTree>
    <p:extLst>
      <p:ext uri="{BB962C8B-B14F-4D97-AF65-F5344CB8AC3E}">
        <p14:creationId xmlns:p14="http://schemas.microsoft.com/office/powerpoint/2010/main" val="122086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257579" y="211821"/>
            <a:ext cx="11690680" cy="6413884"/>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Arial"/>
                <a:sym typeface="Arial"/>
              </a:rPr>
              <a:t>FeistyForwarders_0968120672</a:t>
            </a:r>
          </a:p>
        </p:txBody>
      </p:sp>
    </p:spTree>
    <p:extLst>
      <p:ext uri="{BB962C8B-B14F-4D97-AF65-F5344CB8AC3E}">
        <p14:creationId xmlns:p14="http://schemas.microsoft.com/office/powerpoint/2010/main" val="1283514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1"/>
            <a:ext cx="10363200" cy="1470027"/>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608779" indent="0" algn="ctr">
              <a:buNone/>
              <a:defRPr/>
            </a:lvl2pPr>
            <a:lvl3pPr marL="1217559" indent="0" algn="ctr">
              <a:buNone/>
              <a:defRPr/>
            </a:lvl3pPr>
            <a:lvl4pPr marL="1826338" indent="0" algn="ctr">
              <a:buNone/>
              <a:defRPr/>
            </a:lvl4pPr>
            <a:lvl5pPr marL="2435119" indent="0" algn="ctr">
              <a:buNone/>
              <a:defRPr/>
            </a:lvl5pPr>
            <a:lvl6pPr marL="3043899" indent="0" algn="ctr">
              <a:buNone/>
              <a:defRPr/>
            </a:lvl6pPr>
            <a:lvl7pPr marL="3652678" indent="0" algn="ctr">
              <a:buNone/>
              <a:defRPr/>
            </a:lvl7pPr>
            <a:lvl8pPr marL="4261457" indent="0" algn="ctr">
              <a:buNone/>
              <a:defRPr/>
            </a:lvl8pPr>
            <a:lvl9pPr marL="487023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217559">
              <a:buClr>
                <a:srgbClr val="000000"/>
              </a:buClr>
              <a:defRPr/>
            </a:pPr>
            <a:fld id="{34F6E0E9-13A3-4387-B465-878F27D16302}"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639548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217559">
              <a:buClr>
                <a:srgbClr val="000000"/>
              </a:buClr>
              <a:defRPr/>
            </a:pPr>
            <a:fld id="{09469FB5-42E1-45A0-B199-62EFFB024585}"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172592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3"/>
            <a:ext cx="10363200" cy="1362075"/>
          </a:xfrm>
        </p:spPr>
        <p:txBody>
          <a:bodyPr anchor="t"/>
          <a:lstStyle>
            <a:lvl1pPr algn="l">
              <a:defRPr sz="5327"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663"/>
            </a:lvl1pPr>
            <a:lvl2pPr marL="608779" indent="0">
              <a:buNone/>
              <a:defRPr sz="2397"/>
            </a:lvl2pPr>
            <a:lvl3pPr marL="1217559" indent="0">
              <a:buNone/>
              <a:defRPr sz="2131"/>
            </a:lvl3pPr>
            <a:lvl4pPr marL="1826338" indent="0">
              <a:buNone/>
              <a:defRPr sz="1864"/>
            </a:lvl4pPr>
            <a:lvl5pPr marL="2435119" indent="0">
              <a:buNone/>
              <a:defRPr sz="1864"/>
            </a:lvl5pPr>
            <a:lvl6pPr marL="3043899" indent="0">
              <a:buNone/>
              <a:defRPr sz="1864"/>
            </a:lvl6pPr>
            <a:lvl7pPr marL="3652678" indent="0">
              <a:buNone/>
              <a:defRPr sz="1864"/>
            </a:lvl7pPr>
            <a:lvl8pPr marL="4261457" indent="0">
              <a:buNone/>
              <a:defRPr sz="1864"/>
            </a:lvl8pPr>
            <a:lvl9pPr marL="4870237" indent="0">
              <a:buNone/>
              <a:defRPr sz="186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217559">
              <a:buClr>
                <a:srgbClr val="000000"/>
              </a:buClr>
              <a:defRPr/>
            </a:pPr>
            <a:fld id="{DD72082F-FE69-4F3F-8318-A6DAE7A8DCEC}"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3954625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8"/>
            <a:ext cx="5384800" cy="4525963"/>
          </a:xfrm>
        </p:spPr>
        <p:txBody>
          <a:bodyPr/>
          <a:lstStyle>
            <a:lvl1pPr>
              <a:defRPr sz="3729"/>
            </a:lvl1pPr>
            <a:lvl2pPr>
              <a:defRPr sz="3196"/>
            </a:lvl2pPr>
            <a:lvl3pPr>
              <a:defRPr sz="2663"/>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3"/>
          </a:xfrm>
        </p:spPr>
        <p:txBody>
          <a:bodyPr/>
          <a:lstStyle>
            <a:lvl1pPr>
              <a:defRPr sz="3729"/>
            </a:lvl1pPr>
            <a:lvl2pPr>
              <a:defRPr sz="3196"/>
            </a:lvl2pPr>
            <a:lvl3pPr>
              <a:defRPr sz="2663"/>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1217559">
              <a:buClr>
                <a:srgbClr val="000000"/>
              </a:buClr>
              <a:defRPr/>
            </a:pPr>
            <a:fld id="{3A6FE2ED-CD87-4FC4-8C92-42832606306E}"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2611734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3"/>
          </a:xfrm>
        </p:spPr>
        <p:txBody>
          <a:bodyPr anchor="b"/>
          <a:lstStyle>
            <a:lvl1pPr marL="0" indent="0">
              <a:buNone/>
              <a:defRPr sz="3196" b="1"/>
            </a:lvl1pPr>
            <a:lvl2pPr marL="608779" indent="0">
              <a:buNone/>
              <a:defRPr sz="2663" b="1"/>
            </a:lvl2pPr>
            <a:lvl3pPr marL="1217559" indent="0">
              <a:buNone/>
              <a:defRPr sz="2397" b="1"/>
            </a:lvl3pPr>
            <a:lvl4pPr marL="1826338" indent="0">
              <a:buNone/>
              <a:defRPr sz="2131" b="1"/>
            </a:lvl4pPr>
            <a:lvl5pPr marL="2435119" indent="0">
              <a:buNone/>
              <a:defRPr sz="2131" b="1"/>
            </a:lvl5pPr>
            <a:lvl6pPr marL="3043899" indent="0">
              <a:buNone/>
              <a:defRPr sz="2131" b="1"/>
            </a:lvl6pPr>
            <a:lvl7pPr marL="3652678" indent="0">
              <a:buNone/>
              <a:defRPr sz="2131" b="1"/>
            </a:lvl7pPr>
            <a:lvl8pPr marL="4261457" indent="0">
              <a:buNone/>
              <a:defRPr sz="2131" b="1"/>
            </a:lvl8pPr>
            <a:lvl9pPr marL="4870237"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3196"/>
            </a:lvl1pPr>
            <a:lvl2pPr>
              <a:defRPr sz="2663"/>
            </a:lvl2pPr>
            <a:lvl3pPr>
              <a:defRPr sz="2397"/>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02" y="1535117"/>
            <a:ext cx="5389033" cy="639763"/>
          </a:xfrm>
        </p:spPr>
        <p:txBody>
          <a:bodyPr anchor="b"/>
          <a:lstStyle>
            <a:lvl1pPr marL="0" indent="0">
              <a:buNone/>
              <a:defRPr sz="3196" b="1"/>
            </a:lvl1pPr>
            <a:lvl2pPr marL="608779" indent="0">
              <a:buNone/>
              <a:defRPr sz="2663" b="1"/>
            </a:lvl2pPr>
            <a:lvl3pPr marL="1217559" indent="0">
              <a:buNone/>
              <a:defRPr sz="2397" b="1"/>
            </a:lvl3pPr>
            <a:lvl4pPr marL="1826338" indent="0">
              <a:buNone/>
              <a:defRPr sz="2131" b="1"/>
            </a:lvl4pPr>
            <a:lvl5pPr marL="2435119" indent="0">
              <a:buNone/>
              <a:defRPr sz="2131" b="1"/>
            </a:lvl5pPr>
            <a:lvl6pPr marL="3043899" indent="0">
              <a:buNone/>
              <a:defRPr sz="2131" b="1"/>
            </a:lvl6pPr>
            <a:lvl7pPr marL="3652678" indent="0">
              <a:buNone/>
              <a:defRPr sz="2131" b="1"/>
            </a:lvl7pPr>
            <a:lvl8pPr marL="4261457" indent="0">
              <a:buNone/>
              <a:defRPr sz="2131" b="1"/>
            </a:lvl8pPr>
            <a:lvl9pPr marL="4870237"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502" y="2174875"/>
            <a:ext cx="5389033" cy="3951288"/>
          </a:xfrm>
        </p:spPr>
        <p:txBody>
          <a:bodyPr/>
          <a:lstStyle>
            <a:lvl1pPr>
              <a:defRPr sz="3196"/>
            </a:lvl1pPr>
            <a:lvl2pPr>
              <a:defRPr sz="2663"/>
            </a:lvl2pPr>
            <a:lvl3pPr>
              <a:defRPr sz="2397"/>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8"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9" name="Rectangle 6"/>
          <p:cNvSpPr>
            <a:spLocks noGrp="1" noChangeArrowheads="1"/>
          </p:cNvSpPr>
          <p:nvPr>
            <p:ph type="sldNum" sz="quarter" idx="12"/>
          </p:nvPr>
        </p:nvSpPr>
        <p:spPr>
          <a:ln/>
        </p:spPr>
        <p:txBody>
          <a:bodyPr/>
          <a:lstStyle>
            <a:lvl1pPr>
              <a:defRPr/>
            </a:lvl1pPr>
          </a:lstStyle>
          <a:p>
            <a:pPr defTabSz="1217559">
              <a:buClr>
                <a:srgbClr val="000000"/>
              </a:buClr>
              <a:defRPr/>
            </a:pPr>
            <a:fld id="{9BDFB0F9-FC9D-4523-B554-B7C3DD69AE69}"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1914235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4"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5" name="Rectangle 6"/>
          <p:cNvSpPr>
            <a:spLocks noGrp="1" noChangeArrowheads="1"/>
          </p:cNvSpPr>
          <p:nvPr>
            <p:ph type="sldNum" sz="quarter" idx="12"/>
          </p:nvPr>
        </p:nvSpPr>
        <p:spPr>
          <a:ln/>
        </p:spPr>
        <p:txBody>
          <a:bodyPr/>
          <a:lstStyle>
            <a:lvl1pPr>
              <a:defRPr/>
            </a:lvl1pPr>
          </a:lstStyle>
          <a:p>
            <a:pPr defTabSz="1217559">
              <a:buClr>
                <a:srgbClr val="000000"/>
              </a:buClr>
              <a:defRPr/>
            </a:pPr>
            <a:fld id="{C3853421-08DA-4F55-B85D-1A5E4218AE23}"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4002906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3"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4" name="Rectangle 6"/>
          <p:cNvSpPr>
            <a:spLocks noGrp="1" noChangeArrowheads="1"/>
          </p:cNvSpPr>
          <p:nvPr>
            <p:ph type="sldNum" sz="quarter" idx="12"/>
          </p:nvPr>
        </p:nvSpPr>
        <p:spPr>
          <a:ln/>
        </p:spPr>
        <p:txBody>
          <a:bodyPr/>
          <a:lstStyle>
            <a:lvl1pPr>
              <a:defRPr/>
            </a:lvl1pPr>
          </a:lstStyle>
          <a:p>
            <a:pPr defTabSz="1217559">
              <a:buClr>
                <a:srgbClr val="000000"/>
              </a:buClr>
              <a:defRPr/>
            </a:pPr>
            <a:fld id="{40B83EFD-4AAC-4B64-BAE0-DCF6355B00F4}"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3563718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75"/>
            <a:ext cx="4011084" cy="1162051"/>
          </a:xfrm>
        </p:spPr>
        <p:txBody>
          <a:bodyPr anchor="b"/>
          <a:lstStyle>
            <a:lvl1pPr algn="l">
              <a:defRPr sz="2663" b="1"/>
            </a:lvl1pPr>
          </a:lstStyle>
          <a:p>
            <a:r>
              <a:rPr lang="en-US"/>
              <a:t>Click to edit Master title style</a:t>
            </a:r>
          </a:p>
        </p:txBody>
      </p:sp>
      <p:sp>
        <p:nvSpPr>
          <p:cNvPr id="3" name="Content Placeholder 2"/>
          <p:cNvSpPr>
            <a:spLocks noGrp="1"/>
          </p:cNvSpPr>
          <p:nvPr>
            <p:ph idx="1"/>
          </p:nvPr>
        </p:nvSpPr>
        <p:spPr>
          <a:xfrm>
            <a:off x="4766733" y="273249"/>
            <a:ext cx="6815667" cy="5853113"/>
          </a:xfrm>
        </p:spPr>
        <p:txBody>
          <a:bodyPr/>
          <a:lstStyle>
            <a:lvl1pPr>
              <a:defRPr sz="4261"/>
            </a:lvl1pPr>
            <a:lvl2pPr>
              <a:defRPr sz="3729"/>
            </a:lvl2pPr>
            <a:lvl3pPr>
              <a:defRPr sz="3196"/>
            </a:lvl3pPr>
            <a:lvl4pPr>
              <a:defRPr sz="2663"/>
            </a:lvl4pPr>
            <a:lvl5pPr>
              <a:defRPr sz="2663"/>
            </a:lvl5pPr>
            <a:lvl6pPr>
              <a:defRPr sz="2663"/>
            </a:lvl6pPr>
            <a:lvl7pPr>
              <a:defRPr sz="2663"/>
            </a:lvl7pPr>
            <a:lvl8pPr>
              <a:defRPr sz="2663"/>
            </a:lvl8pPr>
            <a:lvl9pPr>
              <a:defRPr sz="26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4"/>
            </a:lvl1pPr>
            <a:lvl2pPr marL="608779" indent="0">
              <a:buNone/>
              <a:defRPr sz="1599"/>
            </a:lvl2pPr>
            <a:lvl3pPr marL="1217559" indent="0">
              <a:buNone/>
              <a:defRPr sz="1332"/>
            </a:lvl3pPr>
            <a:lvl4pPr marL="1826338" indent="0">
              <a:buNone/>
              <a:defRPr sz="1199"/>
            </a:lvl4pPr>
            <a:lvl5pPr marL="2435119" indent="0">
              <a:buNone/>
              <a:defRPr sz="1199"/>
            </a:lvl5pPr>
            <a:lvl6pPr marL="3043899" indent="0">
              <a:buNone/>
              <a:defRPr sz="1199"/>
            </a:lvl6pPr>
            <a:lvl7pPr marL="3652678" indent="0">
              <a:buNone/>
              <a:defRPr sz="1199"/>
            </a:lvl7pPr>
            <a:lvl8pPr marL="4261457" indent="0">
              <a:buNone/>
              <a:defRPr sz="1199"/>
            </a:lvl8pPr>
            <a:lvl9pPr marL="4870237" indent="0">
              <a:buNone/>
              <a:defRPr sz="11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1217559">
              <a:buClr>
                <a:srgbClr val="000000"/>
              </a:buClr>
              <a:defRPr/>
            </a:pPr>
            <a:fld id="{2093F074-4ED0-45E9-9097-55F5B9412F23}"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1859206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27"/>
            <a:ext cx="7315200" cy="566739"/>
          </a:xfrm>
        </p:spPr>
        <p:txBody>
          <a:bodyPr anchor="b"/>
          <a:lstStyle>
            <a:lvl1pPr algn="l">
              <a:defRPr sz="2663"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4261"/>
            </a:lvl1pPr>
            <a:lvl2pPr marL="608779" indent="0">
              <a:buNone/>
              <a:defRPr sz="3729"/>
            </a:lvl2pPr>
            <a:lvl3pPr marL="1217559" indent="0">
              <a:buNone/>
              <a:defRPr sz="3196"/>
            </a:lvl3pPr>
            <a:lvl4pPr marL="1826338" indent="0">
              <a:buNone/>
              <a:defRPr sz="2663"/>
            </a:lvl4pPr>
            <a:lvl5pPr marL="2435119" indent="0">
              <a:buNone/>
              <a:defRPr sz="2663"/>
            </a:lvl5pPr>
            <a:lvl6pPr marL="3043899" indent="0">
              <a:buNone/>
              <a:defRPr sz="2663"/>
            </a:lvl6pPr>
            <a:lvl7pPr marL="3652678" indent="0">
              <a:buNone/>
              <a:defRPr sz="2663"/>
            </a:lvl7pPr>
            <a:lvl8pPr marL="4261457" indent="0">
              <a:buNone/>
              <a:defRPr sz="2663"/>
            </a:lvl8pPr>
            <a:lvl9pPr marL="4870237" indent="0">
              <a:buNone/>
              <a:defRPr sz="2663"/>
            </a:lvl9pPr>
          </a:lstStyle>
          <a:p>
            <a:pPr lvl="0"/>
            <a:endParaRPr lang="en-US" noProof="0"/>
          </a:p>
        </p:txBody>
      </p:sp>
      <p:sp>
        <p:nvSpPr>
          <p:cNvPr id="4" name="Text Placeholder 3"/>
          <p:cNvSpPr>
            <a:spLocks noGrp="1"/>
          </p:cNvSpPr>
          <p:nvPr>
            <p:ph type="body" sz="half" idx="2"/>
          </p:nvPr>
        </p:nvSpPr>
        <p:spPr>
          <a:xfrm>
            <a:off x="2389719" y="5367409"/>
            <a:ext cx="7315200" cy="804863"/>
          </a:xfrm>
        </p:spPr>
        <p:txBody>
          <a:bodyPr/>
          <a:lstStyle>
            <a:lvl1pPr marL="0" indent="0">
              <a:buNone/>
              <a:defRPr sz="1864"/>
            </a:lvl1pPr>
            <a:lvl2pPr marL="608779" indent="0">
              <a:buNone/>
              <a:defRPr sz="1599"/>
            </a:lvl2pPr>
            <a:lvl3pPr marL="1217559" indent="0">
              <a:buNone/>
              <a:defRPr sz="1332"/>
            </a:lvl3pPr>
            <a:lvl4pPr marL="1826338" indent="0">
              <a:buNone/>
              <a:defRPr sz="1199"/>
            </a:lvl4pPr>
            <a:lvl5pPr marL="2435119" indent="0">
              <a:buNone/>
              <a:defRPr sz="1199"/>
            </a:lvl5pPr>
            <a:lvl6pPr marL="3043899" indent="0">
              <a:buNone/>
              <a:defRPr sz="1199"/>
            </a:lvl6pPr>
            <a:lvl7pPr marL="3652678" indent="0">
              <a:buNone/>
              <a:defRPr sz="1199"/>
            </a:lvl7pPr>
            <a:lvl8pPr marL="4261457" indent="0">
              <a:buNone/>
              <a:defRPr sz="1199"/>
            </a:lvl8pPr>
            <a:lvl9pPr marL="4870237" indent="0">
              <a:buNone/>
              <a:defRPr sz="11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1217559">
              <a:buClr>
                <a:srgbClr val="000000"/>
              </a:buClr>
              <a:defRPr/>
            </a:pPr>
            <a:fld id="{E7FAF74C-6AD9-46BE-B3B6-D34FD77725B1}"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696800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217559">
              <a:buClr>
                <a:srgbClr val="000000"/>
              </a:buClr>
              <a:defRPr/>
            </a:pPr>
            <a:fld id="{DC1B95DF-599B-40A0-8438-836551CEEE91}"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4136369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89"/>
            <a:ext cx="2743200" cy="5851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89"/>
            <a:ext cx="8026400" cy="5851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5"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217559">
              <a:buClr>
                <a:srgbClr val="000000"/>
              </a:buClr>
              <a:defRPr/>
            </a:pPr>
            <a:fld id="{639D4ED0-54FB-4591-84DA-8E24C4B69F06}"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3903846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5"/>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786"/>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786"/>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8" name="Rectangle 5"/>
          <p:cNvSpPr>
            <a:spLocks noGrp="1" noChangeArrowheads="1"/>
          </p:cNvSpPr>
          <p:nvPr>
            <p:ph type="ftr" sz="quarter" idx="11"/>
          </p:nvPr>
        </p:nvSpPr>
        <p:spPr>
          <a:ln/>
        </p:spPr>
        <p:txBody>
          <a:bodyPr/>
          <a:lstStyle>
            <a:lvl1pPr>
              <a:defRPr/>
            </a:lvl1pPr>
          </a:lstStyle>
          <a:p>
            <a:pPr defTabSz="1217559">
              <a:buClr>
                <a:srgbClr val="000000"/>
              </a:buClr>
              <a:defRPr/>
            </a:pPr>
            <a:endParaRPr lang="en-US" kern="0">
              <a:solidFill>
                <a:srgbClr val="000000"/>
              </a:solidFill>
              <a:sym typeface="Arial"/>
            </a:endParaRPr>
          </a:p>
        </p:txBody>
      </p:sp>
      <p:sp>
        <p:nvSpPr>
          <p:cNvPr id="9" name="Rectangle 6"/>
          <p:cNvSpPr>
            <a:spLocks noGrp="1" noChangeArrowheads="1"/>
          </p:cNvSpPr>
          <p:nvPr>
            <p:ph type="sldNum" sz="quarter" idx="12"/>
          </p:nvPr>
        </p:nvSpPr>
        <p:spPr>
          <a:ln/>
        </p:spPr>
        <p:txBody>
          <a:bodyPr/>
          <a:lstStyle>
            <a:lvl1pPr>
              <a:defRPr/>
            </a:lvl1pPr>
          </a:lstStyle>
          <a:p>
            <a:pPr defTabSz="1217559">
              <a:buClr>
                <a:srgbClr val="000000"/>
              </a:buClr>
              <a:defRPr/>
            </a:pPr>
            <a:fld id="{440823C6-F901-44CD-B44B-830224F75C54}" type="slidenum">
              <a:rPr lang="en-US" kern="0" smtClean="0">
                <a:solidFill>
                  <a:srgbClr val="000000"/>
                </a:solidFill>
                <a:sym typeface="Arial"/>
              </a:rPr>
              <a:pPr defTabSz="1217559">
                <a:buClr>
                  <a:srgbClr val="000000"/>
                </a:buClr>
                <a:defRPr/>
              </a:pPr>
              <a:t>‹#›</a:t>
            </a:fld>
            <a:endParaRPr lang="en-US" kern="0">
              <a:solidFill>
                <a:srgbClr val="000000"/>
              </a:solidFill>
              <a:sym typeface="Arial"/>
            </a:endParaRPr>
          </a:p>
        </p:txBody>
      </p:sp>
    </p:spTree>
    <p:extLst>
      <p:ext uri="{BB962C8B-B14F-4D97-AF65-F5344CB8AC3E}">
        <p14:creationId xmlns:p14="http://schemas.microsoft.com/office/powerpoint/2010/main" val="199398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173"/>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0487" indent="0" algn="ctr">
              <a:buNone/>
              <a:defRPr>
                <a:solidFill>
                  <a:schemeClr val="tx1">
                    <a:tint val="75000"/>
                  </a:schemeClr>
                </a:solidFill>
              </a:defRPr>
            </a:lvl2pPr>
            <a:lvl3pPr marL="901445" indent="0" algn="ctr">
              <a:buNone/>
              <a:defRPr>
                <a:solidFill>
                  <a:schemeClr val="tx1">
                    <a:tint val="75000"/>
                  </a:schemeClr>
                </a:solidFill>
              </a:defRPr>
            </a:lvl3pPr>
            <a:lvl4pPr marL="1352176" indent="0" algn="ctr">
              <a:buNone/>
              <a:defRPr>
                <a:solidFill>
                  <a:schemeClr val="tx1">
                    <a:tint val="75000"/>
                  </a:schemeClr>
                </a:solidFill>
              </a:defRPr>
            </a:lvl4pPr>
            <a:lvl5pPr marL="1802930" indent="0" algn="ctr">
              <a:buNone/>
              <a:defRPr>
                <a:solidFill>
                  <a:schemeClr val="tx1">
                    <a:tint val="75000"/>
                  </a:schemeClr>
                </a:solidFill>
              </a:defRPr>
            </a:lvl5pPr>
            <a:lvl6pPr marL="2253854" indent="0" algn="ctr">
              <a:buNone/>
              <a:defRPr>
                <a:solidFill>
                  <a:schemeClr val="tx1">
                    <a:tint val="75000"/>
                  </a:schemeClr>
                </a:solidFill>
              </a:defRPr>
            </a:lvl6pPr>
            <a:lvl7pPr marL="2704336" indent="0" algn="ctr">
              <a:buNone/>
              <a:defRPr>
                <a:solidFill>
                  <a:schemeClr val="tx1">
                    <a:tint val="75000"/>
                  </a:schemeClr>
                </a:solidFill>
              </a:defRPr>
            </a:lvl7pPr>
            <a:lvl8pPr marL="3154938" indent="0" algn="ctr">
              <a:buNone/>
              <a:defRPr>
                <a:solidFill>
                  <a:schemeClr val="tx1">
                    <a:tint val="75000"/>
                  </a:schemeClr>
                </a:solidFill>
              </a:defRPr>
            </a:lvl8pPr>
            <a:lvl9pPr marL="36058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19122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539280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99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7">
                <a:solidFill>
                  <a:schemeClr val="tx1">
                    <a:tint val="75000"/>
                  </a:schemeClr>
                </a:solidFill>
              </a:defRPr>
            </a:lvl1pPr>
            <a:lvl2pPr marL="450487" indent="0">
              <a:buNone/>
              <a:defRPr sz="1864">
                <a:solidFill>
                  <a:schemeClr val="tx1">
                    <a:tint val="75000"/>
                  </a:schemeClr>
                </a:solidFill>
              </a:defRPr>
            </a:lvl2pPr>
            <a:lvl3pPr marL="901445" indent="0">
              <a:buNone/>
              <a:defRPr sz="1597">
                <a:solidFill>
                  <a:schemeClr val="tx1">
                    <a:tint val="75000"/>
                  </a:schemeClr>
                </a:solidFill>
              </a:defRPr>
            </a:lvl3pPr>
            <a:lvl4pPr marL="1352176" indent="0">
              <a:buNone/>
              <a:defRPr sz="1465">
                <a:solidFill>
                  <a:schemeClr val="tx1">
                    <a:tint val="75000"/>
                  </a:schemeClr>
                </a:solidFill>
              </a:defRPr>
            </a:lvl4pPr>
            <a:lvl5pPr marL="1802930" indent="0">
              <a:buNone/>
              <a:defRPr sz="1465">
                <a:solidFill>
                  <a:schemeClr val="tx1">
                    <a:tint val="75000"/>
                  </a:schemeClr>
                </a:solidFill>
              </a:defRPr>
            </a:lvl5pPr>
            <a:lvl6pPr marL="2253854" indent="0">
              <a:buNone/>
              <a:defRPr sz="1465">
                <a:solidFill>
                  <a:schemeClr val="tx1">
                    <a:tint val="75000"/>
                  </a:schemeClr>
                </a:solidFill>
              </a:defRPr>
            </a:lvl6pPr>
            <a:lvl7pPr marL="2704336" indent="0">
              <a:buNone/>
              <a:defRPr sz="1465">
                <a:solidFill>
                  <a:schemeClr val="tx1">
                    <a:tint val="75000"/>
                  </a:schemeClr>
                </a:solidFill>
              </a:defRPr>
            </a:lvl7pPr>
            <a:lvl8pPr marL="3154938" indent="0">
              <a:buNone/>
              <a:defRPr sz="1465">
                <a:solidFill>
                  <a:schemeClr val="tx1">
                    <a:tint val="75000"/>
                  </a:schemeClr>
                </a:solidFill>
              </a:defRPr>
            </a:lvl8pPr>
            <a:lvl9pPr marL="3605853" indent="0">
              <a:buNone/>
              <a:defRPr sz="14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15570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796"/>
            </a:lvl1pPr>
            <a:lvl2pPr>
              <a:defRPr sz="2397"/>
            </a:lvl2pPr>
            <a:lvl3pPr>
              <a:defRPr sz="1997"/>
            </a:lvl3pPr>
            <a:lvl4pPr>
              <a:defRPr sz="1864"/>
            </a:lvl4pPr>
            <a:lvl5pPr>
              <a:defRPr sz="1864"/>
            </a:lvl5pPr>
            <a:lvl6pPr>
              <a:defRPr sz="1864"/>
            </a:lvl6pPr>
            <a:lvl7pPr>
              <a:defRPr sz="1864"/>
            </a:lvl7pPr>
            <a:lvl8pPr>
              <a:defRPr sz="1864"/>
            </a:lvl8pPr>
            <a:lvl9pPr>
              <a:defRPr sz="18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796"/>
            </a:lvl1pPr>
            <a:lvl2pPr>
              <a:defRPr sz="2397"/>
            </a:lvl2pPr>
            <a:lvl3pPr>
              <a:defRPr sz="1997"/>
            </a:lvl3pPr>
            <a:lvl4pPr>
              <a:defRPr sz="1864"/>
            </a:lvl4pPr>
            <a:lvl5pPr>
              <a:defRPr sz="1864"/>
            </a:lvl5pPr>
            <a:lvl6pPr>
              <a:defRPr sz="1864"/>
            </a:lvl6pPr>
            <a:lvl7pPr>
              <a:defRPr sz="1864"/>
            </a:lvl7pPr>
            <a:lvl8pPr>
              <a:defRPr sz="1864"/>
            </a:lvl8pPr>
            <a:lvl9pPr>
              <a:defRPr sz="18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992941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3"/>
          </a:xfrm>
        </p:spPr>
        <p:txBody>
          <a:bodyPr anchor="b"/>
          <a:lstStyle>
            <a:lvl1pPr marL="0" indent="0">
              <a:buNone/>
              <a:defRPr sz="2397" b="1"/>
            </a:lvl1pPr>
            <a:lvl2pPr marL="450487" indent="0">
              <a:buNone/>
              <a:defRPr sz="1997" b="1"/>
            </a:lvl2pPr>
            <a:lvl3pPr marL="901445" indent="0">
              <a:buNone/>
              <a:defRPr sz="1864" b="1"/>
            </a:lvl3pPr>
            <a:lvl4pPr marL="1352176" indent="0">
              <a:buNone/>
              <a:defRPr sz="1597" b="1"/>
            </a:lvl4pPr>
            <a:lvl5pPr marL="1802930" indent="0">
              <a:buNone/>
              <a:defRPr sz="1597" b="1"/>
            </a:lvl5pPr>
            <a:lvl6pPr marL="2253854" indent="0">
              <a:buNone/>
              <a:defRPr sz="1597" b="1"/>
            </a:lvl6pPr>
            <a:lvl7pPr marL="2704336" indent="0">
              <a:buNone/>
              <a:defRPr sz="1597" b="1"/>
            </a:lvl7pPr>
            <a:lvl8pPr marL="3154938" indent="0">
              <a:buNone/>
              <a:defRPr sz="1597" b="1"/>
            </a:lvl8pPr>
            <a:lvl9pPr marL="3605853" indent="0">
              <a:buNone/>
              <a:defRPr sz="1597"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397"/>
            </a:lvl1pPr>
            <a:lvl2pPr>
              <a:defRPr sz="1997"/>
            </a:lvl2pPr>
            <a:lvl3pPr>
              <a:defRPr sz="1864"/>
            </a:lvl3pPr>
            <a:lvl4pPr>
              <a:defRPr sz="1597"/>
            </a:lvl4pPr>
            <a:lvl5pPr>
              <a:defRPr sz="1597"/>
            </a:lvl5pPr>
            <a:lvl6pPr>
              <a:defRPr sz="1597"/>
            </a:lvl6pPr>
            <a:lvl7pPr>
              <a:defRPr sz="1597"/>
            </a:lvl7pPr>
            <a:lvl8pPr>
              <a:defRPr sz="1597"/>
            </a:lvl8pPr>
            <a:lvl9pPr>
              <a:defRPr sz="15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018" y="1535113"/>
            <a:ext cx="5389033" cy="639763"/>
          </a:xfrm>
        </p:spPr>
        <p:txBody>
          <a:bodyPr anchor="b"/>
          <a:lstStyle>
            <a:lvl1pPr marL="0" indent="0">
              <a:buNone/>
              <a:defRPr sz="2397" b="1"/>
            </a:lvl1pPr>
            <a:lvl2pPr marL="450487" indent="0">
              <a:buNone/>
              <a:defRPr sz="1997" b="1"/>
            </a:lvl2pPr>
            <a:lvl3pPr marL="901445" indent="0">
              <a:buNone/>
              <a:defRPr sz="1864" b="1"/>
            </a:lvl3pPr>
            <a:lvl4pPr marL="1352176" indent="0">
              <a:buNone/>
              <a:defRPr sz="1597" b="1"/>
            </a:lvl4pPr>
            <a:lvl5pPr marL="1802930" indent="0">
              <a:buNone/>
              <a:defRPr sz="1597" b="1"/>
            </a:lvl5pPr>
            <a:lvl6pPr marL="2253854" indent="0">
              <a:buNone/>
              <a:defRPr sz="1597" b="1"/>
            </a:lvl6pPr>
            <a:lvl7pPr marL="2704336" indent="0">
              <a:buNone/>
              <a:defRPr sz="1597" b="1"/>
            </a:lvl7pPr>
            <a:lvl8pPr marL="3154938" indent="0">
              <a:buNone/>
              <a:defRPr sz="1597" b="1"/>
            </a:lvl8pPr>
            <a:lvl9pPr marL="3605853" indent="0">
              <a:buNone/>
              <a:defRPr sz="1597" b="1"/>
            </a:lvl9pPr>
          </a:lstStyle>
          <a:p>
            <a:pPr lvl="0"/>
            <a:r>
              <a:rPr lang="en-US"/>
              <a:t>Click to edit Master text styles</a:t>
            </a:r>
          </a:p>
        </p:txBody>
      </p:sp>
      <p:sp>
        <p:nvSpPr>
          <p:cNvPr id="6" name="Content Placeholder 5"/>
          <p:cNvSpPr>
            <a:spLocks noGrp="1"/>
          </p:cNvSpPr>
          <p:nvPr>
            <p:ph sz="quarter" idx="4"/>
          </p:nvPr>
        </p:nvSpPr>
        <p:spPr>
          <a:xfrm>
            <a:off x="6194018" y="2174875"/>
            <a:ext cx="5389033" cy="3951288"/>
          </a:xfrm>
        </p:spPr>
        <p:txBody>
          <a:bodyPr/>
          <a:lstStyle>
            <a:lvl1pPr>
              <a:defRPr sz="2397"/>
            </a:lvl1pPr>
            <a:lvl2pPr>
              <a:defRPr sz="1997"/>
            </a:lvl2pPr>
            <a:lvl3pPr>
              <a:defRPr sz="1864"/>
            </a:lvl3pPr>
            <a:lvl4pPr>
              <a:defRPr sz="1597"/>
            </a:lvl4pPr>
            <a:lvl5pPr>
              <a:defRPr sz="1597"/>
            </a:lvl5pPr>
            <a:lvl6pPr>
              <a:defRPr sz="1597"/>
            </a:lvl6pPr>
            <a:lvl7pPr>
              <a:defRPr sz="1597"/>
            </a:lvl7pPr>
            <a:lvl8pPr>
              <a:defRPr sz="1597"/>
            </a:lvl8pPr>
            <a:lvl9pPr>
              <a:defRPr sz="15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8" name="Footer Placeholder 7"/>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9" name="Slide Number Placeholder 8"/>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01517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4" name="Footer Placeholder 3"/>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5" name="Slide Number Placeholder 4"/>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070352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3" name="Footer Placeholder 2"/>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4" name="Slide Number Placeholder 3"/>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01195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35" y="273049"/>
            <a:ext cx="4011084" cy="1162051"/>
          </a:xfrm>
        </p:spPr>
        <p:txBody>
          <a:bodyPr anchor="b"/>
          <a:lstStyle>
            <a:lvl1pPr algn="l">
              <a:defRPr sz="1997" b="1"/>
            </a:lvl1pPr>
          </a:lstStyle>
          <a:p>
            <a:r>
              <a:rPr lang="en-US"/>
              <a:t>Click to edit Master title style</a:t>
            </a:r>
          </a:p>
        </p:txBody>
      </p:sp>
      <p:sp>
        <p:nvSpPr>
          <p:cNvPr id="3" name="Content Placeholder 2"/>
          <p:cNvSpPr>
            <a:spLocks noGrp="1"/>
          </p:cNvSpPr>
          <p:nvPr>
            <p:ph idx="1"/>
          </p:nvPr>
        </p:nvSpPr>
        <p:spPr>
          <a:xfrm>
            <a:off x="4766733" y="273800"/>
            <a:ext cx="6815667" cy="5853113"/>
          </a:xfrm>
        </p:spPr>
        <p:txBody>
          <a:bodyPr/>
          <a:lstStyle>
            <a:lvl1pPr>
              <a:defRPr sz="3196"/>
            </a:lvl1pPr>
            <a:lvl2pPr>
              <a:defRPr sz="2796"/>
            </a:lvl2pPr>
            <a:lvl3pPr>
              <a:defRPr sz="2397"/>
            </a:lvl3pPr>
            <a:lvl4pPr>
              <a:defRPr sz="1997"/>
            </a:lvl4pPr>
            <a:lvl5pPr>
              <a:defRPr sz="1997"/>
            </a:lvl5pPr>
            <a:lvl6pPr>
              <a:defRPr sz="1997"/>
            </a:lvl6pPr>
            <a:lvl7pPr>
              <a:defRPr sz="1997"/>
            </a:lvl7pPr>
            <a:lvl8pPr>
              <a:defRPr sz="1997"/>
            </a:lvl8pPr>
            <a:lvl9pPr>
              <a:defRPr sz="19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35" y="1435104"/>
            <a:ext cx="4011084" cy="4691063"/>
          </a:xfrm>
        </p:spPr>
        <p:txBody>
          <a:bodyPr/>
          <a:lstStyle>
            <a:lvl1pPr marL="0" indent="0">
              <a:buNone/>
              <a:defRPr sz="1465"/>
            </a:lvl1pPr>
            <a:lvl2pPr marL="450487" indent="0">
              <a:buNone/>
              <a:defRPr sz="1199"/>
            </a:lvl2pPr>
            <a:lvl3pPr marL="901445" indent="0">
              <a:buNone/>
              <a:defRPr sz="1065"/>
            </a:lvl3pPr>
            <a:lvl4pPr marL="1352176" indent="0">
              <a:buNone/>
              <a:defRPr sz="932"/>
            </a:lvl4pPr>
            <a:lvl5pPr marL="1802930" indent="0">
              <a:buNone/>
              <a:defRPr sz="932"/>
            </a:lvl5pPr>
            <a:lvl6pPr marL="2253854" indent="0">
              <a:buNone/>
              <a:defRPr sz="932"/>
            </a:lvl6pPr>
            <a:lvl7pPr marL="2704336" indent="0">
              <a:buNone/>
              <a:defRPr sz="932"/>
            </a:lvl7pPr>
            <a:lvl8pPr marL="3154938" indent="0">
              <a:buNone/>
              <a:defRPr sz="932"/>
            </a:lvl8pPr>
            <a:lvl9pPr marL="3605853" indent="0">
              <a:buNone/>
              <a:defRPr sz="932"/>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43769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99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6"/>
            </a:lvl1pPr>
            <a:lvl2pPr marL="450487" indent="0">
              <a:buNone/>
              <a:defRPr sz="2796"/>
            </a:lvl2pPr>
            <a:lvl3pPr marL="901445" indent="0">
              <a:buNone/>
              <a:defRPr sz="2397"/>
            </a:lvl3pPr>
            <a:lvl4pPr marL="1352176" indent="0">
              <a:buNone/>
              <a:defRPr sz="1997"/>
            </a:lvl4pPr>
            <a:lvl5pPr marL="1802930" indent="0">
              <a:buNone/>
              <a:defRPr sz="1997"/>
            </a:lvl5pPr>
            <a:lvl6pPr marL="2253854" indent="0">
              <a:buNone/>
              <a:defRPr sz="1997"/>
            </a:lvl6pPr>
            <a:lvl7pPr marL="2704336" indent="0">
              <a:buNone/>
              <a:defRPr sz="1997"/>
            </a:lvl7pPr>
            <a:lvl8pPr marL="3154938" indent="0">
              <a:buNone/>
              <a:defRPr sz="1997"/>
            </a:lvl8pPr>
            <a:lvl9pPr marL="3605853" indent="0">
              <a:buNone/>
              <a:defRPr sz="1997"/>
            </a:lvl9pPr>
          </a:lstStyle>
          <a:p>
            <a:endParaRPr lang="en-US"/>
          </a:p>
        </p:txBody>
      </p:sp>
      <p:sp>
        <p:nvSpPr>
          <p:cNvPr id="4" name="Text Placeholder 3"/>
          <p:cNvSpPr>
            <a:spLocks noGrp="1"/>
          </p:cNvSpPr>
          <p:nvPr>
            <p:ph type="body" sz="half" idx="2"/>
          </p:nvPr>
        </p:nvSpPr>
        <p:spPr>
          <a:xfrm>
            <a:off x="2389717" y="5368085"/>
            <a:ext cx="7315200" cy="804863"/>
          </a:xfrm>
        </p:spPr>
        <p:txBody>
          <a:bodyPr/>
          <a:lstStyle>
            <a:lvl1pPr marL="0" indent="0">
              <a:buNone/>
              <a:defRPr sz="1465"/>
            </a:lvl1pPr>
            <a:lvl2pPr marL="450487" indent="0">
              <a:buNone/>
              <a:defRPr sz="1199"/>
            </a:lvl2pPr>
            <a:lvl3pPr marL="901445" indent="0">
              <a:buNone/>
              <a:defRPr sz="1065"/>
            </a:lvl3pPr>
            <a:lvl4pPr marL="1352176" indent="0">
              <a:buNone/>
              <a:defRPr sz="932"/>
            </a:lvl4pPr>
            <a:lvl5pPr marL="1802930" indent="0">
              <a:buNone/>
              <a:defRPr sz="932"/>
            </a:lvl5pPr>
            <a:lvl6pPr marL="2253854" indent="0">
              <a:buNone/>
              <a:defRPr sz="932"/>
            </a:lvl6pPr>
            <a:lvl7pPr marL="2704336" indent="0">
              <a:buNone/>
              <a:defRPr sz="932"/>
            </a:lvl7pPr>
            <a:lvl8pPr marL="3154938" indent="0">
              <a:buNone/>
              <a:defRPr sz="932"/>
            </a:lvl8pPr>
            <a:lvl9pPr marL="3605853" indent="0">
              <a:buNone/>
              <a:defRPr sz="932"/>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673706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763671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7667">
              <a:buClr>
                <a:srgbClr val="000000"/>
              </a:buClr>
            </a:pPr>
            <a:fld id="{623C3EED-3624-4FC9-8F19-5B8570DD8B3B}" type="datetimeFigureOut">
              <a:rPr lang="en-US" kern="0" smtClean="0">
                <a:solidFill>
                  <a:prstClr val="black">
                    <a:tint val="75000"/>
                  </a:prstClr>
                </a:solidFill>
                <a:latin typeface="Arial"/>
                <a:cs typeface="Arial"/>
                <a:sym typeface="Arial"/>
              </a:rPr>
              <a:pPr defTabSz="1217667">
                <a:buClr>
                  <a:srgbClr val="000000"/>
                </a:buClr>
              </a:pPr>
              <a:t>10/24/2025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1217667">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1217667">
              <a:buClr>
                <a:srgbClr val="000000"/>
              </a:buClr>
            </a:pPr>
            <a:fld id="{520C1DEC-A061-4A04-A135-6473A8358208}" type="slidenum">
              <a:rPr lang="en-US" kern="0" smtClean="0">
                <a:solidFill>
                  <a:prstClr val="black">
                    <a:tint val="75000"/>
                  </a:prstClr>
                </a:solidFill>
                <a:latin typeface="Arial"/>
                <a:cs typeface="Arial"/>
                <a:sym typeface="Arial"/>
              </a:rPr>
              <a:pPr defTabSz="1217667">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75003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19"/>
            <a:ext cx="10363200" cy="1470026"/>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lvl1pPr>
            <a:lvl2pPr marL="604378" indent="0" algn="ctr">
              <a:buNone/>
              <a:defRPr/>
            </a:lvl2pPr>
            <a:lvl3pPr marL="1208752" indent="0" algn="ctr">
              <a:buNone/>
              <a:defRPr/>
            </a:lvl3pPr>
            <a:lvl4pPr marL="1813130" indent="0" algn="ctr">
              <a:buNone/>
              <a:defRPr/>
            </a:lvl4pPr>
            <a:lvl5pPr marL="2417516" indent="0" algn="ctr">
              <a:buNone/>
              <a:defRPr/>
            </a:lvl5pPr>
            <a:lvl6pPr marL="3021883" indent="0" algn="ctr">
              <a:buNone/>
              <a:defRPr/>
            </a:lvl6pPr>
            <a:lvl7pPr marL="3626259" indent="0" algn="ctr">
              <a:buNone/>
              <a:defRPr/>
            </a:lvl7pPr>
            <a:lvl8pPr marL="4230630" indent="0" algn="ctr">
              <a:buNone/>
              <a:defRPr/>
            </a:lvl8pPr>
            <a:lvl9pPr marL="483503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defTabSz="1217589">
              <a:buClr>
                <a:srgbClr val="000000"/>
              </a:buClr>
              <a:defRPr/>
            </a:pPr>
            <a:fld id="{423E780B-1782-45BE-8591-035622005161}"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1275328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defTabSz="1217589">
              <a:buClr>
                <a:srgbClr val="000000"/>
              </a:buClr>
              <a:defRPr/>
            </a:pPr>
            <a:fld id="{B9E91DFC-C73C-4CC4-84B5-E9305AA4FEAB}"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2397073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5"/>
            <a:ext cx="10363200" cy="1362075"/>
          </a:xfrm>
        </p:spPr>
        <p:txBody>
          <a:bodyPr anchor="t"/>
          <a:lstStyle>
            <a:lvl1pPr algn="l">
              <a:defRPr sz="5326"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3"/>
            </a:lvl1pPr>
            <a:lvl2pPr marL="604378" indent="0">
              <a:buNone/>
              <a:defRPr sz="2397"/>
            </a:lvl2pPr>
            <a:lvl3pPr marL="1208752" indent="0">
              <a:buNone/>
              <a:defRPr sz="2130"/>
            </a:lvl3pPr>
            <a:lvl4pPr marL="1813130" indent="0">
              <a:buNone/>
              <a:defRPr sz="1864"/>
            </a:lvl4pPr>
            <a:lvl5pPr marL="2417516" indent="0">
              <a:buNone/>
              <a:defRPr sz="1864"/>
            </a:lvl5pPr>
            <a:lvl6pPr marL="3021883" indent="0">
              <a:buNone/>
              <a:defRPr sz="1864"/>
            </a:lvl6pPr>
            <a:lvl7pPr marL="3626259" indent="0">
              <a:buNone/>
              <a:defRPr sz="1864"/>
            </a:lvl7pPr>
            <a:lvl8pPr marL="4230630" indent="0">
              <a:buNone/>
              <a:defRPr sz="1864"/>
            </a:lvl8pPr>
            <a:lvl9pPr marL="4835032" indent="0">
              <a:buNone/>
              <a:defRPr sz="186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defTabSz="1217589">
              <a:buClr>
                <a:srgbClr val="000000"/>
              </a:buClr>
              <a:defRPr/>
            </a:pPr>
            <a:fld id="{B8392167-BCEF-4AC1-8E78-BA2F364B79ED}"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4159976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3729"/>
            </a:lvl1pPr>
            <a:lvl2pPr>
              <a:defRPr sz="3196"/>
            </a:lvl2pPr>
            <a:lvl3pPr>
              <a:defRPr sz="2663"/>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3729"/>
            </a:lvl1pPr>
            <a:lvl2pPr>
              <a:defRPr sz="3196"/>
            </a:lvl2pPr>
            <a:lvl3pPr>
              <a:defRPr sz="2663"/>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7" name="Rectangle 6"/>
          <p:cNvSpPr>
            <a:spLocks noGrp="1" noChangeArrowheads="1"/>
          </p:cNvSpPr>
          <p:nvPr>
            <p:ph type="sldNum" sz="quarter" idx="12"/>
          </p:nvPr>
        </p:nvSpPr>
        <p:spPr>
          <a:ln/>
        </p:spPr>
        <p:txBody>
          <a:bodyPr/>
          <a:lstStyle>
            <a:lvl1pPr>
              <a:defRPr/>
            </a:lvl1pPr>
          </a:lstStyle>
          <a:p>
            <a:pPr defTabSz="1217589">
              <a:buClr>
                <a:srgbClr val="000000"/>
              </a:buClr>
              <a:defRPr/>
            </a:pPr>
            <a:fld id="{1C241445-0833-4BB1-82BD-4E6701C138CA}"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2146397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9" y="1535114"/>
            <a:ext cx="5386917" cy="639763"/>
          </a:xfrm>
        </p:spPr>
        <p:txBody>
          <a:bodyPr anchor="b"/>
          <a:lstStyle>
            <a:lvl1pPr marL="0" indent="0">
              <a:buNone/>
              <a:defRPr sz="3196" b="1"/>
            </a:lvl1pPr>
            <a:lvl2pPr marL="604378" indent="0">
              <a:buNone/>
              <a:defRPr sz="2663" b="1"/>
            </a:lvl2pPr>
            <a:lvl3pPr marL="1208752" indent="0">
              <a:buNone/>
              <a:defRPr sz="2397" b="1"/>
            </a:lvl3pPr>
            <a:lvl4pPr marL="1813130" indent="0">
              <a:buNone/>
              <a:defRPr sz="2130" b="1"/>
            </a:lvl4pPr>
            <a:lvl5pPr marL="2417516" indent="0">
              <a:buNone/>
              <a:defRPr sz="2130" b="1"/>
            </a:lvl5pPr>
            <a:lvl6pPr marL="3021883" indent="0">
              <a:buNone/>
              <a:defRPr sz="2130" b="1"/>
            </a:lvl6pPr>
            <a:lvl7pPr marL="3626259" indent="0">
              <a:buNone/>
              <a:defRPr sz="2130" b="1"/>
            </a:lvl7pPr>
            <a:lvl8pPr marL="4230630" indent="0">
              <a:buNone/>
              <a:defRPr sz="2130" b="1"/>
            </a:lvl8pPr>
            <a:lvl9pPr marL="4835032" indent="0">
              <a:buNone/>
              <a:defRPr sz="2130" b="1"/>
            </a:lvl9pPr>
          </a:lstStyle>
          <a:p>
            <a:pPr lvl="0"/>
            <a:r>
              <a:rPr lang="en-US"/>
              <a:t>Click to edit Master text styles</a:t>
            </a:r>
          </a:p>
        </p:txBody>
      </p:sp>
      <p:sp>
        <p:nvSpPr>
          <p:cNvPr id="4" name="Content Placeholder 3"/>
          <p:cNvSpPr>
            <a:spLocks noGrp="1"/>
          </p:cNvSpPr>
          <p:nvPr>
            <p:ph sz="half" idx="2"/>
          </p:nvPr>
        </p:nvSpPr>
        <p:spPr>
          <a:xfrm>
            <a:off x="609609" y="2174875"/>
            <a:ext cx="5386917" cy="3951288"/>
          </a:xfrm>
        </p:spPr>
        <p:txBody>
          <a:bodyPr/>
          <a:lstStyle>
            <a:lvl1pPr>
              <a:defRPr sz="3196"/>
            </a:lvl1pPr>
            <a:lvl2pPr>
              <a:defRPr sz="2663"/>
            </a:lvl2pPr>
            <a:lvl3pPr>
              <a:defRPr sz="2397"/>
            </a:lvl3pPr>
            <a:lvl4pPr>
              <a:defRPr sz="2130"/>
            </a:lvl4pPr>
            <a:lvl5pPr>
              <a:defRPr sz="2130"/>
            </a:lvl5pPr>
            <a:lvl6pPr>
              <a:defRPr sz="2130"/>
            </a:lvl6pPr>
            <a:lvl7pPr>
              <a:defRPr sz="2130"/>
            </a:lvl7pPr>
            <a:lvl8pPr>
              <a:defRPr sz="2130"/>
            </a:lvl8pPr>
            <a:lvl9pPr>
              <a:defRPr sz="21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35" y="1535114"/>
            <a:ext cx="5389033" cy="639763"/>
          </a:xfrm>
        </p:spPr>
        <p:txBody>
          <a:bodyPr anchor="b"/>
          <a:lstStyle>
            <a:lvl1pPr marL="0" indent="0">
              <a:buNone/>
              <a:defRPr sz="3196" b="1"/>
            </a:lvl1pPr>
            <a:lvl2pPr marL="604378" indent="0">
              <a:buNone/>
              <a:defRPr sz="2663" b="1"/>
            </a:lvl2pPr>
            <a:lvl3pPr marL="1208752" indent="0">
              <a:buNone/>
              <a:defRPr sz="2397" b="1"/>
            </a:lvl3pPr>
            <a:lvl4pPr marL="1813130" indent="0">
              <a:buNone/>
              <a:defRPr sz="2130" b="1"/>
            </a:lvl4pPr>
            <a:lvl5pPr marL="2417516" indent="0">
              <a:buNone/>
              <a:defRPr sz="2130" b="1"/>
            </a:lvl5pPr>
            <a:lvl6pPr marL="3021883" indent="0">
              <a:buNone/>
              <a:defRPr sz="2130" b="1"/>
            </a:lvl6pPr>
            <a:lvl7pPr marL="3626259" indent="0">
              <a:buNone/>
              <a:defRPr sz="2130" b="1"/>
            </a:lvl7pPr>
            <a:lvl8pPr marL="4230630" indent="0">
              <a:buNone/>
              <a:defRPr sz="2130" b="1"/>
            </a:lvl8pPr>
            <a:lvl9pPr marL="4835032" indent="0">
              <a:buNone/>
              <a:defRPr sz="2130" b="1"/>
            </a:lvl9pPr>
          </a:lstStyle>
          <a:p>
            <a:pPr lvl="0"/>
            <a:r>
              <a:rPr lang="en-US"/>
              <a:t>Click to edit Master text styles</a:t>
            </a:r>
          </a:p>
        </p:txBody>
      </p:sp>
      <p:sp>
        <p:nvSpPr>
          <p:cNvPr id="6" name="Content Placeholder 5"/>
          <p:cNvSpPr>
            <a:spLocks noGrp="1"/>
          </p:cNvSpPr>
          <p:nvPr>
            <p:ph sz="quarter" idx="4"/>
          </p:nvPr>
        </p:nvSpPr>
        <p:spPr>
          <a:xfrm>
            <a:off x="6193535" y="2174875"/>
            <a:ext cx="5389033" cy="3951288"/>
          </a:xfrm>
        </p:spPr>
        <p:txBody>
          <a:bodyPr/>
          <a:lstStyle>
            <a:lvl1pPr>
              <a:defRPr sz="3196"/>
            </a:lvl1pPr>
            <a:lvl2pPr>
              <a:defRPr sz="2663"/>
            </a:lvl2pPr>
            <a:lvl3pPr>
              <a:defRPr sz="2397"/>
            </a:lvl3pPr>
            <a:lvl4pPr>
              <a:defRPr sz="2130"/>
            </a:lvl4pPr>
            <a:lvl5pPr>
              <a:defRPr sz="2130"/>
            </a:lvl5pPr>
            <a:lvl6pPr>
              <a:defRPr sz="2130"/>
            </a:lvl6pPr>
            <a:lvl7pPr>
              <a:defRPr sz="2130"/>
            </a:lvl7pPr>
            <a:lvl8pPr>
              <a:defRPr sz="2130"/>
            </a:lvl8pPr>
            <a:lvl9pPr>
              <a:defRPr sz="21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8"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9" name="Rectangle 6"/>
          <p:cNvSpPr>
            <a:spLocks noGrp="1" noChangeArrowheads="1"/>
          </p:cNvSpPr>
          <p:nvPr>
            <p:ph type="sldNum" sz="quarter" idx="12"/>
          </p:nvPr>
        </p:nvSpPr>
        <p:spPr>
          <a:ln/>
        </p:spPr>
        <p:txBody>
          <a:bodyPr/>
          <a:lstStyle>
            <a:lvl1pPr>
              <a:defRPr/>
            </a:lvl1pPr>
          </a:lstStyle>
          <a:p>
            <a:pPr defTabSz="1217589">
              <a:buClr>
                <a:srgbClr val="000000"/>
              </a:buClr>
              <a:defRPr/>
            </a:pPr>
            <a:fld id="{DAD98D2F-E413-457A-A81E-EECC74C4A63B}"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3479540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4"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5" name="Rectangle 6"/>
          <p:cNvSpPr>
            <a:spLocks noGrp="1" noChangeArrowheads="1"/>
          </p:cNvSpPr>
          <p:nvPr>
            <p:ph type="sldNum" sz="quarter" idx="12"/>
          </p:nvPr>
        </p:nvSpPr>
        <p:spPr>
          <a:ln/>
        </p:spPr>
        <p:txBody>
          <a:bodyPr/>
          <a:lstStyle>
            <a:lvl1pPr>
              <a:defRPr/>
            </a:lvl1pPr>
          </a:lstStyle>
          <a:p>
            <a:pPr defTabSz="1217589">
              <a:buClr>
                <a:srgbClr val="000000"/>
              </a:buClr>
              <a:defRPr/>
            </a:pPr>
            <a:fld id="{A9D23705-AF98-4433-A834-64D89424219C}"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1482586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3"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4" name="Rectangle 6"/>
          <p:cNvSpPr>
            <a:spLocks noGrp="1" noChangeArrowheads="1"/>
          </p:cNvSpPr>
          <p:nvPr>
            <p:ph type="sldNum" sz="quarter" idx="12"/>
          </p:nvPr>
        </p:nvSpPr>
        <p:spPr>
          <a:ln/>
        </p:spPr>
        <p:txBody>
          <a:bodyPr/>
          <a:lstStyle>
            <a:lvl1pPr>
              <a:defRPr/>
            </a:lvl1pPr>
          </a:lstStyle>
          <a:p>
            <a:pPr defTabSz="1217589">
              <a:buClr>
                <a:srgbClr val="000000"/>
              </a:buClr>
              <a:defRPr/>
            </a:pPr>
            <a:fld id="{033B7252-1A93-4A24-93BD-D00828B5C00C}"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1041175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05" y="273050"/>
            <a:ext cx="4011084" cy="1162051"/>
          </a:xfrm>
        </p:spPr>
        <p:txBody>
          <a:bodyPr anchor="b"/>
          <a:lstStyle>
            <a:lvl1pPr algn="l">
              <a:defRPr sz="2663" b="1"/>
            </a:lvl1pPr>
          </a:lstStyle>
          <a:p>
            <a:r>
              <a:rPr lang="en-US"/>
              <a:t>Click to edit Master title style</a:t>
            </a:r>
          </a:p>
        </p:txBody>
      </p:sp>
      <p:sp>
        <p:nvSpPr>
          <p:cNvPr id="3" name="Content Placeholder 2"/>
          <p:cNvSpPr>
            <a:spLocks noGrp="1"/>
          </p:cNvSpPr>
          <p:nvPr>
            <p:ph idx="1"/>
          </p:nvPr>
        </p:nvSpPr>
        <p:spPr>
          <a:xfrm>
            <a:off x="4766733" y="273344"/>
            <a:ext cx="6815667" cy="5853113"/>
          </a:xfrm>
        </p:spPr>
        <p:txBody>
          <a:bodyPr/>
          <a:lstStyle>
            <a:lvl1pPr>
              <a:defRPr sz="4261"/>
            </a:lvl1pPr>
            <a:lvl2pPr>
              <a:defRPr sz="3729"/>
            </a:lvl2pPr>
            <a:lvl3pPr>
              <a:defRPr sz="3196"/>
            </a:lvl3pPr>
            <a:lvl4pPr>
              <a:defRPr sz="2663"/>
            </a:lvl4pPr>
            <a:lvl5pPr>
              <a:defRPr sz="2663"/>
            </a:lvl5pPr>
            <a:lvl6pPr>
              <a:defRPr sz="2663"/>
            </a:lvl6pPr>
            <a:lvl7pPr>
              <a:defRPr sz="2663"/>
            </a:lvl7pPr>
            <a:lvl8pPr>
              <a:defRPr sz="2663"/>
            </a:lvl8pPr>
            <a:lvl9pPr>
              <a:defRPr sz="26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05" y="1435104"/>
            <a:ext cx="4011084" cy="4691063"/>
          </a:xfrm>
        </p:spPr>
        <p:txBody>
          <a:bodyPr/>
          <a:lstStyle>
            <a:lvl1pPr marL="0" indent="0">
              <a:buNone/>
              <a:defRPr sz="1864"/>
            </a:lvl1pPr>
            <a:lvl2pPr marL="604378" indent="0">
              <a:buNone/>
              <a:defRPr sz="1598"/>
            </a:lvl2pPr>
            <a:lvl3pPr marL="1208752" indent="0">
              <a:buNone/>
              <a:defRPr sz="1332"/>
            </a:lvl3pPr>
            <a:lvl4pPr marL="1813130" indent="0">
              <a:buNone/>
              <a:defRPr sz="1198"/>
            </a:lvl4pPr>
            <a:lvl5pPr marL="2417516" indent="0">
              <a:buNone/>
              <a:defRPr sz="1198"/>
            </a:lvl5pPr>
            <a:lvl6pPr marL="3021883" indent="0">
              <a:buNone/>
              <a:defRPr sz="1198"/>
            </a:lvl6pPr>
            <a:lvl7pPr marL="3626259" indent="0">
              <a:buNone/>
              <a:defRPr sz="1198"/>
            </a:lvl7pPr>
            <a:lvl8pPr marL="4230630" indent="0">
              <a:buNone/>
              <a:defRPr sz="1198"/>
            </a:lvl8pPr>
            <a:lvl9pPr marL="4835032" indent="0">
              <a:buNone/>
              <a:defRPr sz="119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7" name="Rectangle 6"/>
          <p:cNvSpPr>
            <a:spLocks noGrp="1" noChangeArrowheads="1"/>
          </p:cNvSpPr>
          <p:nvPr>
            <p:ph type="sldNum" sz="quarter" idx="12"/>
          </p:nvPr>
        </p:nvSpPr>
        <p:spPr>
          <a:ln/>
        </p:spPr>
        <p:txBody>
          <a:bodyPr/>
          <a:lstStyle>
            <a:lvl1pPr>
              <a:defRPr/>
            </a:lvl1pPr>
          </a:lstStyle>
          <a:p>
            <a:pPr defTabSz="1217589">
              <a:buClr>
                <a:srgbClr val="000000"/>
              </a:buClr>
              <a:defRPr/>
            </a:pPr>
            <a:fld id="{DCF250D4-3380-4D6B-A217-20814E9FE01D}"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1444434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663"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1"/>
            </a:lvl1pPr>
            <a:lvl2pPr marL="604378" indent="0">
              <a:buNone/>
              <a:defRPr sz="3729"/>
            </a:lvl2pPr>
            <a:lvl3pPr marL="1208752" indent="0">
              <a:buNone/>
              <a:defRPr sz="3196"/>
            </a:lvl3pPr>
            <a:lvl4pPr marL="1813130" indent="0">
              <a:buNone/>
              <a:defRPr sz="2663"/>
            </a:lvl4pPr>
            <a:lvl5pPr marL="2417516" indent="0">
              <a:buNone/>
              <a:defRPr sz="2663"/>
            </a:lvl5pPr>
            <a:lvl6pPr marL="3021883" indent="0">
              <a:buNone/>
              <a:defRPr sz="2663"/>
            </a:lvl6pPr>
            <a:lvl7pPr marL="3626259" indent="0">
              <a:buNone/>
              <a:defRPr sz="2663"/>
            </a:lvl7pPr>
            <a:lvl8pPr marL="4230630" indent="0">
              <a:buNone/>
              <a:defRPr sz="2663"/>
            </a:lvl8pPr>
            <a:lvl9pPr marL="4835032" indent="0">
              <a:buNone/>
              <a:defRPr sz="2663"/>
            </a:lvl9pPr>
          </a:lstStyle>
          <a:p>
            <a:pPr lvl="0"/>
            <a:endParaRPr lang="en-US" noProof="0"/>
          </a:p>
        </p:txBody>
      </p:sp>
      <p:sp>
        <p:nvSpPr>
          <p:cNvPr id="4" name="Text Placeholder 3"/>
          <p:cNvSpPr>
            <a:spLocks noGrp="1"/>
          </p:cNvSpPr>
          <p:nvPr>
            <p:ph type="body" sz="half" idx="2"/>
          </p:nvPr>
        </p:nvSpPr>
        <p:spPr>
          <a:xfrm>
            <a:off x="2389718" y="5367549"/>
            <a:ext cx="7315200" cy="804863"/>
          </a:xfrm>
        </p:spPr>
        <p:txBody>
          <a:bodyPr/>
          <a:lstStyle>
            <a:lvl1pPr marL="0" indent="0">
              <a:buNone/>
              <a:defRPr sz="1864"/>
            </a:lvl1pPr>
            <a:lvl2pPr marL="604378" indent="0">
              <a:buNone/>
              <a:defRPr sz="1598"/>
            </a:lvl2pPr>
            <a:lvl3pPr marL="1208752" indent="0">
              <a:buNone/>
              <a:defRPr sz="1332"/>
            </a:lvl3pPr>
            <a:lvl4pPr marL="1813130" indent="0">
              <a:buNone/>
              <a:defRPr sz="1198"/>
            </a:lvl4pPr>
            <a:lvl5pPr marL="2417516" indent="0">
              <a:buNone/>
              <a:defRPr sz="1198"/>
            </a:lvl5pPr>
            <a:lvl6pPr marL="3021883" indent="0">
              <a:buNone/>
              <a:defRPr sz="1198"/>
            </a:lvl6pPr>
            <a:lvl7pPr marL="3626259" indent="0">
              <a:buNone/>
              <a:defRPr sz="1198"/>
            </a:lvl7pPr>
            <a:lvl8pPr marL="4230630" indent="0">
              <a:buNone/>
              <a:defRPr sz="1198"/>
            </a:lvl8pPr>
            <a:lvl9pPr marL="4835032" indent="0">
              <a:buNone/>
              <a:defRPr sz="119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7" name="Rectangle 6"/>
          <p:cNvSpPr>
            <a:spLocks noGrp="1" noChangeArrowheads="1"/>
          </p:cNvSpPr>
          <p:nvPr>
            <p:ph type="sldNum" sz="quarter" idx="12"/>
          </p:nvPr>
        </p:nvSpPr>
        <p:spPr>
          <a:ln/>
        </p:spPr>
        <p:txBody>
          <a:bodyPr/>
          <a:lstStyle>
            <a:lvl1pPr>
              <a:defRPr/>
            </a:lvl1pPr>
          </a:lstStyle>
          <a:p>
            <a:pPr defTabSz="1217589">
              <a:buClr>
                <a:srgbClr val="000000"/>
              </a:buClr>
              <a:defRPr/>
            </a:pPr>
            <a:fld id="{DBE0DE64-EEEC-49C0-9CD7-B635801DA7E2}"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346599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defTabSz="1217589">
              <a:buClr>
                <a:srgbClr val="000000"/>
              </a:buClr>
              <a:defRPr/>
            </a:pPr>
            <a:fld id="{D3C83D4C-2F69-4611-BABB-D523BC0B2447}"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1943356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0"/>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0"/>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defTabSz="1217589">
              <a:buClr>
                <a:srgbClr val="000000"/>
              </a:buClr>
              <a:defRPr/>
            </a:pPr>
            <a:endParaRPr lang="en-US" kern="0">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defTabSz="1217589">
              <a:buClr>
                <a:srgbClr val="000000"/>
              </a:buClr>
              <a:defRPr/>
            </a:pPr>
            <a:fld id="{4CF80362-B3FF-4BDD-AABC-B0C08B0916DC}" type="slidenum">
              <a:rPr lang="en-US" altLang="vi-VN" kern="0" smtClean="0">
                <a:cs typeface="Arial" panose="020B0604020202020204"/>
                <a:sym typeface="Arial" panose="020B0604020202020204"/>
              </a:rPr>
              <a:pPr defTabSz="1217589">
                <a:buClr>
                  <a:srgbClr val="000000"/>
                </a:buClr>
                <a:defRPr/>
              </a:pPr>
              <a:t>‹#›</a:t>
            </a:fld>
            <a:endParaRPr lang="en-US" altLang="vi-VN" kern="0">
              <a:cs typeface="Arial" panose="020B0604020202020204"/>
              <a:sym typeface="Arial" panose="020B0604020202020204"/>
            </a:endParaRPr>
          </a:p>
        </p:txBody>
      </p:sp>
    </p:spTree>
    <p:extLst>
      <p:ext uri="{BB962C8B-B14F-4D97-AF65-F5344CB8AC3E}">
        <p14:creationId xmlns:p14="http://schemas.microsoft.com/office/powerpoint/2010/main" val="63490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body" idx="1"/>
          </p:nvPr>
        </p:nvSpPr>
        <p:spPr>
          <a:xfrm>
            <a:off x="960000" y="2201933"/>
            <a:ext cx="5464800" cy="3401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40" name="Google Shape;40;p7"/>
          <p:cNvSpPr txBox="1">
            <a:spLocks noGrp="1"/>
          </p:cNvSpPr>
          <p:nvPr>
            <p:ph type="title"/>
          </p:nvPr>
        </p:nvSpPr>
        <p:spPr>
          <a:xfrm>
            <a:off x="1551500" y="593367"/>
            <a:ext cx="96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41" name="Google Shape;41;p7"/>
          <p:cNvPicPr preferRelativeResize="0"/>
          <p:nvPr/>
        </p:nvPicPr>
        <p:blipFill>
          <a:blip r:embed="rId2">
            <a:alphaModFix/>
          </a:blip>
          <a:stretch>
            <a:fillRect/>
          </a:stretch>
        </p:blipFill>
        <p:spPr>
          <a:xfrm rot="-10799994" flipH="1">
            <a:off x="6295629" y="-5833366"/>
            <a:ext cx="6365083" cy="11296099"/>
          </a:xfrm>
          <a:prstGeom prst="rect">
            <a:avLst/>
          </a:prstGeom>
          <a:noFill/>
          <a:ln>
            <a:noFill/>
          </a:ln>
        </p:spPr>
      </p:pic>
      <p:pic>
        <p:nvPicPr>
          <p:cNvPr id="42" name="Google Shape;42;p7"/>
          <p:cNvPicPr preferRelativeResize="0"/>
          <p:nvPr/>
        </p:nvPicPr>
        <p:blipFill>
          <a:blip r:embed="rId3">
            <a:alphaModFix/>
          </a:blip>
          <a:stretch>
            <a:fillRect/>
          </a:stretch>
        </p:blipFill>
        <p:spPr>
          <a:xfrm rot="-10569183">
            <a:off x="-1096977" y="4192709"/>
            <a:ext cx="5052887" cy="5820177"/>
          </a:xfrm>
          <a:prstGeom prst="rect">
            <a:avLst/>
          </a:prstGeom>
          <a:noFill/>
          <a:ln>
            <a:noFill/>
          </a:ln>
        </p:spPr>
      </p:pic>
    </p:spTree>
    <p:extLst>
      <p:ext uri="{BB962C8B-B14F-4D97-AF65-F5344CB8AC3E}">
        <p14:creationId xmlns:p14="http://schemas.microsoft.com/office/powerpoint/2010/main" val="3842268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1551500" y="593367"/>
            <a:ext cx="96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104" name="Google Shape;104;p18"/>
          <p:cNvPicPr preferRelativeResize="0"/>
          <p:nvPr/>
        </p:nvPicPr>
        <p:blipFill>
          <a:blip r:embed="rId2">
            <a:alphaModFix/>
          </a:blip>
          <a:stretch>
            <a:fillRect/>
          </a:stretch>
        </p:blipFill>
        <p:spPr>
          <a:xfrm rot="6" flipH="1">
            <a:off x="-514208" y="2382890"/>
            <a:ext cx="4643984" cy="8241793"/>
          </a:xfrm>
          <a:prstGeom prst="rect">
            <a:avLst/>
          </a:prstGeom>
          <a:noFill/>
          <a:ln>
            <a:noFill/>
          </a:ln>
        </p:spPr>
      </p:pic>
      <p:pic>
        <p:nvPicPr>
          <p:cNvPr id="105" name="Google Shape;105;p18"/>
          <p:cNvPicPr preferRelativeResize="0"/>
          <p:nvPr/>
        </p:nvPicPr>
        <p:blipFill>
          <a:blip r:embed="rId3">
            <a:alphaModFix/>
          </a:blip>
          <a:stretch>
            <a:fillRect/>
          </a:stretch>
        </p:blipFill>
        <p:spPr>
          <a:xfrm rot="230814">
            <a:off x="7192713" y="-3509223"/>
            <a:ext cx="7158473" cy="8245512"/>
          </a:xfrm>
          <a:prstGeom prst="rect">
            <a:avLst/>
          </a:prstGeom>
          <a:noFill/>
          <a:ln>
            <a:noFill/>
          </a:ln>
        </p:spPr>
      </p:pic>
      <p:sp>
        <p:nvSpPr>
          <p:cNvPr id="106" name="Google Shape;106;p18"/>
          <p:cNvSpPr txBox="1">
            <a:spLocks noGrp="1"/>
          </p:cNvSpPr>
          <p:nvPr>
            <p:ph type="subTitle" idx="1"/>
          </p:nvPr>
        </p:nvSpPr>
        <p:spPr>
          <a:xfrm>
            <a:off x="1551500" y="2641167"/>
            <a:ext cx="3330000" cy="1879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090066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pic>
        <p:nvPicPr>
          <p:cNvPr id="232" name="Google Shape;232;p30"/>
          <p:cNvPicPr preferRelativeResize="0"/>
          <p:nvPr/>
        </p:nvPicPr>
        <p:blipFill>
          <a:blip r:embed="rId2">
            <a:alphaModFix/>
          </a:blip>
          <a:stretch>
            <a:fillRect/>
          </a:stretch>
        </p:blipFill>
        <p:spPr>
          <a:xfrm rot="-9852951">
            <a:off x="-1125210" y="-5019550"/>
            <a:ext cx="6365084" cy="11296100"/>
          </a:xfrm>
          <a:prstGeom prst="rect">
            <a:avLst/>
          </a:prstGeom>
          <a:noFill/>
          <a:ln>
            <a:noFill/>
          </a:ln>
        </p:spPr>
      </p:pic>
      <p:pic>
        <p:nvPicPr>
          <p:cNvPr id="233" name="Google Shape;233;p30"/>
          <p:cNvPicPr preferRelativeResize="0"/>
          <p:nvPr/>
        </p:nvPicPr>
        <p:blipFill>
          <a:blip r:embed="rId3">
            <a:alphaModFix/>
          </a:blip>
          <a:stretch>
            <a:fillRect/>
          </a:stretch>
        </p:blipFill>
        <p:spPr>
          <a:xfrm rot="10569186" flipH="1">
            <a:off x="6978615" y="1244693"/>
            <a:ext cx="8593347" cy="9898231"/>
          </a:xfrm>
          <a:prstGeom prst="rect">
            <a:avLst/>
          </a:prstGeom>
          <a:noFill/>
          <a:ln>
            <a:noFill/>
          </a:ln>
        </p:spPr>
      </p:pic>
    </p:spTree>
    <p:extLst>
      <p:ext uri="{BB962C8B-B14F-4D97-AF65-F5344CB8AC3E}">
        <p14:creationId xmlns:p14="http://schemas.microsoft.com/office/powerpoint/2010/main" val="2564909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4"/>
        <p:cNvGrpSpPr/>
        <p:nvPr/>
      </p:nvGrpSpPr>
      <p:grpSpPr>
        <a:xfrm>
          <a:off x="0" y="0"/>
          <a:ext cx="0" cy="0"/>
          <a:chOff x="0" y="0"/>
          <a:chExt cx="0" cy="0"/>
        </a:xfrm>
      </p:grpSpPr>
      <p:pic>
        <p:nvPicPr>
          <p:cNvPr id="235" name="Google Shape;235;p31"/>
          <p:cNvPicPr preferRelativeResize="0"/>
          <p:nvPr/>
        </p:nvPicPr>
        <p:blipFill>
          <a:blip r:embed="rId2">
            <a:alphaModFix/>
          </a:blip>
          <a:stretch>
            <a:fillRect/>
          </a:stretch>
        </p:blipFill>
        <p:spPr>
          <a:xfrm rot="-9852951">
            <a:off x="-1125210" y="-5019550"/>
            <a:ext cx="6365084" cy="11296100"/>
          </a:xfrm>
          <a:prstGeom prst="rect">
            <a:avLst/>
          </a:prstGeom>
          <a:noFill/>
          <a:ln>
            <a:noFill/>
          </a:ln>
        </p:spPr>
      </p:pic>
      <p:pic>
        <p:nvPicPr>
          <p:cNvPr id="236" name="Google Shape;236;p31"/>
          <p:cNvPicPr preferRelativeResize="0"/>
          <p:nvPr/>
        </p:nvPicPr>
        <p:blipFill>
          <a:blip r:embed="rId3">
            <a:alphaModFix/>
          </a:blip>
          <a:stretch>
            <a:fillRect/>
          </a:stretch>
        </p:blipFill>
        <p:spPr>
          <a:xfrm rot="-10569186">
            <a:off x="8040981" y="-3426341"/>
            <a:ext cx="8593347" cy="9898231"/>
          </a:xfrm>
          <a:prstGeom prst="rect">
            <a:avLst/>
          </a:prstGeom>
          <a:noFill/>
          <a:ln>
            <a:noFill/>
          </a:ln>
        </p:spPr>
      </p:pic>
    </p:spTree>
    <p:extLst>
      <p:ext uri="{BB962C8B-B14F-4D97-AF65-F5344CB8AC3E}">
        <p14:creationId xmlns:p14="http://schemas.microsoft.com/office/powerpoint/2010/main" val="2628575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body" idx="1"/>
          </p:nvPr>
        </p:nvSpPr>
        <p:spPr>
          <a:xfrm>
            <a:off x="960000" y="2201933"/>
            <a:ext cx="5464800" cy="3401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40" name="Google Shape;40;p7"/>
          <p:cNvSpPr txBox="1">
            <a:spLocks noGrp="1"/>
          </p:cNvSpPr>
          <p:nvPr>
            <p:ph type="title"/>
          </p:nvPr>
        </p:nvSpPr>
        <p:spPr>
          <a:xfrm>
            <a:off x="1551500" y="593367"/>
            <a:ext cx="96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41" name="Google Shape;41;p7"/>
          <p:cNvPicPr preferRelativeResize="0"/>
          <p:nvPr/>
        </p:nvPicPr>
        <p:blipFill>
          <a:blip r:embed="rId2">
            <a:alphaModFix/>
          </a:blip>
          <a:stretch>
            <a:fillRect/>
          </a:stretch>
        </p:blipFill>
        <p:spPr>
          <a:xfrm rot="-10799994" flipH="1">
            <a:off x="6295629" y="-5833366"/>
            <a:ext cx="6365083" cy="11296099"/>
          </a:xfrm>
          <a:prstGeom prst="rect">
            <a:avLst/>
          </a:prstGeom>
          <a:noFill/>
          <a:ln>
            <a:noFill/>
          </a:ln>
        </p:spPr>
      </p:pic>
      <p:pic>
        <p:nvPicPr>
          <p:cNvPr id="42" name="Google Shape;42;p7"/>
          <p:cNvPicPr preferRelativeResize="0"/>
          <p:nvPr/>
        </p:nvPicPr>
        <p:blipFill>
          <a:blip r:embed="rId3">
            <a:alphaModFix/>
          </a:blip>
          <a:stretch>
            <a:fillRect/>
          </a:stretch>
        </p:blipFill>
        <p:spPr>
          <a:xfrm rot="-10569183">
            <a:off x="-1096977" y="4192709"/>
            <a:ext cx="5052887" cy="5820177"/>
          </a:xfrm>
          <a:prstGeom prst="rect">
            <a:avLst/>
          </a:prstGeom>
          <a:noFill/>
          <a:ln>
            <a:noFill/>
          </a:ln>
        </p:spPr>
      </p:pic>
    </p:spTree>
    <p:extLst>
      <p:ext uri="{BB962C8B-B14F-4D97-AF65-F5344CB8AC3E}">
        <p14:creationId xmlns:p14="http://schemas.microsoft.com/office/powerpoint/2010/main" val="23787430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922000" y="1944400"/>
            <a:ext cx="4717600" cy="1769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11066">
                <a:solidFill>
                  <a:schemeClr val="accen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1" name="Google Shape;51;p9"/>
          <p:cNvSpPr txBox="1">
            <a:spLocks noGrp="1"/>
          </p:cNvSpPr>
          <p:nvPr>
            <p:ph type="subTitle" idx="1"/>
          </p:nvPr>
        </p:nvSpPr>
        <p:spPr>
          <a:xfrm>
            <a:off x="922000" y="3714000"/>
            <a:ext cx="4717600" cy="119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pic>
        <p:nvPicPr>
          <p:cNvPr id="52" name="Google Shape;52;p9"/>
          <p:cNvPicPr preferRelativeResize="0"/>
          <p:nvPr/>
        </p:nvPicPr>
        <p:blipFill>
          <a:blip r:embed="rId2">
            <a:alphaModFix/>
          </a:blip>
          <a:stretch>
            <a:fillRect/>
          </a:stretch>
        </p:blipFill>
        <p:spPr>
          <a:xfrm rot="6111305">
            <a:off x="7874179" y="1814668"/>
            <a:ext cx="7071279" cy="8145065"/>
          </a:xfrm>
          <a:prstGeom prst="rect">
            <a:avLst/>
          </a:prstGeom>
          <a:noFill/>
          <a:ln>
            <a:noFill/>
          </a:ln>
        </p:spPr>
      </p:pic>
      <p:pic>
        <p:nvPicPr>
          <p:cNvPr id="53" name="Google Shape;53;p9"/>
          <p:cNvPicPr preferRelativeResize="0"/>
          <p:nvPr/>
        </p:nvPicPr>
        <p:blipFill>
          <a:blip r:embed="rId3">
            <a:alphaModFix/>
          </a:blip>
          <a:stretch>
            <a:fillRect/>
          </a:stretch>
        </p:blipFill>
        <p:spPr>
          <a:xfrm rot="10799994">
            <a:off x="-930935" y="-3117265"/>
            <a:ext cx="4324435" cy="7674525"/>
          </a:xfrm>
          <a:prstGeom prst="rect">
            <a:avLst/>
          </a:prstGeom>
          <a:noFill/>
          <a:ln>
            <a:noFill/>
          </a:ln>
        </p:spPr>
      </p:pic>
    </p:spTree>
    <p:extLst>
      <p:ext uri="{BB962C8B-B14F-4D97-AF65-F5344CB8AC3E}">
        <p14:creationId xmlns:p14="http://schemas.microsoft.com/office/powerpoint/2010/main" val="3235261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4110128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1551500" y="593367"/>
            <a:ext cx="96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104" name="Google Shape;104;p18"/>
          <p:cNvPicPr preferRelativeResize="0"/>
          <p:nvPr/>
        </p:nvPicPr>
        <p:blipFill>
          <a:blip r:embed="rId2">
            <a:alphaModFix/>
          </a:blip>
          <a:stretch>
            <a:fillRect/>
          </a:stretch>
        </p:blipFill>
        <p:spPr>
          <a:xfrm rot="6" flipH="1">
            <a:off x="-514208" y="2382890"/>
            <a:ext cx="4643984" cy="8241793"/>
          </a:xfrm>
          <a:prstGeom prst="rect">
            <a:avLst/>
          </a:prstGeom>
          <a:noFill/>
          <a:ln>
            <a:noFill/>
          </a:ln>
        </p:spPr>
      </p:pic>
      <p:pic>
        <p:nvPicPr>
          <p:cNvPr id="105" name="Google Shape;105;p18"/>
          <p:cNvPicPr preferRelativeResize="0"/>
          <p:nvPr/>
        </p:nvPicPr>
        <p:blipFill>
          <a:blip r:embed="rId3">
            <a:alphaModFix/>
          </a:blip>
          <a:stretch>
            <a:fillRect/>
          </a:stretch>
        </p:blipFill>
        <p:spPr>
          <a:xfrm rot="230814">
            <a:off x="7192713" y="-3509223"/>
            <a:ext cx="7158473" cy="8245512"/>
          </a:xfrm>
          <a:prstGeom prst="rect">
            <a:avLst/>
          </a:prstGeom>
          <a:noFill/>
          <a:ln>
            <a:noFill/>
          </a:ln>
        </p:spPr>
      </p:pic>
      <p:sp>
        <p:nvSpPr>
          <p:cNvPr id="106" name="Google Shape;106;p18"/>
          <p:cNvSpPr txBox="1">
            <a:spLocks noGrp="1"/>
          </p:cNvSpPr>
          <p:nvPr>
            <p:ph type="subTitle" idx="1"/>
          </p:nvPr>
        </p:nvSpPr>
        <p:spPr>
          <a:xfrm>
            <a:off x="1551500" y="2641167"/>
            <a:ext cx="3330000" cy="1879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55599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pic>
        <p:nvPicPr>
          <p:cNvPr id="232" name="Google Shape;232;p30"/>
          <p:cNvPicPr preferRelativeResize="0"/>
          <p:nvPr/>
        </p:nvPicPr>
        <p:blipFill>
          <a:blip r:embed="rId2">
            <a:alphaModFix/>
          </a:blip>
          <a:stretch>
            <a:fillRect/>
          </a:stretch>
        </p:blipFill>
        <p:spPr>
          <a:xfrm rot="-9852951">
            <a:off x="-1125210" y="-5019550"/>
            <a:ext cx="6365084" cy="11296100"/>
          </a:xfrm>
          <a:prstGeom prst="rect">
            <a:avLst/>
          </a:prstGeom>
          <a:noFill/>
          <a:ln>
            <a:noFill/>
          </a:ln>
        </p:spPr>
      </p:pic>
      <p:pic>
        <p:nvPicPr>
          <p:cNvPr id="233" name="Google Shape;233;p30"/>
          <p:cNvPicPr preferRelativeResize="0"/>
          <p:nvPr/>
        </p:nvPicPr>
        <p:blipFill>
          <a:blip r:embed="rId3">
            <a:alphaModFix/>
          </a:blip>
          <a:stretch>
            <a:fillRect/>
          </a:stretch>
        </p:blipFill>
        <p:spPr>
          <a:xfrm rot="10569186" flipH="1">
            <a:off x="6978615" y="1244693"/>
            <a:ext cx="8593347" cy="9898231"/>
          </a:xfrm>
          <a:prstGeom prst="rect">
            <a:avLst/>
          </a:prstGeom>
          <a:noFill/>
          <a:ln>
            <a:noFill/>
          </a:ln>
        </p:spPr>
      </p:pic>
    </p:spTree>
    <p:extLst>
      <p:ext uri="{BB962C8B-B14F-4D97-AF65-F5344CB8AC3E}">
        <p14:creationId xmlns:p14="http://schemas.microsoft.com/office/powerpoint/2010/main" val="2225794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4"/>
        <p:cNvGrpSpPr/>
        <p:nvPr/>
      </p:nvGrpSpPr>
      <p:grpSpPr>
        <a:xfrm>
          <a:off x="0" y="0"/>
          <a:ext cx="0" cy="0"/>
          <a:chOff x="0" y="0"/>
          <a:chExt cx="0" cy="0"/>
        </a:xfrm>
      </p:grpSpPr>
      <p:pic>
        <p:nvPicPr>
          <p:cNvPr id="235" name="Google Shape;235;p31"/>
          <p:cNvPicPr preferRelativeResize="0"/>
          <p:nvPr/>
        </p:nvPicPr>
        <p:blipFill>
          <a:blip r:embed="rId2">
            <a:alphaModFix/>
          </a:blip>
          <a:stretch>
            <a:fillRect/>
          </a:stretch>
        </p:blipFill>
        <p:spPr>
          <a:xfrm rot="-9852951">
            <a:off x="-1125210" y="-5019550"/>
            <a:ext cx="6365084" cy="11296100"/>
          </a:xfrm>
          <a:prstGeom prst="rect">
            <a:avLst/>
          </a:prstGeom>
          <a:noFill/>
          <a:ln>
            <a:noFill/>
          </a:ln>
        </p:spPr>
      </p:pic>
      <p:pic>
        <p:nvPicPr>
          <p:cNvPr id="236" name="Google Shape;236;p31"/>
          <p:cNvPicPr preferRelativeResize="0"/>
          <p:nvPr/>
        </p:nvPicPr>
        <p:blipFill>
          <a:blip r:embed="rId3">
            <a:alphaModFix/>
          </a:blip>
          <a:stretch>
            <a:fillRect/>
          </a:stretch>
        </p:blipFill>
        <p:spPr>
          <a:xfrm rot="-10569186">
            <a:off x="8040981" y="-3426341"/>
            <a:ext cx="8593347" cy="9898231"/>
          </a:xfrm>
          <a:prstGeom prst="rect">
            <a:avLst/>
          </a:prstGeom>
          <a:noFill/>
          <a:ln>
            <a:noFill/>
          </a:ln>
        </p:spPr>
      </p:pic>
    </p:spTree>
    <p:extLst>
      <p:ext uri="{BB962C8B-B14F-4D97-AF65-F5344CB8AC3E}">
        <p14:creationId xmlns:p14="http://schemas.microsoft.com/office/powerpoint/2010/main" val="845737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22138415-FC27-4885-9ABD-67F48F258AF8}"/>
              </a:ext>
            </a:extLst>
          </p:cNvPr>
          <p:cNvGrpSpPr>
            <a:grpSpLocks/>
          </p:cNvGrpSpPr>
          <p:nvPr/>
        </p:nvGrpSpPr>
        <p:grpSpPr bwMode="auto">
          <a:xfrm>
            <a:off x="0" y="-7939"/>
            <a:ext cx="12192000" cy="6865939"/>
            <a:chOff x="0" y="-8467"/>
            <a:chExt cx="12192000" cy="6866467"/>
          </a:xfrm>
        </p:grpSpPr>
        <p:cxnSp>
          <p:nvCxnSpPr>
            <p:cNvPr id="5" name="Straight Connector 4">
              <a:extLst>
                <a:ext uri="{FF2B5EF4-FFF2-40B4-BE49-F238E27FC236}">
                  <a16:creationId xmlns:a16="http://schemas.microsoft.com/office/drawing/2014/main" id="{AE6217DF-3B43-4FF7-A8B0-076BBC2E9EFB}"/>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821ADF6-9C85-4921-8141-AC0270B30E75}"/>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1724556F-5E23-4AA9-A0F1-996D64E81772}"/>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E8FB0A9F-6761-455C-9851-467F6815795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a:extLst>
                <a:ext uri="{FF2B5EF4-FFF2-40B4-BE49-F238E27FC236}">
                  <a16:creationId xmlns:a16="http://schemas.microsoft.com/office/drawing/2014/main" id="{A0465A97-6A6F-4C37-B498-D02063C4D8E3}"/>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FE118E1C-F999-41B3-A854-36FCAA55B62B}"/>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A34D940B-D01F-43D4-A81B-2DA4B805B30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96029AF3-6B89-4545-B910-8BECE7DF0E89}"/>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7253C192-422F-431E-A0C8-B4BD9DDA2C55}"/>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E0CEFE-ED65-43BA-8D39-7AE5D38F48D4}"/>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6" y="2404693"/>
            <a:ext cx="7766936" cy="1646303"/>
          </a:xfrm>
        </p:spPr>
        <p:txBody>
          <a:bodyPr anchor="b">
            <a:noAutofit/>
          </a:bodyPr>
          <a:lstStyle>
            <a:lvl1pPr algn="r">
              <a:defRPr sz="5459">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6" y="4050833"/>
            <a:ext cx="7766936" cy="1096899"/>
          </a:xfrm>
        </p:spPr>
        <p:txBody>
          <a:bodyPr/>
          <a:lstStyle>
            <a:lvl1pPr marL="0" indent="0" algn="r">
              <a:buNone/>
              <a:defRPr>
                <a:solidFill>
                  <a:schemeClr val="tx1">
                    <a:lumMod val="50000"/>
                    <a:lumOff val="50000"/>
                  </a:schemeClr>
                </a:solidFill>
              </a:defRPr>
            </a:lvl1pPr>
            <a:lvl2pPr marL="455412" indent="0" algn="ctr">
              <a:buNone/>
              <a:defRPr>
                <a:solidFill>
                  <a:schemeClr val="tx1">
                    <a:tint val="75000"/>
                  </a:schemeClr>
                </a:solidFill>
              </a:defRPr>
            </a:lvl2pPr>
            <a:lvl3pPr marL="910951" indent="0" algn="ctr">
              <a:buNone/>
              <a:defRPr>
                <a:solidFill>
                  <a:schemeClr val="tx1">
                    <a:tint val="75000"/>
                  </a:schemeClr>
                </a:solidFill>
              </a:defRPr>
            </a:lvl3pPr>
            <a:lvl4pPr marL="1366428" indent="0" algn="ctr">
              <a:buNone/>
              <a:defRPr>
                <a:solidFill>
                  <a:schemeClr val="tx1">
                    <a:tint val="75000"/>
                  </a:schemeClr>
                </a:solidFill>
              </a:defRPr>
            </a:lvl4pPr>
            <a:lvl5pPr marL="1821902" indent="0" algn="ctr">
              <a:buNone/>
              <a:defRPr>
                <a:solidFill>
                  <a:schemeClr val="tx1">
                    <a:tint val="75000"/>
                  </a:schemeClr>
                </a:solidFill>
              </a:defRPr>
            </a:lvl5pPr>
            <a:lvl6pPr marL="2277442" indent="0" algn="ctr">
              <a:buNone/>
              <a:defRPr>
                <a:solidFill>
                  <a:schemeClr val="tx1">
                    <a:tint val="75000"/>
                  </a:schemeClr>
                </a:solidFill>
              </a:defRPr>
            </a:lvl6pPr>
            <a:lvl7pPr marL="2732852" indent="0" algn="ctr">
              <a:buNone/>
              <a:defRPr>
                <a:solidFill>
                  <a:schemeClr val="tx1">
                    <a:tint val="75000"/>
                  </a:schemeClr>
                </a:solidFill>
              </a:defRPr>
            </a:lvl7pPr>
            <a:lvl8pPr marL="3188263" indent="0" algn="ctr">
              <a:buNone/>
              <a:defRPr>
                <a:solidFill>
                  <a:schemeClr val="tx1">
                    <a:tint val="75000"/>
                  </a:schemeClr>
                </a:solidFill>
              </a:defRPr>
            </a:lvl8pPr>
            <a:lvl9pPr marL="3643675"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2B413A0B-87EB-467A-99B8-C6647DDF7436}"/>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16" name="Footer Placeholder 4">
            <a:extLst>
              <a:ext uri="{FF2B5EF4-FFF2-40B4-BE49-F238E27FC236}">
                <a16:creationId xmlns:a16="http://schemas.microsoft.com/office/drawing/2014/main" id="{D9D83B56-B1D7-4AC3-93AC-41239DD9EC75}"/>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17" name="Slide Number Placeholder 5">
            <a:extLst>
              <a:ext uri="{FF2B5EF4-FFF2-40B4-BE49-F238E27FC236}">
                <a16:creationId xmlns:a16="http://schemas.microsoft.com/office/drawing/2014/main" id="{87A17A0E-FA8C-4530-925E-63A3168C3A00}"/>
              </a:ext>
            </a:extLst>
          </p:cNvPr>
          <p:cNvSpPr>
            <a:spLocks noGrp="1"/>
          </p:cNvSpPr>
          <p:nvPr>
            <p:ph type="sldNum" sz="quarter" idx="12"/>
          </p:nvPr>
        </p:nvSpPr>
        <p:spPr/>
        <p:txBody>
          <a:bodyPr/>
          <a:lstStyle>
            <a:lvl1pPr>
              <a:defRPr/>
            </a:lvl1pPr>
          </a:lstStyle>
          <a:p>
            <a:pPr defTabSz="1217589">
              <a:buClr>
                <a:srgbClr val="000000"/>
              </a:buClr>
            </a:pPr>
            <a:fld id="{FDAE6159-0C1E-422F-8D61-0B3105C814BE}"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740275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5"/>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D5141B9-EF51-40A7-AB42-A18C89D9D893}"/>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E915D8C1-8924-4CC0-89F1-E8792A48B0EF}"/>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D6679136-8C2E-4434-9FBF-8680350EAF3D}"/>
              </a:ext>
            </a:extLst>
          </p:cNvPr>
          <p:cNvSpPr>
            <a:spLocks noGrp="1"/>
          </p:cNvSpPr>
          <p:nvPr>
            <p:ph type="sldNum" sz="quarter" idx="12"/>
          </p:nvPr>
        </p:nvSpPr>
        <p:spPr/>
        <p:txBody>
          <a:bodyPr/>
          <a:lstStyle>
            <a:lvl1pPr>
              <a:defRPr/>
            </a:lvl1pPr>
          </a:lstStyle>
          <a:p>
            <a:pPr defTabSz="1217589">
              <a:buClr>
                <a:srgbClr val="000000"/>
              </a:buClr>
            </a:pPr>
            <a:fld id="{ED3D1C18-2E1E-48BF-94B7-1DA9AE1AF8CC}"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08755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76" y="2700868"/>
            <a:ext cx="8596668" cy="1826582"/>
          </a:xfrm>
        </p:spPr>
        <p:txBody>
          <a:bodyPr anchor="b"/>
          <a:lstStyle>
            <a:lvl1pPr algn="l">
              <a:defRPr sz="3994" b="0" cap="none"/>
            </a:lvl1pPr>
          </a:lstStyle>
          <a:p>
            <a:r>
              <a:rPr lang="en-US"/>
              <a:t>Click to edit Master title style</a:t>
            </a:r>
            <a:endParaRPr lang="en-US" dirty="0"/>
          </a:p>
        </p:txBody>
      </p:sp>
      <p:sp>
        <p:nvSpPr>
          <p:cNvPr id="3" name="Text Placeholder 2"/>
          <p:cNvSpPr>
            <a:spLocks noGrp="1"/>
          </p:cNvSpPr>
          <p:nvPr>
            <p:ph type="body" idx="1"/>
          </p:nvPr>
        </p:nvSpPr>
        <p:spPr>
          <a:xfrm>
            <a:off x="677376" y="4527448"/>
            <a:ext cx="8596668" cy="860400"/>
          </a:xfrm>
        </p:spPr>
        <p:txBody>
          <a:bodyPr/>
          <a:lstStyle>
            <a:lvl1pPr marL="0" indent="0" algn="l">
              <a:buNone/>
              <a:defRPr sz="1998">
                <a:solidFill>
                  <a:schemeClr val="tx1">
                    <a:lumMod val="50000"/>
                    <a:lumOff val="50000"/>
                  </a:schemeClr>
                </a:solidFill>
              </a:defRPr>
            </a:lvl1pPr>
            <a:lvl2pPr marL="455412" indent="0">
              <a:buNone/>
              <a:defRPr sz="1864">
                <a:solidFill>
                  <a:schemeClr val="tx1">
                    <a:tint val="75000"/>
                  </a:schemeClr>
                </a:solidFill>
              </a:defRPr>
            </a:lvl2pPr>
            <a:lvl3pPr marL="910951" indent="0">
              <a:buNone/>
              <a:defRPr sz="1598">
                <a:solidFill>
                  <a:schemeClr val="tx1">
                    <a:tint val="75000"/>
                  </a:schemeClr>
                </a:solidFill>
              </a:defRPr>
            </a:lvl3pPr>
            <a:lvl4pPr marL="1366428" indent="0">
              <a:buNone/>
              <a:defRPr sz="1465">
                <a:solidFill>
                  <a:schemeClr val="tx1">
                    <a:tint val="75000"/>
                  </a:schemeClr>
                </a:solidFill>
              </a:defRPr>
            </a:lvl4pPr>
            <a:lvl5pPr marL="1821902" indent="0">
              <a:buNone/>
              <a:defRPr sz="1465">
                <a:solidFill>
                  <a:schemeClr val="tx1">
                    <a:tint val="75000"/>
                  </a:schemeClr>
                </a:solidFill>
              </a:defRPr>
            </a:lvl5pPr>
            <a:lvl6pPr marL="2277442" indent="0">
              <a:buNone/>
              <a:defRPr sz="1465">
                <a:solidFill>
                  <a:schemeClr val="tx1">
                    <a:tint val="75000"/>
                  </a:schemeClr>
                </a:solidFill>
              </a:defRPr>
            </a:lvl6pPr>
            <a:lvl7pPr marL="2732852" indent="0">
              <a:buNone/>
              <a:defRPr sz="1465">
                <a:solidFill>
                  <a:schemeClr val="tx1">
                    <a:tint val="75000"/>
                  </a:schemeClr>
                </a:solidFill>
              </a:defRPr>
            </a:lvl7pPr>
            <a:lvl8pPr marL="3188263" indent="0">
              <a:buNone/>
              <a:defRPr sz="1465">
                <a:solidFill>
                  <a:schemeClr val="tx1">
                    <a:tint val="75000"/>
                  </a:schemeClr>
                </a:solidFill>
              </a:defRPr>
            </a:lvl8pPr>
            <a:lvl9pPr marL="3643675" indent="0">
              <a:buNone/>
              <a:defRPr sz="146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6C1214-B607-4D0E-9D8E-08CE911CF041}"/>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562EC207-CB3C-4E06-A05D-3F30D1CD74A6}"/>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E796D098-861A-47F7-924C-FEB49D65BFC3}"/>
              </a:ext>
            </a:extLst>
          </p:cNvPr>
          <p:cNvSpPr>
            <a:spLocks noGrp="1"/>
          </p:cNvSpPr>
          <p:nvPr>
            <p:ph type="sldNum" sz="quarter" idx="12"/>
          </p:nvPr>
        </p:nvSpPr>
        <p:spPr/>
        <p:txBody>
          <a:bodyPr/>
          <a:lstStyle>
            <a:lvl1pPr>
              <a:defRPr/>
            </a:lvl1pPr>
          </a:lstStyle>
          <a:p>
            <a:pPr defTabSz="1217589">
              <a:buClr>
                <a:srgbClr val="000000"/>
              </a:buClr>
            </a:pPr>
            <a:fld id="{A6742611-0B47-4ABF-B40B-BFAB3DA86EB6}"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463329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91"/>
            <a:ext cx="4184034"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91"/>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13149FE-66BB-484A-AF76-D345F7B3F8D1}"/>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4">
            <a:extLst>
              <a:ext uri="{FF2B5EF4-FFF2-40B4-BE49-F238E27FC236}">
                <a16:creationId xmlns:a16="http://schemas.microsoft.com/office/drawing/2014/main" id="{F9F532DC-6E7B-4615-A1E4-B613656C39C6}"/>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5">
            <a:extLst>
              <a:ext uri="{FF2B5EF4-FFF2-40B4-BE49-F238E27FC236}">
                <a16:creationId xmlns:a16="http://schemas.microsoft.com/office/drawing/2014/main" id="{9050D928-F9F5-4DE0-8119-16343C572B20}"/>
              </a:ext>
            </a:extLst>
          </p:cNvPr>
          <p:cNvSpPr>
            <a:spLocks noGrp="1"/>
          </p:cNvSpPr>
          <p:nvPr>
            <p:ph type="sldNum" sz="quarter" idx="12"/>
          </p:nvPr>
        </p:nvSpPr>
        <p:spPr/>
        <p:txBody>
          <a:bodyPr/>
          <a:lstStyle>
            <a:lvl1pPr>
              <a:defRPr/>
            </a:lvl1pPr>
          </a:lstStyle>
          <a:p>
            <a:pPr defTabSz="1217589">
              <a:buClr>
                <a:srgbClr val="000000"/>
              </a:buClr>
            </a:pPr>
            <a:fld id="{566A9FEA-D2F2-455E-BF56-E53B9F379E95}"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371161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906" y="2161142"/>
            <a:ext cx="4185622" cy="576263"/>
          </a:xfrm>
        </p:spPr>
        <p:txBody>
          <a:bodyPr anchor="b">
            <a:noAutofit/>
          </a:bodyPr>
          <a:lstStyle>
            <a:lvl1pPr marL="0" indent="0">
              <a:buNone/>
              <a:defRPr sz="2397" b="0"/>
            </a:lvl1pPr>
            <a:lvl2pPr marL="455412" indent="0">
              <a:buNone/>
              <a:defRPr sz="1998" b="1"/>
            </a:lvl2pPr>
            <a:lvl3pPr marL="910951" indent="0">
              <a:buNone/>
              <a:defRPr sz="1864" b="1"/>
            </a:lvl3pPr>
            <a:lvl4pPr marL="1366428" indent="0">
              <a:buNone/>
              <a:defRPr sz="1598" b="1"/>
            </a:lvl4pPr>
            <a:lvl5pPr marL="1821902" indent="0">
              <a:buNone/>
              <a:defRPr sz="1598" b="1"/>
            </a:lvl5pPr>
            <a:lvl6pPr marL="2277442" indent="0">
              <a:buNone/>
              <a:defRPr sz="1598" b="1"/>
            </a:lvl6pPr>
            <a:lvl7pPr marL="2732852" indent="0">
              <a:buNone/>
              <a:defRPr sz="1598" b="1"/>
            </a:lvl7pPr>
            <a:lvl8pPr marL="3188263" indent="0">
              <a:buNone/>
              <a:defRPr sz="1598" b="1"/>
            </a:lvl8pPr>
            <a:lvl9pPr marL="3643675" indent="0">
              <a:buNone/>
              <a:defRPr sz="1598" b="1"/>
            </a:lvl9pPr>
          </a:lstStyle>
          <a:p>
            <a:pPr lvl="0"/>
            <a:r>
              <a:rPr lang="en-US"/>
              <a:t>Edit Master text styles</a:t>
            </a:r>
          </a:p>
        </p:txBody>
      </p:sp>
      <p:sp>
        <p:nvSpPr>
          <p:cNvPr id="4" name="Content Placeholder 3"/>
          <p:cNvSpPr>
            <a:spLocks noGrp="1"/>
          </p:cNvSpPr>
          <p:nvPr>
            <p:ph sz="half" idx="2"/>
          </p:nvPr>
        </p:nvSpPr>
        <p:spPr>
          <a:xfrm>
            <a:off x="675906" y="2737248"/>
            <a:ext cx="4185622" cy="330411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5" y="2161142"/>
            <a:ext cx="4185619" cy="576263"/>
          </a:xfrm>
        </p:spPr>
        <p:txBody>
          <a:bodyPr anchor="b">
            <a:noAutofit/>
          </a:bodyPr>
          <a:lstStyle>
            <a:lvl1pPr marL="0" indent="0">
              <a:buNone/>
              <a:defRPr sz="2397" b="0"/>
            </a:lvl1pPr>
            <a:lvl2pPr marL="455412" indent="0">
              <a:buNone/>
              <a:defRPr sz="1998" b="1"/>
            </a:lvl2pPr>
            <a:lvl3pPr marL="910951" indent="0">
              <a:buNone/>
              <a:defRPr sz="1864" b="1"/>
            </a:lvl3pPr>
            <a:lvl4pPr marL="1366428" indent="0">
              <a:buNone/>
              <a:defRPr sz="1598" b="1"/>
            </a:lvl4pPr>
            <a:lvl5pPr marL="1821902" indent="0">
              <a:buNone/>
              <a:defRPr sz="1598" b="1"/>
            </a:lvl5pPr>
            <a:lvl6pPr marL="2277442" indent="0">
              <a:buNone/>
              <a:defRPr sz="1598" b="1"/>
            </a:lvl6pPr>
            <a:lvl7pPr marL="2732852" indent="0">
              <a:buNone/>
              <a:defRPr sz="1598" b="1"/>
            </a:lvl7pPr>
            <a:lvl8pPr marL="3188263" indent="0">
              <a:buNone/>
              <a:defRPr sz="1598" b="1"/>
            </a:lvl8pPr>
            <a:lvl9pPr marL="3643675" indent="0">
              <a:buNone/>
              <a:defRPr sz="1598" b="1"/>
            </a:lvl9pPr>
          </a:lstStyle>
          <a:p>
            <a:pPr lvl="0"/>
            <a:r>
              <a:rPr lang="en-US"/>
              <a:t>Edit Master text styles</a:t>
            </a:r>
          </a:p>
        </p:txBody>
      </p:sp>
      <p:sp>
        <p:nvSpPr>
          <p:cNvPr id="6" name="Content Placeholder 5"/>
          <p:cNvSpPr>
            <a:spLocks noGrp="1"/>
          </p:cNvSpPr>
          <p:nvPr>
            <p:ph sz="quarter" idx="4"/>
          </p:nvPr>
        </p:nvSpPr>
        <p:spPr>
          <a:xfrm>
            <a:off x="5088528" y="2737248"/>
            <a:ext cx="4185617" cy="330411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1C78191-AA6C-4033-8437-63DBDAE7D58B}"/>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8" name="Footer Placeholder 4">
            <a:extLst>
              <a:ext uri="{FF2B5EF4-FFF2-40B4-BE49-F238E27FC236}">
                <a16:creationId xmlns:a16="http://schemas.microsoft.com/office/drawing/2014/main" id="{C750E8B5-B068-4D04-A33B-F2F3E2016365}"/>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9" name="Slide Number Placeholder 5">
            <a:extLst>
              <a:ext uri="{FF2B5EF4-FFF2-40B4-BE49-F238E27FC236}">
                <a16:creationId xmlns:a16="http://schemas.microsoft.com/office/drawing/2014/main" id="{5A3392EF-99E1-4257-A6CA-98AEC4E1815D}"/>
              </a:ext>
            </a:extLst>
          </p:cNvPr>
          <p:cNvSpPr>
            <a:spLocks noGrp="1"/>
          </p:cNvSpPr>
          <p:nvPr>
            <p:ph type="sldNum" sz="quarter" idx="12"/>
          </p:nvPr>
        </p:nvSpPr>
        <p:spPr/>
        <p:txBody>
          <a:bodyPr/>
          <a:lstStyle>
            <a:lvl1pPr>
              <a:defRPr/>
            </a:lvl1pPr>
          </a:lstStyle>
          <a:p>
            <a:pPr defTabSz="1217589">
              <a:buClr>
                <a:srgbClr val="000000"/>
              </a:buClr>
            </a:pPr>
            <a:fld id="{FB49350A-70DD-4FC4-ABCD-0F73BD9867D2}"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560046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76" y="609601"/>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A462AC9-CFD8-4D03-84CC-532E70066DD3}"/>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4" name="Footer Placeholder 4">
            <a:extLst>
              <a:ext uri="{FF2B5EF4-FFF2-40B4-BE49-F238E27FC236}">
                <a16:creationId xmlns:a16="http://schemas.microsoft.com/office/drawing/2014/main" id="{CB8A2188-C936-41E2-8C18-98D7861FECC3}"/>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Slide Number Placeholder 5">
            <a:extLst>
              <a:ext uri="{FF2B5EF4-FFF2-40B4-BE49-F238E27FC236}">
                <a16:creationId xmlns:a16="http://schemas.microsoft.com/office/drawing/2014/main" id="{025C4B1F-C4AD-41FF-8E9A-539DC98E48AB}"/>
              </a:ext>
            </a:extLst>
          </p:cNvPr>
          <p:cNvSpPr>
            <a:spLocks noGrp="1"/>
          </p:cNvSpPr>
          <p:nvPr>
            <p:ph type="sldNum" sz="quarter" idx="12"/>
          </p:nvPr>
        </p:nvSpPr>
        <p:spPr/>
        <p:txBody>
          <a:bodyPr/>
          <a:lstStyle>
            <a:lvl1pPr>
              <a:defRPr/>
            </a:lvl1pPr>
          </a:lstStyle>
          <a:p>
            <a:pPr defTabSz="1217589">
              <a:buClr>
                <a:srgbClr val="000000"/>
              </a:buClr>
            </a:pPr>
            <a:fld id="{6A78CB76-60C7-4A69-BF32-52B275D10306}"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6382413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18FE4C-5CF9-45E9-912A-EDABDB2AB1EF}"/>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3" name="Footer Placeholder 4">
            <a:extLst>
              <a:ext uri="{FF2B5EF4-FFF2-40B4-BE49-F238E27FC236}">
                <a16:creationId xmlns:a16="http://schemas.microsoft.com/office/drawing/2014/main" id="{CFDAB533-E56E-47C9-8FA5-C2D53DBCD327}"/>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4" name="Slide Number Placeholder 5">
            <a:extLst>
              <a:ext uri="{FF2B5EF4-FFF2-40B4-BE49-F238E27FC236}">
                <a16:creationId xmlns:a16="http://schemas.microsoft.com/office/drawing/2014/main" id="{79B862F1-7EDD-4558-BBB3-5C9DC431311A}"/>
              </a:ext>
            </a:extLst>
          </p:cNvPr>
          <p:cNvSpPr>
            <a:spLocks noGrp="1"/>
          </p:cNvSpPr>
          <p:nvPr>
            <p:ph type="sldNum" sz="quarter" idx="12"/>
          </p:nvPr>
        </p:nvSpPr>
        <p:spPr/>
        <p:txBody>
          <a:bodyPr/>
          <a:lstStyle>
            <a:lvl1pPr>
              <a:defRPr/>
            </a:lvl1pPr>
          </a:lstStyle>
          <a:p>
            <a:pPr defTabSz="1217589">
              <a:buClr>
                <a:srgbClr val="000000"/>
              </a:buClr>
            </a:pPr>
            <a:fld id="{61B203C7-2FEF-4473-A21C-28E00A489030}"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195205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6"/>
            <a:ext cx="3854528" cy="1278467"/>
          </a:xfrm>
        </p:spPr>
        <p:txBody>
          <a:bodyPr anchor="b">
            <a:normAutofit/>
          </a:bodyPr>
          <a:lstStyle>
            <a:lvl1pPr>
              <a:defRPr sz="1998"/>
            </a:lvl1pPr>
          </a:lstStyle>
          <a:p>
            <a:r>
              <a:rPr lang="en-US"/>
              <a:t>Click to edit Master title style</a:t>
            </a:r>
            <a:endParaRPr lang="en-US" dirty="0"/>
          </a:p>
        </p:txBody>
      </p:sp>
      <p:sp>
        <p:nvSpPr>
          <p:cNvPr id="3" name="Content Placeholder 2"/>
          <p:cNvSpPr>
            <a:spLocks noGrp="1"/>
          </p:cNvSpPr>
          <p:nvPr>
            <p:ph idx="1"/>
          </p:nvPr>
        </p:nvSpPr>
        <p:spPr>
          <a:xfrm>
            <a:off x="4760465"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119"/>
            <a:ext cx="3854528" cy="2584449"/>
          </a:xfrm>
        </p:spPr>
        <p:txBody>
          <a:bodyPr>
            <a:normAutofit/>
          </a:bodyPr>
          <a:lstStyle>
            <a:lvl1pPr marL="0" indent="0">
              <a:buNone/>
              <a:defRPr sz="1465"/>
            </a:lvl1pPr>
            <a:lvl2pPr marL="455272" indent="0">
              <a:buNone/>
              <a:defRPr sz="1465"/>
            </a:lvl2pPr>
            <a:lvl3pPr marL="910678" indent="0">
              <a:buNone/>
              <a:defRPr sz="1198"/>
            </a:lvl3pPr>
            <a:lvl4pPr marL="1366016" indent="0">
              <a:buNone/>
              <a:defRPr sz="1065"/>
            </a:lvl4pPr>
            <a:lvl5pPr marL="1821354" indent="0">
              <a:buNone/>
              <a:defRPr sz="1065"/>
            </a:lvl5pPr>
            <a:lvl6pPr marL="2276759" indent="0">
              <a:buNone/>
              <a:defRPr sz="1065"/>
            </a:lvl6pPr>
            <a:lvl7pPr marL="2732032" indent="0">
              <a:buNone/>
              <a:defRPr sz="1065"/>
            </a:lvl7pPr>
            <a:lvl8pPr marL="3187304" indent="0">
              <a:buNone/>
              <a:defRPr sz="1065"/>
            </a:lvl8pPr>
            <a:lvl9pPr marL="3642577" indent="0">
              <a:buNone/>
              <a:defRPr sz="1065"/>
            </a:lvl9pPr>
          </a:lstStyle>
          <a:p>
            <a:pPr lvl="0"/>
            <a:r>
              <a:rPr lang="en-US"/>
              <a:t>Edit Master text styles</a:t>
            </a:r>
          </a:p>
        </p:txBody>
      </p:sp>
      <p:sp>
        <p:nvSpPr>
          <p:cNvPr id="5" name="Date Placeholder 3">
            <a:extLst>
              <a:ext uri="{FF2B5EF4-FFF2-40B4-BE49-F238E27FC236}">
                <a16:creationId xmlns:a16="http://schemas.microsoft.com/office/drawing/2014/main" id="{DA205CDB-77DE-49B7-8A38-5E0E4D3CEB73}"/>
              </a:ext>
            </a:extLst>
          </p:cNvPr>
          <p:cNvSpPr>
            <a:spLocks noGrp="1"/>
          </p:cNvSpPr>
          <p:nvPr>
            <p:ph type="dt" sz="half" idx="10"/>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4">
            <a:extLst>
              <a:ext uri="{FF2B5EF4-FFF2-40B4-BE49-F238E27FC236}">
                <a16:creationId xmlns:a16="http://schemas.microsoft.com/office/drawing/2014/main" id="{7512852C-6E77-48BB-8F52-371F4A0D6BCE}"/>
              </a:ext>
            </a:extLst>
          </p:cNvPr>
          <p:cNvSpPr>
            <a:spLocks noGrp="1"/>
          </p:cNvSpPr>
          <p:nvPr>
            <p:ph type="ftr" sz="quarter" idx="11"/>
          </p:nvPr>
        </p:nvSpPr>
        <p:spPr/>
        <p:txBody>
          <a:bodyPr/>
          <a:lstStyle>
            <a:lvl1pPr>
              <a:defRPr/>
            </a:lvl1pPr>
          </a:lstStyle>
          <a:p>
            <a:pPr defTabSz="1217589">
              <a:buClr>
                <a:srgbClr val="000000"/>
              </a:buClr>
              <a:defRP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5">
            <a:extLst>
              <a:ext uri="{FF2B5EF4-FFF2-40B4-BE49-F238E27FC236}">
                <a16:creationId xmlns:a16="http://schemas.microsoft.com/office/drawing/2014/main" id="{D053F367-5F1A-43C6-BD77-755BFE9B0384}"/>
              </a:ext>
            </a:extLst>
          </p:cNvPr>
          <p:cNvSpPr>
            <a:spLocks noGrp="1"/>
          </p:cNvSpPr>
          <p:nvPr>
            <p:ph type="sldNum" sz="quarter" idx="12"/>
          </p:nvPr>
        </p:nvSpPr>
        <p:spPr/>
        <p:txBody>
          <a:bodyPr/>
          <a:lstStyle>
            <a:lvl1pPr>
              <a:defRPr/>
            </a:lvl1pPr>
          </a:lstStyle>
          <a:p>
            <a:pPr defTabSz="1217589">
              <a:buClr>
                <a:srgbClr val="000000"/>
              </a:buClr>
            </a:pPr>
            <a:fld id="{3D7637A0-95DC-4FAA-87DA-4127DF86D44F}" type="slidenum">
              <a:rPr lang="en-US" altLang="en-US" kern="0" smtClean="0">
                <a:solidFill>
                  <a:srgbClr val="90C226"/>
                </a:solidFill>
                <a:latin typeface="Arial" panose="020B0604020202020204"/>
                <a:cs typeface="Arial" panose="020B0604020202020204"/>
                <a:sym typeface="Arial" panose="020B0604020202020204"/>
              </a:rPr>
              <a:pPr defTabSz="1217589">
                <a:buClr>
                  <a:srgbClr val="000000"/>
                </a:buClr>
              </a:pPr>
              <a:t>‹#›</a:t>
            </a:fld>
            <a:endParaRPr lang="en-US" altLang="en-US" kern="0">
              <a:solidFill>
                <a:srgbClr val="90C226"/>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5087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11.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8.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theme" Target="../theme/theme9.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1500" y="593367"/>
            <a:ext cx="968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1pPr>
            <a:lvl2pPr lvl="1">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2pPr>
            <a:lvl3pPr lvl="2">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3pPr>
            <a:lvl4pPr lvl="3">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4pPr>
            <a:lvl5pPr lvl="4">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5pPr>
            <a:lvl6pPr lvl="5">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6pPr>
            <a:lvl7pPr lvl="6">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7pPr>
            <a:lvl8pPr lvl="7">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8pPr>
            <a:lvl9pPr lvl="8">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1pPr>
            <a:lvl2pPr marL="914400" lvl="1"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2pPr>
            <a:lvl3pPr marL="1371600" lvl="2"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3pPr>
            <a:lvl4pPr marL="1828800" lvl="3"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4pPr>
            <a:lvl5pPr marL="2286000" lvl="4"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5pPr>
            <a:lvl6pPr marL="2743200" lvl="5"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6pPr>
            <a:lvl7pPr marL="3200400" lvl="6"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7pPr>
            <a:lvl8pPr marL="3657600" lvl="7"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8pPr>
            <a:lvl9pPr marL="4114800" lvl="8"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932543829"/>
      </p:ext>
    </p:extLst>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E3C7049D-7E20-4D38-84B1-789050F7A6D6}"/>
              </a:ext>
            </a:extLst>
          </p:cNvPr>
          <p:cNvGrpSpPr>
            <a:grpSpLocks/>
          </p:cNvGrpSpPr>
          <p:nvPr/>
        </p:nvGrpSpPr>
        <p:grpSpPr bwMode="auto">
          <a:xfrm>
            <a:off x="0" y="-7939"/>
            <a:ext cx="12192000" cy="6865939"/>
            <a:chOff x="0" y="-8467"/>
            <a:chExt cx="12192000" cy="6866467"/>
          </a:xfrm>
        </p:grpSpPr>
        <p:cxnSp>
          <p:nvCxnSpPr>
            <p:cNvPr id="20" name="Straight Connector 19">
              <a:extLst>
                <a:ext uri="{FF2B5EF4-FFF2-40B4-BE49-F238E27FC236}">
                  <a16:creationId xmlns:a16="http://schemas.microsoft.com/office/drawing/2014/main" id="{CB972DB3-2C98-4AAD-96D1-311B3AD5CD4D}"/>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9458BD7-8CC7-4E2C-A273-874499B987BE}"/>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80FEBFC4-6A61-4A4A-867E-49619517B705}"/>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EE19F86A-E4A8-4817-B41A-0CC15C6C41F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68D6F6F2-B89E-4F63-95C7-100C3E902E34}"/>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0317BFDB-F825-4368-A61C-FBE2A0857B8D}"/>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6296B052-3F0E-4B66-9D0B-2060F56C5049}"/>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088892BB-7226-4802-A340-723897E398CC}"/>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75B6896-0A9F-4292-A398-C6B08A71B3D9}"/>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1097630-3BBA-46B9-8290-05D405F14152}"/>
                </a:ext>
              </a:extLst>
            </p:cNvPr>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73FC0769-8CB6-441C-83FA-E67CF02A11E1}"/>
              </a:ext>
            </a:extLst>
          </p:cNvPr>
          <p:cNvSpPr>
            <a:spLocks noGrp="1"/>
          </p:cNvSpPr>
          <p:nvPr>
            <p:ph type="title"/>
          </p:nvPr>
        </p:nvSpPr>
        <p:spPr bwMode="auto">
          <a:xfrm>
            <a:off x="677863" y="609601"/>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432" tIns="34289" rIns="68432" bIns="34289"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93F3E99-7042-4655-B47D-ADC080015D78}"/>
              </a:ext>
            </a:extLst>
          </p:cNvPr>
          <p:cNvSpPr>
            <a:spLocks noGrp="1"/>
          </p:cNvSpPr>
          <p:nvPr>
            <p:ph type="body" idx="1"/>
          </p:nvPr>
        </p:nvSpPr>
        <p:spPr bwMode="auto">
          <a:xfrm>
            <a:off x="677863" y="2160588"/>
            <a:ext cx="8596312"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432" tIns="34289" rIns="68432" bIns="34289"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A8CEB-2E9B-4A3B-830B-FC0C4332312A}"/>
              </a:ext>
            </a:extLst>
          </p:cNvPr>
          <p:cNvSpPr>
            <a:spLocks noGrp="1"/>
          </p:cNvSpPr>
          <p:nvPr>
            <p:ph type="dt" sz="half" idx="2"/>
          </p:nvPr>
        </p:nvSpPr>
        <p:spPr>
          <a:xfrm>
            <a:off x="7205747" y="6042028"/>
            <a:ext cx="911226" cy="365126"/>
          </a:xfrm>
          <a:prstGeom prst="rect">
            <a:avLst/>
          </a:prstGeom>
        </p:spPr>
        <p:txBody>
          <a:bodyPr vert="horz" lIns="68432" tIns="34289" rIns="68432" bIns="34289" rtlCol="0" anchor="ctr"/>
          <a:lstStyle>
            <a:lvl1pPr algn="r">
              <a:defRPr sz="932">
                <a:solidFill>
                  <a:schemeClr val="tx1">
                    <a:tint val="75000"/>
                  </a:schemeClr>
                </a:solidFill>
              </a:defRPr>
            </a:lvl1pPr>
          </a:lstStyle>
          <a:p>
            <a:pPr defTabSz="1217589"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a:sym typeface="Arial" panose="020B0604020202020204"/>
            </a:endParaRPr>
          </a:p>
        </p:txBody>
      </p:sp>
      <p:sp>
        <p:nvSpPr>
          <p:cNvPr id="5" name="Footer Placeholder 4">
            <a:extLst>
              <a:ext uri="{FF2B5EF4-FFF2-40B4-BE49-F238E27FC236}">
                <a16:creationId xmlns:a16="http://schemas.microsoft.com/office/drawing/2014/main" id="{B109113A-2781-486E-AFF6-DA0D7130B6B5}"/>
              </a:ext>
            </a:extLst>
          </p:cNvPr>
          <p:cNvSpPr>
            <a:spLocks noGrp="1"/>
          </p:cNvSpPr>
          <p:nvPr>
            <p:ph type="ftr" sz="quarter" idx="3"/>
          </p:nvPr>
        </p:nvSpPr>
        <p:spPr>
          <a:xfrm>
            <a:off x="677886" y="6042028"/>
            <a:ext cx="6297612" cy="365126"/>
          </a:xfrm>
          <a:prstGeom prst="rect">
            <a:avLst/>
          </a:prstGeom>
        </p:spPr>
        <p:txBody>
          <a:bodyPr vert="horz" lIns="68432" tIns="34289" rIns="68432" bIns="34289" rtlCol="0" anchor="ctr"/>
          <a:lstStyle>
            <a:lvl1pPr algn="l">
              <a:defRPr sz="932">
                <a:solidFill>
                  <a:schemeClr val="tx1">
                    <a:tint val="75000"/>
                  </a:schemeClr>
                </a:solidFill>
              </a:defRPr>
            </a:lvl1pPr>
          </a:lstStyle>
          <a:p>
            <a:pPr defTabSz="1217589"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a:sym typeface="Arial" panose="020B0604020202020204"/>
            </a:endParaRPr>
          </a:p>
        </p:txBody>
      </p:sp>
      <p:sp>
        <p:nvSpPr>
          <p:cNvPr id="6" name="Slide Number Placeholder 5">
            <a:extLst>
              <a:ext uri="{FF2B5EF4-FFF2-40B4-BE49-F238E27FC236}">
                <a16:creationId xmlns:a16="http://schemas.microsoft.com/office/drawing/2014/main" id="{3B269F5A-CF0A-4D2D-A2F2-64C9662DEC90}"/>
              </a:ext>
            </a:extLst>
          </p:cNvPr>
          <p:cNvSpPr>
            <a:spLocks noGrp="1"/>
          </p:cNvSpPr>
          <p:nvPr>
            <p:ph type="sldNum" sz="quarter" idx="4"/>
          </p:nvPr>
        </p:nvSpPr>
        <p:spPr>
          <a:xfrm>
            <a:off x="8590001" y="6042028"/>
            <a:ext cx="684212" cy="365126"/>
          </a:xfrm>
          <a:prstGeom prst="rect">
            <a:avLst/>
          </a:prstGeom>
        </p:spPr>
        <p:txBody>
          <a:bodyPr vert="horz" wrap="square" lIns="68432" tIns="34289" rIns="68432" bIns="34289" numCol="1" anchor="ctr" anchorCtr="0" compatLnSpc="1">
            <a:prstTxWarp prst="textNoShape">
              <a:avLst/>
            </a:prstTxWarp>
          </a:bodyPr>
          <a:lstStyle>
            <a:lvl1pPr algn="r">
              <a:defRPr sz="932">
                <a:solidFill>
                  <a:schemeClr val="accent1"/>
                </a:solidFill>
              </a:defRPr>
            </a:lvl1pPr>
          </a:lstStyle>
          <a:p>
            <a:pPr defTabSz="1217589" eaLnBrk="0" fontAlgn="base" hangingPunct="0">
              <a:spcBef>
                <a:spcPct val="0"/>
              </a:spcBef>
              <a:spcAft>
                <a:spcPct val="0"/>
              </a:spcAft>
            </a:pPr>
            <a:fld id="{C68BA411-A64F-44B4-8A87-54E0F2433E75}" type="slidenum">
              <a:rPr lang="en-US" altLang="en-US" smtClean="0">
                <a:solidFill>
                  <a:srgbClr val="90C226"/>
                </a:solidFill>
                <a:latin typeface="Arial" panose="020B0604020202020204" pitchFamily="34" charset="0"/>
                <a:cs typeface="Arial" panose="020B0604020202020204"/>
                <a:sym typeface="Arial" panose="020B0604020202020204"/>
              </a:rPr>
              <a:pPr defTabSz="1217589" eaLnBrk="0" fontAlgn="base" hangingPunct="0">
                <a:spcBef>
                  <a:spcPct val="0"/>
                </a:spcBef>
                <a:spcAft>
                  <a:spcPct val="0"/>
                </a:spcAft>
              </a:pPr>
              <a:t>‹#›</a:t>
            </a:fld>
            <a:endParaRPr lang="en-US" altLang="en-US">
              <a:solidFill>
                <a:srgbClr val="90C226"/>
              </a:solidFill>
              <a:latin typeface="Arial" panose="020B0604020202020204" pitchFamily="34" charset="0"/>
              <a:cs typeface="Arial" panose="020B0604020202020204"/>
              <a:sym typeface="Arial" panose="020B0604020202020204"/>
            </a:endParaRPr>
          </a:p>
        </p:txBody>
      </p:sp>
    </p:spTree>
    <p:extLst>
      <p:ext uri="{BB962C8B-B14F-4D97-AF65-F5344CB8AC3E}">
        <p14:creationId xmlns:p14="http://schemas.microsoft.com/office/powerpoint/2010/main" val="243882278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Lst>
  <p:txStyles>
    <p:titleStyle>
      <a:lvl1pPr algn="l" defTabSz="455412" rtl="0" eaLnBrk="0" fontAlgn="base" hangingPunct="0">
        <a:spcBef>
          <a:spcPct val="0"/>
        </a:spcBef>
        <a:spcAft>
          <a:spcPct val="0"/>
        </a:spcAft>
        <a:defRPr sz="3595" kern="1200">
          <a:solidFill>
            <a:schemeClr val="accent1"/>
          </a:solidFill>
          <a:latin typeface="+mj-lt"/>
          <a:ea typeface="+mj-ea"/>
          <a:cs typeface="+mj-cs"/>
        </a:defRPr>
      </a:lvl1pPr>
      <a:lvl2pPr algn="l" defTabSz="455412" rtl="0" eaLnBrk="0" fontAlgn="base" hangingPunct="0">
        <a:spcBef>
          <a:spcPct val="0"/>
        </a:spcBef>
        <a:spcAft>
          <a:spcPct val="0"/>
        </a:spcAft>
        <a:defRPr sz="3595">
          <a:solidFill>
            <a:schemeClr val="accent1"/>
          </a:solidFill>
          <a:latin typeface="Trebuchet MS" panose="020B0603020202020204" pitchFamily="34" charset="0"/>
        </a:defRPr>
      </a:lvl2pPr>
      <a:lvl3pPr algn="l" defTabSz="455412" rtl="0" eaLnBrk="0" fontAlgn="base" hangingPunct="0">
        <a:spcBef>
          <a:spcPct val="0"/>
        </a:spcBef>
        <a:spcAft>
          <a:spcPct val="0"/>
        </a:spcAft>
        <a:defRPr sz="3595">
          <a:solidFill>
            <a:schemeClr val="accent1"/>
          </a:solidFill>
          <a:latin typeface="Trebuchet MS" panose="020B0603020202020204" pitchFamily="34" charset="0"/>
        </a:defRPr>
      </a:lvl3pPr>
      <a:lvl4pPr algn="l" defTabSz="455412" rtl="0" eaLnBrk="0" fontAlgn="base" hangingPunct="0">
        <a:spcBef>
          <a:spcPct val="0"/>
        </a:spcBef>
        <a:spcAft>
          <a:spcPct val="0"/>
        </a:spcAft>
        <a:defRPr sz="3595">
          <a:solidFill>
            <a:schemeClr val="accent1"/>
          </a:solidFill>
          <a:latin typeface="Trebuchet MS" panose="020B0603020202020204" pitchFamily="34" charset="0"/>
        </a:defRPr>
      </a:lvl4pPr>
      <a:lvl5pPr algn="l" defTabSz="455412" rtl="0" eaLnBrk="0" fontAlgn="base" hangingPunct="0">
        <a:spcBef>
          <a:spcPct val="0"/>
        </a:spcBef>
        <a:spcAft>
          <a:spcPct val="0"/>
        </a:spcAft>
        <a:defRPr sz="3595">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655" indent="-341655" algn="l" defTabSz="455412" rtl="0" eaLnBrk="0" fontAlgn="base" hangingPunct="0">
        <a:spcBef>
          <a:spcPts val="998"/>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0124" indent="-284714" algn="l" defTabSz="455412" rtl="0" eaLnBrk="0" fontAlgn="base" hangingPunct="0">
        <a:spcBef>
          <a:spcPts val="998"/>
        </a:spcBef>
        <a:spcAft>
          <a:spcPct val="0"/>
        </a:spcAft>
        <a:buClr>
          <a:schemeClr val="accent1"/>
        </a:buClr>
        <a:buSzPct val="80000"/>
        <a:buFont typeface="Wingdings 3" panose="05040102010807070707" pitchFamily="18" charset="2"/>
        <a:buChar char=""/>
        <a:defRPr sz="1598" kern="1200">
          <a:solidFill>
            <a:srgbClr val="404040"/>
          </a:solidFill>
          <a:latin typeface="+mn-lt"/>
          <a:ea typeface="+mn-ea"/>
          <a:cs typeface="+mn-cs"/>
        </a:defRPr>
      </a:lvl2pPr>
      <a:lvl3pPr marL="1138720" indent="-227771" algn="l" defTabSz="455412" rtl="0" eaLnBrk="0" fontAlgn="base" hangingPunct="0">
        <a:spcBef>
          <a:spcPts val="998"/>
        </a:spcBef>
        <a:spcAft>
          <a:spcPct val="0"/>
        </a:spcAft>
        <a:buClr>
          <a:schemeClr val="accent1"/>
        </a:buClr>
        <a:buSzPct val="80000"/>
        <a:buFont typeface="Wingdings 3" panose="05040102010807070707" pitchFamily="18" charset="2"/>
        <a:buChar char=""/>
        <a:defRPr sz="1465" kern="1200">
          <a:solidFill>
            <a:srgbClr val="404040"/>
          </a:solidFill>
          <a:latin typeface="+mn-lt"/>
          <a:ea typeface="+mn-ea"/>
          <a:cs typeface="+mn-cs"/>
        </a:defRPr>
      </a:lvl3pPr>
      <a:lvl4pPr marL="1594132" indent="-227771" algn="l" defTabSz="455412" rtl="0" eaLnBrk="0" fontAlgn="base" hangingPunct="0">
        <a:spcBef>
          <a:spcPts val="998"/>
        </a:spcBef>
        <a:spcAft>
          <a:spcPct val="0"/>
        </a:spcAft>
        <a:buClr>
          <a:schemeClr val="accent1"/>
        </a:buClr>
        <a:buSzPct val="80000"/>
        <a:buFont typeface="Wingdings 3" panose="05040102010807070707" pitchFamily="18" charset="2"/>
        <a:buChar char=""/>
        <a:defRPr sz="1198" kern="1200">
          <a:solidFill>
            <a:srgbClr val="404040"/>
          </a:solidFill>
          <a:latin typeface="+mn-lt"/>
          <a:ea typeface="+mn-ea"/>
          <a:cs typeface="+mn-cs"/>
        </a:defRPr>
      </a:lvl4pPr>
      <a:lvl5pPr marL="2049544" indent="-227771" algn="l" defTabSz="455412" rtl="0" eaLnBrk="0" fontAlgn="base" hangingPunct="0">
        <a:spcBef>
          <a:spcPts val="998"/>
        </a:spcBef>
        <a:spcAft>
          <a:spcPct val="0"/>
        </a:spcAft>
        <a:buClr>
          <a:schemeClr val="accent1"/>
        </a:buClr>
        <a:buSzPct val="80000"/>
        <a:buFont typeface="Wingdings 3" panose="05040102010807070707" pitchFamily="18" charset="2"/>
        <a:buChar char=""/>
        <a:defRPr sz="1198" kern="1200">
          <a:solidFill>
            <a:srgbClr val="404040"/>
          </a:solidFill>
          <a:latin typeface="+mn-lt"/>
          <a:ea typeface="+mn-ea"/>
          <a:cs typeface="+mn-cs"/>
        </a:defRPr>
      </a:lvl5pPr>
      <a:lvl6pPr marL="2505083" indent="-227771" algn="l" defTabSz="455412"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6pPr>
      <a:lvl7pPr marL="2960559" indent="-227771" algn="l" defTabSz="455412"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7pPr>
      <a:lvl8pPr marL="3416034" indent="-227771" algn="l" defTabSz="455412"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8pPr>
      <a:lvl9pPr marL="3871574" indent="-227771" algn="l" defTabSz="455412"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9pPr>
    </p:bodyStyle>
    <p:otherStyle>
      <a:defPPr>
        <a:defRPr lang="en-US"/>
      </a:defPPr>
      <a:lvl1pPr marL="0" algn="l" defTabSz="455412" rtl="0" eaLnBrk="1" latinLnBrk="0" hangingPunct="1">
        <a:defRPr sz="1864" kern="1200">
          <a:solidFill>
            <a:schemeClr val="tx1"/>
          </a:solidFill>
          <a:latin typeface="+mn-lt"/>
          <a:ea typeface="+mn-ea"/>
          <a:cs typeface="+mn-cs"/>
        </a:defRPr>
      </a:lvl1pPr>
      <a:lvl2pPr marL="455412" algn="l" defTabSz="455412" rtl="0" eaLnBrk="1" latinLnBrk="0" hangingPunct="1">
        <a:defRPr sz="1864" kern="1200">
          <a:solidFill>
            <a:schemeClr val="tx1"/>
          </a:solidFill>
          <a:latin typeface="+mn-lt"/>
          <a:ea typeface="+mn-ea"/>
          <a:cs typeface="+mn-cs"/>
        </a:defRPr>
      </a:lvl2pPr>
      <a:lvl3pPr marL="910951" algn="l" defTabSz="455412" rtl="0" eaLnBrk="1" latinLnBrk="0" hangingPunct="1">
        <a:defRPr sz="1864" kern="1200">
          <a:solidFill>
            <a:schemeClr val="tx1"/>
          </a:solidFill>
          <a:latin typeface="+mn-lt"/>
          <a:ea typeface="+mn-ea"/>
          <a:cs typeface="+mn-cs"/>
        </a:defRPr>
      </a:lvl3pPr>
      <a:lvl4pPr marL="1366428" algn="l" defTabSz="455412" rtl="0" eaLnBrk="1" latinLnBrk="0" hangingPunct="1">
        <a:defRPr sz="1864" kern="1200">
          <a:solidFill>
            <a:schemeClr val="tx1"/>
          </a:solidFill>
          <a:latin typeface="+mn-lt"/>
          <a:ea typeface="+mn-ea"/>
          <a:cs typeface="+mn-cs"/>
        </a:defRPr>
      </a:lvl4pPr>
      <a:lvl5pPr marL="1821902" algn="l" defTabSz="455412" rtl="0" eaLnBrk="1" latinLnBrk="0" hangingPunct="1">
        <a:defRPr sz="1864" kern="1200">
          <a:solidFill>
            <a:schemeClr val="tx1"/>
          </a:solidFill>
          <a:latin typeface="+mn-lt"/>
          <a:ea typeface="+mn-ea"/>
          <a:cs typeface="+mn-cs"/>
        </a:defRPr>
      </a:lvl5pPr>
      <a:lvl6pPr marL="2277442" algn="l" defTabSz="455412" rtl="0" eaLnBrk="1" latinLnBrk="0" hangingPunct="1">
        <a:defRPr sz="1864" kern="1200">
          <a:solidFill>
            <a:schemeClr val="tx1"/>
          </a:solidFill>
          <a:latin typeface="+mn-lt"/>
          <a:ea typeface="+mn-ea"/>
          <a:cs typeface="+mn-cs"/>
        </a:defRPr>
      </a:lvl6pPr>
      <a:lvl7pPr marL="2732852" algn="l" defTabSz="455412" rtl="0" eaLnBrk="1" latinLnBrk="0" hangingPunct="1">
        <a:defRPr sz="1864" kern="1200">
          <a:solidFill>
            <a:schemeClr val="tx1"/>
          </a:solidFill>
          <a:latin typeface="+mn-lt"/>
          <a:ea typeface="+mn-ea"/>
          <a:cs typeface="+mn-cs"/>
        </a:defRPr>
      </a:lvl7pPr>
      <a:lvl8pPr marL="3188263" algn="l" defTabSz="455412" rtl="0" eaLnBrk="1" latinLnBrk="0" hangingPunct="1">
        <a:defRPr sz="1864" kern="1200">
          <a:solidFill>
            <a:schemeClr val="tx1"/>
          </a:solidFill>
          <a:latin typeface="+mn-lt"/>
          <a:ea typeface="+mn-ea"/>
          <a:cs typeface="+mn-cs"/>
        </a:defRPr>
      </a:lvl8pPr>
      <a:lvl9pPr marL="3643675" algn="l" defTabSz="455412" rtl="0" eaLnBrk="1" latinLnBrk="0" hangingPunct="1">
        <a:defRPr sz="1864"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1500" y="593367"/>
            <a:ext cx="968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1pPr>
            <a:lvl2pPr lvl="1">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2pPr>
            <a:lvl3pPr lvl="2">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3pPr>
            <a:lvl4pPr lvl="3">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4pPr>
            <a:lvl5pPr lvl="4">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5pPr>
            <a:lvl6pPr lvl="5">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6pPr>
            <a:lvl7pPr lvl="6">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7pPr>
            <a:lvl8pPr lvl="7">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8pPr>
            <a:lvl9pPr lvl="8">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1pPr>
            <a:lvl2pPr marL="914400" lvl="1"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2pPr>
            <a:lvl3pPr marL="1371600" lvl="2"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3pPr>
            <a:lvl4pPr marL="1828800" lvl="3"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4pPr>
            <a:lvl5pPr marL="2286000" lvl="4"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5pPr>
            <a:lvl6pPr marL="2743200" lvl="5"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6pPr>
            <a:lvl7pPr marL="3200400" lvl="6"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7pPr>
            <a:lvl8pPr marL="3657600" lvl="7"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8pPr>
            <a:lvl9pPr marL="4114800" lvl="8"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3546819194"/>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613" tIns="34076" rIns="67613" bIns="3407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613" tIns="34076" rIns="67613" bIns="340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6"/>
          </a:xfrm>
          <a:prstGeom prst="rect">
            <a:avLst/>
          </a:prstGeom>
        </p:spPr>
        <p:txBody>
          <a:bodyPr vert="horz" wrap="square" lIns="67613" tIns="34076" rIns="67613" bIns="34076" numCol="1" anchor="ctr" anchorCtr="0" compatLnSpc="1">
            <a:prstTxWarp prst="textNoShape">
              <a:avLst/>
            </a:prstTxWarp>
          </a:bodyPr>
          <a:lstStyle>
            <a:lvl1pPr eaLnBrk="1" hangingPunct="1">
              <a:defRPr sz="1198">
                <a:solidFill>
                  <a:srgbClr val="898989"/>
                </a:solidFill>
                <a:latin typeface="Arial" charset="0"/>
              </a:defRPr>
            </a:lvl1pPr>
          </a:lstStyle>
          <a:p>
            <a:pPr defTabSz="1217589" fontAlgn="base">
              <a:spcBef>
                <a:spcPct val="0"/>
              </a:spcBef>
              <a:spcAft>
                <a:spcPct val="0"/>
              </a:spcAft>
              <a:defRPr/>
            </a:pPr>
            <a:endParaRPr lang="en-US" altLang="en-US">
              <a:cs typeface="Arial" panose="020B0604020202020204"/>
              <a:sym typeface="Arial" panose="020B0604020202020204"/>
            </a:endParaRPr>
          </a:p>
        </p:txBody>
      </p:sp>
      <p:sp>
        <p:nvSpPr>
          <p:cNvPr id="5" name="Footer Placeholder 4"/>
          <p:cNvSpPr>
            <a:spLocks noGrp="1"/>
          </p:cNvSpPr>
          <p:nvPr>
            <p:ph type="ftr" sz="quarter" idx="3"/>
          </p:nvPr>
        </p:nvSpPr>
        <p:spPr>
          <a:xfrm>
            <a:off x="4165603" y="6356352"/>
            <a:ext cx="3860800" cy="365126"/>
          </a:xfrm>
          <a:prstGeom prst="rect">
            <a:avLst/>
          </a:prstGeom>
        </p:spPr>
        <p:txBody>
          <a:bodyPr vert="horz" wrap="square" lIns="67613" tIns="34076" rIns="67613" bIns="34076" numCol="1" anchor="ctr" anchorCtr="0" compatLnSpc="1">
            <a:prstTxWarp prst="textNoShape">
              <a:avLst/>
            </a:prstTxWarp>
          </a:bodyPr>
          <a:lstStyle>
            <a:lvl1pPr algn="ctr" eaLnBrk="1" hangingPunct="1">
              <a:defRPr sz="1198">
                <a:solidFill>
                  <a:srgbClr val="898989"/>
                </a:solidFill>
                <a:latin typeface="Arial" charset="0"/>
              </a:defRPr>
            </a:lvl1pPr>
          </a:lstStyle>
          <a:p>
            <a:pPr defTabSz="1217589" fontAlgn="base">
              <a:spcBef>
                <a:spcPct val="0"/>
              </a:spcBef>
              <a:spcAft>
                <a:spcPct val="0"/>
              </a:spcAft>
              <a:defRPr/>
            </a:pPr>
            <a:endParaRPr lang="en-US" altLang="en-US">
              <a:cs typeface="Arial" panose="020B0604020202020204"/>
              <a:sym typeface="Arial" panose="020B0604020202020204"/>
            </a:endParaRPr>
          </a:p>
        </p:txBody>
      </p:sp>
      <p:sp>
        <p:nvSpPr>
          <p:cNvPr id="6" name="Slide Number Placeholder 5"/>
          <p:cNvSpPr>
            <a:spLocks noGrp="1"/>
          </p:cNvSpPr>
          <p:nvPr>
            <p:ph type="sldNum" sz="quarter" idx="4"/>
          </p:nvPr>
        </p:nvSpPr>
        <p:spPr>
          <a:xfrm>
            <a:off x="8737600" y="6356352"/>
            <a:ext cx="2844800" cy="365126"/>
          </a:xfrm>
          <a:prstGeom prst="rect">
            <a:avLst/>
          </a:prstGeom>
        </p:spPr>
        <p:txBody>
          <a:bodyPr vert="horz" wrap="square" lIns="67613" tIns="34076" rIns="67613" bIns="34076" numCol="1" anchor="ctr" anchorCtr="0" compatLnSpc="1">
            <a:prstTxWarp prst="textNoShape">
              <a:avLst/>
            </a:prstTxWarp>
          </a:bodyPr>
          <a:lstStyle>
            <a:lvl1pPr algn="r" eaLnBrk="1" hangingPunct="1">
              <a:defRPr sz="1198">
                <a:solidFill>
                  <a:srgbClr val="898989"/>
                </a:solidFill>
              </a:defRPr>
            </a:lvl1pPr>
          </a:lstStyle>
          <a:p>
            <a:pPr defTabSz="1217589" fontAlgn="base">
              <a:spcBef>
                <a:spcPct val="0"/>
              </a:spcBef>
              <a:spcAft>
                <a:spcPct val="0"/>
              </a:spcAft>
            </a:pPr>
            <a:fld id="{D49FC493-F3A0-4AB0-B77E-936B96A6BC13}" type="slidenum">
              <a:rPr lang="en-US" altLang="en-US" smtClean="0">
                <a:latin typeface="Arial" pitchFamily="34" charset="0"/>
                <a:cs typeface="Arial" panose="020B0604020202020204"/>
                <a:sym typeface="Arial" panose="020B0604020202020204"/>
              </a:rPr>
              <a:pPr defTabSz="1217589" fontAlgn="base">
                <a:spcBef>
                  <a:spcPct val="0"/>
                </a:spcBef>
                <a:spcAft>
                  <a:spcPct val="0"/>
                </a:spcAft>
              </a:pPr>
              <a:t>‹#›</a:t>
            </a:fld>
            <a:endParaRPr lang="en-US" altLang="en-US">
              <a:latin typeface="Arial" pitchFamily="34" charset="0"/>
              <a:cs typeface="Arial" panose="020B0604020202020204"/>
              <a:sym typeface="Arial" panose="020B0604020202020204"/>
            </a:endParaRPr>
          </a:p>
        </p:txBody>
      </p:sp>
    </p:spTree>
    <p:extLst>
      <p:ext uri="{BB962C8B-B14F-4D97-AF65-F5344CB8AC3E}">
        <p14:creationId xmlns:p14="http://schemas.microsoft.com/office/powerpoint/2010/main" val="279128406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ransition>
    <p:blinds dir="vert"/>
  </p:transition>
  <p:txStyles>
    <p:titleStyle>
      <a:lvl1pPr algn="ctr" rtl="0" eaLnBrk="0" fontAlgn="base" hangingPunct="0">
        <a:spcBef>
          <a:spcPct val="0"/>
        </a:spcBef>
        <a:spcAft>
          <a:spcPct val="0"/>
        </a:spcAft>
        <a:defRPr sz="4394" kern="1200">
          <a:solidFill>
            <a:schemeClr val="tx1"/>
          </a:solidFill>
          <a:latin typeface="+mj-lt"/>
          <a:ea typeface="+mj-ea"/>
          <a:cs typeface="+mj-cs"/>
        </a:defRPr>
      </a:lvl1pPr>
      <a:lvl2pPr algn="ctr" rtl="0" eaLnBrk="0" fontAlgn="base" hangingPunct="0">
        <a:spcBef>
          <a:spcPct val="0"/>
        </a:spcBef>
        <a:spcAft>
          <a:spcPct val="0"/>
        </a:spcAft>
        <a:defRPr sz="4394">
          <a:solidFill>
            <a:schemeClr val="tx1"/>
          </a:solidFill>
          <a:latin typeface="Calibri" pitchFamily="34" charset="0"/>
        </a:defRPr>
      </a:lvl2pPr>
      <a:lvl3pPr algn="ctr" rtl="0" eaLnBrk="0" fontAlgn="base" hangingPunct="0">
        <a:spcBef>
          <a:spcPct val="0"/>
        </a:spcBef>
        <a:spcAft>
          <a:spcPct val="0"/>
        </a:spcAft>
        <a:defRPr sz="4394">
          <a:solidFill>
            <a:schemeClr val="tx1"/>
          </a:solidFill>
          <a:latin typeface="Calibri" pitchFamily="34" charset="0"/>
        </a:defRPr>
      </a:lvl3pPr>
      <a:lvl4pPr algn="ctr" rtl="0" eaLnBrk="0" fontAlgn="base" hangingPunct="0">
        <a:spcBef>
          <a:spcPct val="0"/>
        </a:spcBef>
        <a:spcAft>
          <a:spcPct val="0"/>
        </a:spcAft>
        <a:defRPr sz="4394">
          <a:solidFill>
            <a:schemeClr val="tx1"/>
          </a:solidFill>
          <a:latin typeface="Calibri" pitchFamily="34" charset="0"/>
        </a:defRPr>
      </a:lvl4pPr>
      <a:lvl5pPr algn="ctr" rtl="0" eaLnBrk="0" fontAlgn="base" hangingPunct="0">
        <a:spcBef>
          <a:spcPct val="0"/>
        </a:spcBef>
        <a:spcAft>
          <a:spcPct val="0"/>
        </a:spcAft>
        <a:defRPr sz="4394">
          <a:solidFill>
            <a:schemeClr val="tx1"/>
          </a:solidFill>
          <a:latin typeface="Calibri" pitchFamily="34" charset="0"/>
        </a:defRPr>
      </a:lvl5pPr>
      <a:lvl6pPr marL="449357" algn="ctr" rtl="0" fontAlgn="base">
        <a:spcBef>
          <a:spcPct val="0"/>
        </a:spcBef>
        <a:spcAft>
          <a:spcPct val="0"/>
        </a:spcAft>
        <a:defRPr sz="4394">
          <a:solidFill>
            <a:schemeClr val="tx1"/>
          </a:solidFill>
          <a:latin typeface="Calibri" pitchFamily="34" charset="0"/>
        </a:defRPr>
      </a:lvl6pPr>
      <a:lvl7pPr marL="899186" algn="ctr" rtl="0" fontAlgn="base">
        <a:spcBef>
          <a:spcPct val="0"/>
        </a:spcBef>
        <a:spcAft>
          <a:spcPct val="0"/>
        </a:spcAft>
        <a:defRPr sz="4394">
          <a:solidFill>
            <a:schemeClr val="tx1"/>
          </a:solidFill>
          <a:latin typeface="Calibri" pitchFamily="34" charset="0"/>
        </a:defRPr>
      </a:lvl7pPr>
      <a:lvl8pPr marL="1348846" algn="ctr" rtl="0" fontAlgn="base">
        <a:spcBef>
          <a:spcPct val="0"/>
        </a:spcBef>
        <a:spcAft>
          <a:spcPct val="0"/>
        </a:spcAft>
        <a:defRPr sz="4394">
          <a:solidFill>
            <a:schemeClr val="tx1"/>
          </a:solidFill>
          <a:latin typeface="Calibri" pitchFamily="34" charset="0"/>
        </a:defRPr>
      </a:lvl8pPr>
      <a:lvl9pPr marL="1798556" algn="ctr" rtl="0" fontAlgn="base">
        <a:spcBef>
          <a:spcPct val="0"/>
        </a:spcBef>
        <a:spcAft>
          <a:spcPct val="0"/>
        </a:spcAft>
        <a:defRPr sz="4394">
          <a:solidFill>
            <a:schemeClr val="tx1"/>
          </a:solidFill>
          <a:latin typeface="Calibri" pitchFamily="34" charset="0"/>
        </a:defRPr>
      </a:lvl9pPr>
    </p:titleStyle>
    <p:bodyStyle>
      <a:lvl1pPr marL="337373" indent="-337373" algn="l" rtl="0" eaLnBrk="0" fontAlgn="base" hangingPunct="0">
        <a:spcBef>
          <a:spcPct val="20000"/>
        </a:spcBef>
        <a:spcAft>
          <a:spcPct val="0"/>
        </a:spcAft>
        <a:buFont typeface="Arial" pitchFamily="34" charset="0"/>
        <a:buChar char="•"/>
        <a:defRPr sz="3196" kern="1200">
          <a:solidFill>
            <a:schemeClr val="tx1"/>
          </a:solidFill>
          <a:latin typeface="+mn-lt"/>
          <a:ea typeface="+mn-ea"/>
          <a:cs typeface="+mn-cs"/>
        </a:defRPr>
      </a:lvl1pPr>
      <a:lvl2pPr marL="730744" indent="-281148" algn="l" rtl="0" eaLnBrk="0" fontAlgn="base" hangingPunct="0">
        <a:spcBef>
          <a:spcPct val="20000"/>
        </a:spcBef>
        <a:spcAft>
          <a:spcPct val="0"/>
        </a:spcAft>
        <a:buFont typeface="Arial" pitchFamily="34" charset="0"/>
        <a:buChar char="–"/>
        <a:defRPr sz="2796" kern="1200">
          <a:solidFill>
            <a:schemeClr val="tx1"/>
          </a:solidFill>
          <a:latin typeface="+mn-lt"/>
          <a:ea typeface="+mn-ea"/>
          <a:cs typeface="+mn-cs"/>
        </a:defRPr>
      </a:lvl2pPr>
      <a:lvl3pPr marL="1124116" indent="-224920" algn="l" rtl="0" eaLnBrk="0" fontAlgn="base" hangingPunct="0">
        <a:spcBef>
          <a:spcPct val="20000"/>
        </a:spcBef>
        <a:spcAft>
          <a:spcPct val="0"/>
        </a:spcAft>
        <a:buFont typeface="Arial" pitchFamily="34" charset="0"/>
        <a:buChar char="•"/>
        <a:defRPr sz="2397" kern="1200">
          <a:solidFill>
            <a:schemeClr val="tx1"/>
          </a:solidFill>
          <a:latin typeface="+mn-lt"/>
          <a:ea typeface="+mn-ea"/>
          <a:cs typeface="+mn-cs"/>
        </a:defRPr>
      </a:lvl3pPr>
      <a:lvl4pPr marL="1573450" indent="-224920" algn="l" rtl="0" eaLnBrk="0" fontAlgn="base" hangingPunct="0">
        <a:spcBef>
          <a:spcPct val="20000"/>
        </a:spcBef>
        <a:spcAft>
          <a:spcPct val="0"/>
        </a:spcAft>
        <a:buFont typeface="Arial" pitchFamily="34" charset="0"/>
        <a:buChar char="–"/>
        <a:defRPr sz="1998" kern="1200">
          <a:solidFill>
            <a:schemeClr val="tx1"/>
          </a:solidFill>
          <a:latin typeface="+mn-lt"/>
          <a:ea typeface="+mn-ea"/>
          <a:cs typeface="+mn-cs"/>
        </a:defRPr>
      </a:lvl4pPr>
      <a:lvl5pPr marL="2023310" indent="-224920" algn="l" rtl="0" eaLnBrk="0" fontAlgn="base" hangingPunct="0">
        <a:spcBef>
          <a:spcPct val="20000"/>
        </a:spcBef>
        <a:spcAft>
          <a:spcPct val="0"/>
        </a:spcAft>
        <a:buFont typeface="Arial" pitchFamily="34" charset="0"/>
        <a:buChar char="»"/>
        <a:defRPr sz="1998" kern="1200">
          <a:solidFill>
            <a:schemeClr val="tx1"/>
          </a:solidFill>
          <a:latin typeface="+mn-lt"/>
          <a:ea typeface="+mn-ea"/>
          <a:cs typeface="+mn-cs"/>
        </a:defRPr>
      </a:lvl5pPr>
      <a:lvl6pPr marL="2472900" indent="-224920" algn="l" defTabSz="8991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22498" indent="-224920" algn="l" defTabSz="8991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372327" indent="-224920" algn="l" defTabSz="8991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21692" indent="-224920" algn="l" defTabSz="8991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899186" rtl="0" eaLnBrk="1" latinLnBrk="0" hangingPunct="1">
        <a:defRPr sz="1864" kern="1200">
          <a:solidFill>
            <a:schemeClr val="tx1"/>
          </a:solidFill>
          <a:latin typeface="+mn-lt"/>
          <a:ea typeface="+mn-ea"/>
          <a:cs typeface="+mn-cs"/>
        </a:defRPr>
      </a:lvl1pPr>
      <a:lvl2pPr marL="449357" algn="l" defTabSz="899186" rtl="0" eaLnBrk="1" latinLnBrk="0" hangingPunct="1">
        <a:defRPr sz="1864" kern="1200">
          <a:solidFill>
            <a:schemeClr val="tx1"/>
          </a:solidFill>
          <a:latin typeface="+mn-lt"/>
          <a:ea typeface="+mn-ea"/>
          <a:cs typeface="+mn-cs"/>
        </a:defRPr>
      </a:lvl2pPr>
      <a:lvl3pPr marL="899186" algn="l" defTabSz="899186" rtl="0" eaLnBrk="1" latinLnBrk="0" hangingPunct="1">
        <a:defRPr sz="1864" kern="1200">
          <a:solidFill>
            <a:schemeClr val="tx1"/>
          </a:solidFill>
          <a:latin typeface="+mn-lt"/>
          <a:ea typeface="+mn-ea"/>
          <a:cs typeface="+mn-cs"/>
        </a:defRPr>
      </a:lvl3pPr>
      <a:lvl4pPr marL="1348846" algn="l" defTabSz="899186" rtl="0" eaLnBrk="1" latinLnBrk="0" hangingPunct="1">
        <a:defRPr sz="1864" kern="1200">
          <a:solidFill>
            <a:schemeClr val="tx1"/>
          </a:solidFill>
          <a:latin typeface="+mn-lt"/>
          <a:ea typeface="+mn-ea"/>
          <a:cs typeface="+mn-cs"/>
        </a:defRPr>
      </a:lvl4pPr>
      <a:lvl5pPr marL="1798556" algn="l" defTabSz="899186" rtl="0" eaLnBrk="1" latinLnBrk="0" hangingPunct="1">
        <a:defRPr sz="1864" kern="1200">
          <a:solidFill>
            <a:schemeClr val="tx1"/>
          </a:solidFill>
          <a:latin typeface="+mn-lt"/>
          <a:ea typeface="+mn-ea"/>
          <a:cs typeface="+mn-cs"/>
        </a:defRPr>
      </a:lvl5pPr>
      <a:lvl6pPr marL="2248221" algn="l" defTabSz="899186" rtl="0" eaLnBrk="1" latinLnBrk="0" hangingPunct="1">
        <a:defRPr sz="1864" kern="1200">
          <a:solidFill>
            <a:schemeClr val="tx1"/>
          </a:solidFill>
          <a:latin typeface="+mn-lt"/>
          <a:ea typeface="+mn-ea"/>
          <a:cs typeface="+mn-cs"/>
        </a:defRPr>
      </a:lvl6pPr>
      <a:lvl7pPr marL="2697579" algn="l" defTabSz="899186" rtl="0" eaLnBrk="1" latinLnBrk="0" hangingPunct="1">
        <a:defRPr sz="1864" kern="1200">
          <a:solidFill>
            <a:schemeClr val="tx1"/>
          </a:solidFill>
          <a:latin typeface="+mn-lt"/>
          <a:ea typeface="+mn-ea"/>
          <a:cs typeface="+mn-cs"/>
        </a:defRPr>
      </a:lvl7pPr>
      <a:lvl8pPr marL="3147191" algn="l" defTabSz="899186" rtl="0" eaLnBrk="1" latinLnBrk="0" hangingPunct="1">
        <a:defRPr sz="1864" kern="1200">
          <a:solidFill>
            <a:schemeClr val="tx1"/>
          </a:solidFill>
          <a:latin typeface="+mn-lt"/>
          <a:ea typeface="+mn-ea"/>
          <a:cs typeface="+mn-cs"/>
        </a:defRPr>
      </a:lvl8pPr>
      <a:lvl9pPr marL="3596904" algn="l" defTabSz="899186" rtl="0" eaLnBrk="1" latinLnBrk="0" hangingPunct="1">
        <a:defRPr sz="186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84" tIns="45393" rIns="90784" bIns="45393"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84" tIns="45393" rIns="90784" bIns="453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72" name="Rectangle 4"/>
          <p:cNvSpPr>
            <a:spLocks noGrp="1" noChangeArrowheads="1"/>
          </p:cNvSpPr>
          <p:nvPr>
            <p:ph type="dt" sz="half" idx="2"/>
          </p:nvPr>
        </p:nvSpPr>
        <p:spPr bwMode="auto">
          <a:xfrm>
            <a:off x="609600" y="6245227"/>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84" tIns="45393" rIns="90784" bIns="45393" numCol="1" anchor="t" anchorCtr="0" compatLnSpc="1">
            <a:prstTxWarp prst="textNoShape">
              <a:avLst/>
            </a:prstTxWarp>
          </a:bodyPr>
          <a:lstStyle>
            <a:lvl1pPr eaLnBrk="1" hangingPunct="1">
              <a:defRPr sz="1864">
                <a:solidFill>
                  <a:srgbClr val="000000"/>
                </a:solidFill>
                <a:latin typeface="Arial" pitchFamily="34" charset="0"/>
              </a:defRPr>
            </a:lvl1pPr>
          </a:lstStyle>
          <a:p>
            <a:pPr defTabSz="1217559" fontAlgn="base">
              <a:spcBef>
                <a:spcPct val="0"/>
              </a:spcBef>
              <a:spcAft>
                <a:spcPct val="0"/>
              </a:spcAft>
              <a:defRPr/>
            </a:pPr>
            <a:endParaRPr lang="en-US">
              <a:sym typeface="Arial"/>
            </a:endParaRPr>
          </a:p>
        </p:txBody>
      </p:sp>
      <p:sp>
        <p:nvSpPr>
          <p:cNvPr id="595973" name="Rectangle 5"/>
          <p:cNvSpPr>
            <a:spLocks noGrp="1" noChangeArrowheads="1"/>
          </p:cNvSpPr>
          <p:nvPr>
            <p:ph type="ftr" sz="quarter" idx="3"/>
          </p:nvPr>
        </p:nvSpPr>
        <p:spPr bwMode="auto">
          <a:xfrm>
            <a:off x="4165603" y="6245227"/>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84" tIns="45393" rIns="90784" bIns="45393" numCol="1" anchor="t" anchorCtr="0" compatLnSpc="1">
            <a:prstTxWarp prst="textNoShape">
              <a:avLst/>
            </a:prstTxWarp>
          </a:bodyPr>
          <a:lstStyle>
            <a:lvl1pPr algn="ctr" eaLnBrk="1" hangingPunct="1">
              <a:defRPr sz="1864">
                <a:solidFill>
                  <a:srgbClr val="000000"/>
                </a:solidFill>
                <a:latin typeface="Arial" pitchFamily="34" charset="0"/>
              </a:defRPr>
            </a:lvl1pPr>
          </a:lstStyle>
          <a:p>
            <a:pPr defTabSz="1217559" fontAlgn="base">
              <a:spcBef>
                <a:spcPct val="0"/>
              </a:spcBef>
              <a:spcAft>
                <a:spcPct val="0"/>
              </a:spcAft>
              <a:defRPr/>
            </a:pPr>
            <a:endParaRPr lang="en-US">
              <a:sym typeface="Arial"/>
            </a:endParaRPr>
          </a:p>
        </p:txBody>
      </p:sp>
      <p:sp>
        <p:nvSpPr>
          <p:cNvPr id="595974" name="Rectangle 6"/>
          <p:cNvSpPr>
            <a:spLocks noGrp="1" noChangeArrowheads="1"/>
          </p:cNvSpPr>
          <p:nvPr>
            <p:ph type="sldNum" sz="quarter" idx="4"/>
          </p:nvPr>
        </p:nvSpPr>
        <p:spPr bwMode="auto">
          <a:xfrm>
            <a:off x="8737600" y="6245227"/>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84" tIns="45393" rIns="90784" bIns="45393" numCol="1" anchor="t" anchorCtr="0" compatLnSpc="1">
            <a:prstTxWarp prst="textNoShape">
              <a:avLst/>
            </a:prstTxWarp>
          </a:bodyPr>
          <a:lstStyle>
            <a:lvl1pPr algn="r" eaLnBrk="1" hangingPunct="1">
              <a:defRPr sz="1864">
                <a:solidFill>
                  <a:srgbClr val="000000"/>
                </a:solidFill>
                <a:latin typeface="Arial" pitchFamily="34" charset="0"/>
              </a:defRPr>
            </a:lvl1pPr>
          </a:lstStyle>
          <a:p>
            <a:pPr defTabSz="1217559" fontAlgn="base">
              <a:spcBef>
                <a:spcPct val="0"/>
              </a:spcBef>
              <a:spcAft>
                <a:spcPct val="0"/>
              </a:spcAft>
              <a:defRPr/>
            </a:pPr>
            <a:fld id="{F603E9B0-1E46-4023-85D1-4466DE62BDFF}" type="slidenum">
              <a:rPr lang="en-US" smtClean="0">
                <a:sym typeface="Arial"/>
              </a:rPr>
              <a:pPr defTabSz="1217559"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16638030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5859">
          <a:solidFill>
            <a:schemeClr val="tx2"/>
          </a:solidFill>
          <a:latin typeface="+mj-lt"/>
          <a:ea typeface="+mj-ea"/>
          <a:cs typeface="+mj-cs"/>
        </a:defRPr>
      </a:lvl1pPr>
      <a:lvl2pPr algn="ctr" rtl="0" eaLnBrk="0" fontAlgn="base" hangingPunct="0">
        <a:spcBef>
          <a:spcPct val="0"/>
        </a:spcBef>
        <a:spcAft>
          <a:spcPct val="0"/>
        </a:spcAft>
        <a:defRPr sz="5859">
          <a:solidFill>
            <a:schemeClr val="tx2"/>
          </a:solidFill>
          <a:latin typeface="Arial" pitchFamily="34" charset="0"/>
          <a:cs typeface="Arial" pitchFamily="34" charset="0"/>
        </a:defRPr>
      </a:lvl2pPr>
      <a:lvl3pPr algn="ctr" rtl="0" eaLnBrk="0" fontAlgn="base" hangingPunct="0">
        <a:spcBef>
          <a:spcPct val="0"/>
        </a:spcBef>
        <a:spcAft>
          <a:spcPct val="0"/>
        </a:spcAft>
        <a:defRPr sz="5859">
          <a:solidFill>
            <a:schemeClr val="tx2"/>
          </a:solidFill>
          <a:latin typeface="Arial" pitchFamily="34" charset="0"/>
          <a:cs typeface="Arial" pitchFamily="34" charset="0"/>
        </a:defRPr>
      </a:lvl3pPr>
      <a:lvl4pPr algn="ctr" rtl="0" eaLnBrk="0" fontAlgn="base" hangingPunct="0">
        <a:spcBef>
          <a:spcPct val="0"/>
        </a:spcBef>
        <a:spcAft>
          <a:spcPct val="0"/>
        </a:spcAft>
        <a:defRPr sz="5859">
          <a:solidFill>
            <a:schemeClr val="tx2"/>
          </a:solidFill>
          <a:latin typeface="Arial" pitchFamily="34" charset="0"/>
          <a:cs typeface="Arial" pitchFamily="34" charset="0"/>
        </a:defRPr>
      </a:lvl4pPr>
      <a:lvl5pPr algn="ctr" rtl="0" eaLnBrk="0" fontAlgn="base" hangingPunct="0">
        <a:spcBef>
          <a:spcPct val="0"/>
        </a:spcBef>
        <a:spcAft>
          <a:spcPct val="0"/>
        </a:spcAft>
        <a:defRPr sz="5859">
          <a:solidFill>
            <a:schemeClr val="tx2"/>
          </a:solidFill>
          <a:latin typeface="Arial" pitchFamily="34" charset="0"/>
          <a:cs typeface="Arial" pitchFamily="34" charset="0"/>
        </a:defRPr>
      </a:lvl5pPr>
      <a:lvl6pPr marL="604268" algn="ctr" rtl="0" fontAlgn="base">
        <a:spcBef>
          <a:spcPct val="0"/>
        </a:spcBef>
        <a:spcAft>
          <a:spcPct val="0"/>
        </a:spcAft>
        <a:defRPr sz="5859">
          <a:solidFill>
            <a:schemeClr val="tx2"/>
          </a:solidFill>
          <a:latin typeface="Arial" pitchFamily="34" charset="0"/>
          <a:cs typeface="Arial" pitchFamily="34" charset="0"/>
        </a:defRPr>
      </a:lvl6pPr>
      <a:lvl7pPr marL="1208540" algn="ctr" rtl="0" fontAlgn="base">
        <a:spcBef>
          <a:spcPct val="0"/>
        </a:spcBef>
        <a:spcAft>
          <a:spcPct val="0"/>
        </a:spcAft>
        <a:defRPr sz="5859">
          <a:solidFill>
            <a:schemeClr val="tx2"/>
          </a:solidFill>
          <a:latin typeface="Arial" pitchFamily="34" charset="0"/>
          <a:cs typeface="Arial" pitchFamily="34" charset="0"/>
        </a:defRPr>
      </a:lvl7pPr>
      <a:lvl8pPr marL="1812816" algn="ctr" rtl="0" fontAlgn="base">
        <a:spcBef>
          <a:spcPct val="0"/>
        </a:spcBef>
        <a:spcAft>
          <a:spcPct val="0"/>
        </a:spcAft>
        <a:defRPr sz="5859">
          <a:solidFill>
            <a:schemeClr val="tx2"/>
          </a:solidFill>
          <a:latin typeface="Arial" pitchFamily="34" charset="0"/>
          <a:cs typeface="Arial" pitchFamily="34" charset="0"/>
        </a:defRPr>
      </a:lvl8pPr>
      <a:lvl9pPr marL="2417094" algn="ctr" rtl="0" fontAlgn="base">
        <a:spcBef>
          <a:spcPct val="0"/>
        </a:spcBef>
        <a:spcAft>
          <a:spcPct val="0"/>
        </a:spcAft>
        <a:defRPr sz="5859">
          <a:solidFill>
            <a:schemeClr val="tx2"/>
          </a:solidFill>
          <a:latin typeface="Arial" pitchFamily="34" charset="0"/>
          <a:cs typeface="Arial" pitchFamily="34" charset="0"/>
        </a:defRPr>
      </a:lvl9pPr>
    </p:titleStyle>
    <p:bodyStyle>
      <a:lvl1pPr marL="453195" indent="-453195" algn="l" rtl="0" eaLnBrk="0" fontAlgn="base" hangingPunct="0">
        <a:spcBef>
          <a:spcPct val="20000"/>
        </a:spcBef>
        <a:spcAft>
          <a:spcPct val="0"/>
        </a:spcAft>
        <a:buChar char="•"/>
        <a:defRPr sz="4261">
          <a:solidFill>
            <a:schemeClr val="tx1"/>
          </a:solidFill>
          <a:latin typeface="+mn-lt"/>
          <a:ea typeface="+mn-ea"/>
          <a:cs typeface="+mn-cs"/>
        </a:defRPr>
      </a:lvl1pPr>
      <a:lvl2pPr marL="981955" indent="-377661" algn="l" rtl="0" eaLnBrk="0" fontAlgn="base" hangingPunct="0">
        <a:spcBef>
          <a:spcPct val="20000"/>
        </a:spcBef>
        <a:spcAft>
          <a:spcPct val="0"/>
        </a:spcAft>
        <a:buChar char="–"/>
        <a:defRPr sz="3729">
          <a:solidFill>
            <a:schemeClr val="tx1"/>
          </a:solidFill>
          <a:latin typeface="+mn-lt"/>
          <a:cs typeface="+mn-cs"/>
        </a:defRPr>
      </a:lvl2pPr>
      <a:lvl3pPr marL="1510700" indent="-302119" algn="l" rtl="0" eaLnBrk="0" fontAlgn="base" hangingPunct="0">
        <a:spcBef>
          <a:spcPct val="20000"/>
        </a:spcBef>
        <a:spcAft>
          <a:spcPct val="0"/>
        </a:spcAft>
        <a:buChar char="•"/>
        <a:defRPr sz="3196">
          <a:solidFill>
            <a:schemeClr val="tx1"/>
          </a:solidFill>
          <a:latin typeface="+mn-lt"/>
          <a:cs typeface="+mn-cs"/>
        </a:defRPr>
      </a:lvl3pPr>
      <a:lvl4pPr marL="2114958" indent="-302119" algn="l" rtl="0" eaLnBrk="0" fontAlgn="base" hangingPunct="0">
        <a:spcBef>
          <a:spcPct val="20000"/>
        </a:spcBef>
        <a:spcAft>
          <a:spcPct val="0"/>
        </a:spcAft>
        <a:buChar char="–"/>
        <a:defRPr sz="2663">
          <a:solidFill>
            <a:schemeClr val="tx1"/>
          </a:solidFill>
          <a:latin typeface="+mn-lt"/>
          <a:cs typeface="+mn-cs"/>
        </a:defRPr>
      </a:lvl4pPr>
      <a:lvl5pPr marL="2719219" indent="-302119" algn="l" rtl="0" eaLnBrk="0" fontAlgn="base" hangingPunct="0">
        <a:spcBef>
          <a:spcPct val="20000"/>
        </a:spcBef>
        <a:spcAft>
          <a:spcPct val="0"/>
        </a:spcAft>
        <a:buChar char="»"/>
        <a:defRPr sz="2663">
          <a:solidFill>
            <a:schemeClr val="tx1"/>
          </a:solidFill>
          <a:latin typeface="+mn-lt"/>
          <a:cs typeface="+mn-cs"/>
        </a:defRPr>
      </a:lvl5pPr>
      <a:lvl6pPr marL="3323472" indent="-302119" algn="l" rtl="0" fontAlgn="base">
        <a:spcBef>
          <a:spcPct val="20000"/>
        </a:spcBef>
        <a:spcAft>
          <a:spcPct val="0"/>
        </a:spcAft>
        <a:buChar char="»"/>
        <a:defRPr sz="2663">
          <a:solidFill>
            <a:schemeClr val="tx1"/>
          </a:solidFill>
          <a:latin typeface="+mn-lt"/>
          <a:cs typeface="+mn-cs"/>
        </a:defRPr>
      </a:lvl6pPr>
      <a:lvl7pPr marL="3927767" indent="-302119" algn="l" rtl="0" fontAlgn="base">
        <a:spcBef>
          <a:spcPct val="20000"/>
        </a:spcBef>
        <a:spcAft>
          <a:spcPct val="0"/>
        </a:spcAft>
        <a:buChar char="»"/>
        <a:defRPr sz="2663">
          <a:solidFill>
            <a:schemeClr val="tx1"/>
          </a:solidFill>
          <a:latin typeface="+mn-lt"/>
          <a:cs typeface="+mn-cs"/>
        </a:defRPr>
      </a:lvl7pPr>
      <a:lvl8pPr marL="4532036" indent="-302119" algn="l" rtl="0" fontAlgn="base">
        <a:spcBef>
          <a:spcPct val="20000"/>
        </a:spcBef>
        <a:spcAft>
          <a:spcPct val="0"/>
        </a:spcAft>
        <a:buChar char="»"/>
        <a:defRPr sz="2663">
          <a:solidFill>
            <a:schemeClr val="tx1"/>
          </a:solidFill>
          <a:latin typeface="+mn-lt"/>
          <a:cs typeface="+mn-cs"/>
        </a:defRPr>
      </a:lvl8pPr>
      <a:lvl9pPr marL="5136310" indent="-302119" algn="l" rtl="0" fontAlgn="base">
        <a:spcBef>
          <a:spcPct val="20000"/>
        </a:spcBef>
        <a:spcAft>
          <a:spcPct val="0"/>
        </a:spcAft>
        <a:buChar char="»"/>
        <a:defRPr sz="2663">
          <a:solidFill>
            <a:schemeClr val="tx1"/>
          </a:solidFill>
          <a:latin typeface="+mn-lt"/>
          <a:cs typeface="+mn-cs"/>
        </a:defRPr>
      </a:lvl9pPr>
    </p:bodyStyle>
    <p:otherStyle>
      <a:defPPr>
        <a:defRPr lang="en-US"/>
      </a:defPPr>
      <a:lvl1pPr marL="0" algn="l" defTabSz="1208540" rtl="0" eaLnBrk="1" latinLnBrk="0" hangingPunct="1">
        <a:defRPr sz="2397" kern="1200">
          <a:solidFill>
            <a:schemeClr val="tx1"/>
          </a:solidFill>
          <a:latin typeface="+mn-lt"/>
          <a:ea typeface="+mn-ea"/>
          <a:cs typeface="+mn-cs"/>
        </a:defRPr>
      </a:lvl1pPr>
      <a:lvl2pPr marL="604268" algn="l" defTabSz="1208540" rtl="0" eaLnBrk="1" latinLnBrk="0" hangingPunct="1">
        <a:defRPr sz="2397" kern="1200">
          <a:solidFill>
            <a:schemeClr val="tx1"/>
          </a:solidFill>
          <a:latin typeface="+mn-lt"/>
          <a:ea typeface="+mn-ea"/>
          <a:cs typeface="+mn-cs"/>
        </a:defRPr>
      </a:lvl2pPr>
      <a:lvl3pPr marL="1208540" algn="l" defTabSz="1208540" rtl="0" eaLnBrk="1" latinLnBrk="0" hangingPunct="1">
        <a:defRPr sz="2397" kern="1200">
          <a:solidFill>
            <a:schemeClr val="tx1"/>
          </a:solidFill>
          <a:latin typeface="+mn-lt"/>
          <a:ea typeface="+mn-ea"/>
          <a:cs typeface="+mn-cs"/>
        </a:defRPr>
      </a:lvl3pPr>
      <a:lvl4pPr marL="1812816" algn="l" defTabSz="1208540" rtl="0" eaLnBrk="1" latinLnBrk="0" hangingPunct="1">
        <a:defRPr sz="2397" kern="1200">
          <a:solidFill>
            <a:schemeClr val="tx1"/>
          </a:solidFill>
          <a:latin typeface="+mn-lt"/>
          <a:ea typeface="+mn-ea"/>
          <a:cs typeface="+mn-cs"/>
        </a:defRPr>
      </a:lvl4pPr>
      <a:lvl5pPr marL="2417094" algn="l" defTabSz="1208540" rtl="0" eaLnBrk="1" latinLnBrk="0" hangingPunct="1">
        <a:defRPr sz="2397" kern="1200">
          <a:solidFill>
            <a:schemeClr val="tx1"/>
          </a:solidFill>
          <a:latin typeface="+mn-lt"/>
          <a:ea typeface="+mn-ea"/>
          <a:cs typeface="+mn-cs"/>
        </a:defRPr>
      </a:lvl5pPr>
      <a:lvl6pPr marL="3021355" algn="l" defTabSz="1208540" rtl="0" eaLnBrk="1" latinLnBrk="0" hangingPunct="1">
        <a:defRPr sz="2397" kern="1200">
          <a:solidFill>
            <a:schemeClr val="tx1"/>
          </a:solidFill>
          <a:latin typeface="+mn-lt"/>
          <a:ea typeface="+mn-ea"/>
          <a:cs typeface="+mn-cs"/>
        </a:defRPr>
      </a:lvl6pPr>
      <a:lvl7pPr marL="3625624" algn="l" defTabSz="1208540" rtl="0" eaLnBrk="1" latinLnBrk="0" hangingPunct="1">
        <a:defRPr sz="2397" kern="1200">
          <a:solidFill>
            <a:schemeClr val="tx1"/>
          </a:solidFill>
          <a:latin typeface="+mn-lt"/>
          <a:ea typeface="+mn-ea"/>
          <a:cs typeface="+mn-cs"/>
        </a:defRPr>
      </a:lvl7pPr>
      <a:lvl8pPr marL="4229893" algn="l" defTabSz="1208540" rtl="0" eaLnBrk="1" latinLnBrk="0" hangingPunct="1">
        <a:defRPr sz="2397" kern="1200">
          <a:solidFill>
            <a:schemeClr val="tx1"/>
          </a:solidFill>
          <a:latin typeface="+mn-lt"/>
          <a:ea typeface="+mn-ea"/>
          <a:cs typeface="+mn-cs"/>
        </a:defRPr>
      </a:lvl8pPr>
      <a:lvl9pPr marL="4834176" algn="l" defTabSz="1208540" rtl="0" eaLnBrk="1" latinLnBrk="0" hangingPunct="1">
        <a:defRPr sz="23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4165601" y="6244829"/>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70" fontAlgn="base">
              <a:spcBef>
                <a:spcPct val="0"/>
              </a:spcBef>
              <a:spcAft>
                <a:spcPct val="0"/>
              </a:spcAft>
              <a:defRPr/>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8737600" y="6244829"/>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70" fontAlgn="base">
              <a:spcBef>
                <a:spcPct val="0"/>
              </a:spcBef>
              <a:spcAft>
                <a:spcPct val="0"/>
              </a:spcAft>
              <a:defRPr/>
            </a:pPr>
            <a:fld id="{F4264759-E7CE-4A8C-955C-20DA2A50E45F}" type="slidenum">
              <a:rPr lang="en-US" altLang="en-US" smtClean="0">
                <a:solidFill>
                  <a:srgbClr val="000000"/>
                </a:solidFill>
                <a:cs typeface="Arial"/>
                <a:sym typeface="Arial"/>
              </a:rPr>
              <a:pPr defTabSz="684870" fontAlgn="base">
                <a:spcBef>
                  <a:spcPct val="0"/>
                </a:spcBef>
                <a:spcAft>
                  <a:spcPct val="0"/>
                </a:spcAft>
                <a:defRPr/>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1526745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01" algn="ctr" rtl="0" fontAlgn="base">
        <a:spcBef>
          <a:spcPct val="0"/>
        </a:spcBef>
        <a:spcAft>
          <a:spcPct val="0"/>
        </a:spcAft>
        <a:defRPr sz="5168">
          <a:solidFill>
            <a:schemeClr val="tx2"/>
          </a:solidFill>
          <a:latin typeface="Arial" charset="0"/>
        </a:defRPr>
      </a:lvl6pPr>
      <a:lvl7pPr marL="1076202" algn="ctr" rtl="0" fontAlgn="base">
        <a:spcBef>
          <a:spcPct val="0"/>
        </a:spcBef>
        <a:spcAft>
          <a:spcPct val="0"/>
        </a:spcAft>
        <a:defRPr sz="5168">
          <a:solidFill>
            <a:schemeClr val="tx2"/>
          </a:solidFill>
          <a:latin typeface="Arial" charset="0"/>
        </a:defRPr>
      </a:lvl7pPr>
      <a:lvl8pPr marL="1614304" algn="ctr" rtl="0" fontAlgn="base">
        <a:spcBef>
          <a:spcPct val="0"/>
        </a:spcBef>
        <a:spcAft>
          <a:spcPct val="0"/>
        </a:spcAft>
        <a:defRPr sz="5168">
          <a:solidFill>
            <a:schemeClr val="tx2"/>
          </a:solidFill>
          <a:latin typeface="Arial" charset="0"/>
        </a:defRPr>
      </a:lvl8pPr>
      <a:lvl9pPr marL="2152405" algn="ctr" rtl="0" fontAlgn="base">
        <a:spcBef>
          <a:spcPct val="0"/>
        </a:spcBef>
        <a:spcAft>
          <a:spcPct val="0"/>
        </a:spcAft>
        <a:defRPr sz="5168">
          <a:solidFill>
            <a:schemeClr val="tx2"/>
          </a:solidFill>
          <a:latin typeface="Arial" charset="0"/>
        </a:defRPr>
      </a:lvl9pPr>
    </p:titleStyle>
    <p:bodyStyle>
      <a:lvl1pPr marL="403074" indent="-403074" algn="l" rtl="0" eaLnBrk="0" fontAlgn="base" hangingPunct="0">
        <a:spcBef>
          <a:spcPct val="20000"/>
        </a:spcBef>
        <a:spcAft>
          <a:spcPct val="0"/>
        </a:spcAft>
        <a:buChar char="•"/>
        <a:defRPr sz="3745">
          <a:solidFill>
            <a:schemeClr val="tx1"/>
          </a:solidFill>
          <a:latin typeface="+mn-lt"/>
          <a:ea typeface="+mn-ea"/>
          <a:cs typeface="+mn-cs"/>
        </a:defRPr>
      </a:lvl1pPr>
      <a:lvl2pPr marL="873921" indent="-335301" algn="l" rtl="0" eaLnBrk="0" fontAlgn="base" hangingPunct="0">
        <a:spcBef>
          <a:spcPct val="20000"/>
        </a:spcBef>
        <a:spcAft>
          <a:spcPct val="0"/>
        </a:spcAft>
        <a:buChar char="–"/>
        <a:defRPr sz="3296">
          <a:solidFill>
            <a:schemeClr val="tx1"/>
          </a:solidFill>
          <a:latin typeface="+mn-lt"/>
        </a:defRPr>
      </a:lvl2pPr>
      <a:lvl3pPr marL="1344769" indent="-268716" algn="l" rtl="0" eaLnBrk="0" fontAlgn="base" hangingPunct="0">
        <a:spcBef>
          <a:spcPct val="20000"/>
        </a:spcBef>
        <a:spcAft>
          <a:spcPct val="0"/>
        </a:spcAft>
        <a:buChar char="•"/>
        <a:defRPr sz="2847">
          <a:solidFill>
            <a:schemeClr val="tx1"/>
          </a:solidFill>
          <a:latin typeface="+mn-lt"/>
        </a:defRPr>
      </a:lvl3pPr>
      <a:lvl4pPr marL="1882200" indent="-268716" algn="l" rtl="0" eaLnBrk="0" fontAlgn="base" hangingPunct="0">
        <a:spcBef>
          <a:spcPct val="20000"/>
        </a:spcBef>
        <a:spcAft>
          <a:spcPct val="0"/>
        </a:spcAft>
        <a:buChar char="–"/>
        <a:defRPr sz="2323">
          <a:solidFill>
            <a:schemeClr val="tx1"/>
          </a:solidFill>
          <a:latin typeface="+mn-lt"/>
        </a:defRPr>
      </a:lvl4pPr>
      <a:lvl5pPr marL="2420819" indent="-268716" algn="l" rtl="0" eaLnBrk="0" fontAlgn="base" hangingPunct="0">
        <a:spcBef>
          <a:spcPct val="20000"/>
        </a:spcBef>
        <a:spcAft>
          <a:spcPct val="0"/>
        </a:spcAft>
        <a:buChar char="»"/>
        <a:defRPr sz="2323">
          <a:solidFill>
            <a:schemeClr val="tx1"/>
          </a:solidFill>
          <a:latin typeface="+mn-lt"/>
        </a:defRPr>
      </a:lvl5pPr>
      <a:lvl6pPr marL="2959557" indent="-269051" algn="l" rtl="0" fontAlgn="base">
        <a:spcBef>
          <a:spcPct val="20000"/>
        </a:spcBef>
        <a:spcAft>
          <a:spcPct val="0"/>
        </a:spcAft>
        <a:buChar char="»"/>
        <a:defRPr sz="2323">
          <a:solidFill>
            <a:schemeClr val="tx1"/>
          </a:solidFill>
          <a:latin typeface="+mn-lt"/>
        </a:defRPr>
      </a:lvl6pPr>
      <a:lvl7pPr marL="3497658" indent="-269051" algn="l" rtl="0" fontAlgn="base">
        <a:spcBef>
          <a:spcPct val="20000"/>
        </a:spcBef>
        <a:spcAft>
          <a:spcPct val="0"/>
        </a:spcAft>
        <a:buChar char="»"/>
        <a:defRPr sz="2323">
          <a:solidFill>
            <a:schemeClr val="tx1"/>
          </a:solidFill>
          <a:latin typeface="+mn-lt"/>
        </a:defRPr>
      </a:lvl7pPr>
      <a:lvl8pPr marL="4035759" indent="-269051" algn="l" rtl="0" fontAlgn="base">
        <a:spcBef>
          <a:spcPct val="20000"/>
        </a:spcBef>
        <a:spcAft>
          <a:spcPct val="0"/>
        </a:spcAft>
        <a:buChar char="»"/>
        <a:defRPr sz="2323">
          <a:solidFill>
            <a:schemeClr val="tx1"/>
          </a:solidFill>
          <a:latin typeface="+mn-lt"/>
        </a:defRPr>
      </a:lvl8pPr>
      <a:lvl9pPr marL="4573860" indent="-269051" algn="l" rtl="0" fontAlgn="base">
        <a:spcBef>
          <a:spcPct val="20000"/>
        </a:spcBef>
        <a:spcAft>
          <a:spcPct val="0"/>
        </a:spcAft>
        <a:buChar char="»"/>
        <a:defRPr sz="2323">
          <a:solidFill>
            <a:schemeClr val="tx1"/>
          </a:solidFill>
          <a:latin typeface="+mn-lt"/>
        </a:defRPr>
      </a:lvl9pPr>
    </p:bodyStyle>
    <p:otherStyle>
      <a:defPPr>
        <a:defRPr lang="vi-VN"/>
      </a:defPPr>
      <a:lvl1pPr marL="0" algn="l" defTabSz="1076202" rtl="0" eaLnBrk="1" latinLnBrk="0" hangingPunct="1">
        <a:defRPr sz="2097" kern="1200">
          <a:solidFill>
            <a:schemeClr val="tx1"/>
          </a:solidFill>
          <a:latin typeface="+mn-lt"/>
          <a:ea typeface="+mn-ea"/>
          <a:cs typeface="+mn-cs"/>
        </a:defRPr>
      </a:lvl1pPr>
      <a:lvl2pPr marL="538101" algn="l" defTabSz="1076202" rtl="0" eaLnBrk="1" latinLnBrk="0" hangingPunct="1">
        <a:defRPr sz="2097" kern="1200">
          <a:solidFill>
            <a:schemeClr val="tx1"/>
          </a:solidFill>
          <a:latin typeface="+mn-lt"/>
          <a:ea typeface="+mn-ea"/>
          <a:cs typeface="+mn-cs"/>
        </a:defRPr>
      </a:lvl2pPr>
      <a:lvl3pPr marL="1076202" algn="l" defTabSz="1076202" rtl="0" eaLnBrk="1" latinLnBrk="0" hangingPunct="1">
        <a:defRPr sz="2097" kern="1200">
          <a:solidFill>
            <a:schemeClr val="tx1"/>
          </a:solidFill>
          <a:latin typeface="+mn-lt"/>
          <a:ea typeface="+mn-ea"/>
          <a:cs typeface="+mn-cs"/>
        </a:defRPr>
      </a:lvl3pPr>
      <a:lvl4pPr marL="1614304" algn="l" defTabSz="1076202" rtl="0" eaLnBrk="1" latinLnBrk="0" hangingPunct="1">
        <a:defRPr sz="2097" kern="1200">
          <a:solidFill>
            <a:schemeClr val="tx1"/>
          </a:solidFill>
          <a:latin typeface="+mn-lt"/>
          <a:ea typeface="+mn-ea"/>
          <a:cs typeface="+mn-cs"/>
        </a:defRPr>
      </a:lvl4pPr>
      <a:lvl5pPr marL="2152405" algn="l" defTabSz="1076202" rtl="0" eaLnBrk="1" latinLnBrk="0" hangingPunct="1">
        <a:defRPr sz="2097" kern="1200">
          <a:solidFill>
            <a:schemeClr val="tx1"/>
          </a:solidFill>
          <a:latin typeface="+mn-lt"/>
          <a:ea typeface="+mn-ea"/>
          <a:cs typeface="+mn-cs"/>
        </a:defRPr>
      </a:lvl5pPr>
      <a:lvl6pPr marL="2690506" algn="l" defTabSz="1076202" rtl="0" eaLnBrk="1" latinLnBrk="0" hangingPunct="1">
        <a:defRPr sz="2097" kern="1200">
          <a:solidFill>
            <a:schemeClr val="tx1"/>
          </a:solidFill>
          <a:latin typeface="+mn-lt"/>
          <a:ea typeface="+mn-ea"/>
          <a:cs typeface="+mn-cs"/>
        </a:defRPr>
      </a:lvl6pPr>
      <a:lvl7pPr marL="3228606" algn="l" defTabSz="1076202" rtl="0" eaLnBrk="1" latinLnBrk="0" hangingPunct="1">
        <a:defRPr sz="2097" kern="1200">
          <a:solidFill>
            <a:schemeClr val="tx1"/>
          </a:solidFill>
          <a:latin typeface="+mn-lt"/>
          <a:ea typeface="+mn-ea"/>
          <a:cs typeface="+mn-cs"/>
        </a:defRPr>
      </a:lvl7pPr>
      <a:lvl8pPr marL="3766708" algn="l" defTabSz="1076202" rtl="0" eaLnBrk="1" latinLnBrk="0" hangingPunct="1">
        <a:defRPr sz="2097" kern="1200">
          <a:solidFill>
            <a:schemeClr val="tx1"/>
          </a:solidFill>
          <a:latin typeface="+mn-lt"/>
          <a:ea typeface="+mn-ea"/>
          <a:cs typeface="+mn-cs"/>
        </a:defRPr>
      </a:lvl8pPr>
      <a:lvl9pPr marL="4304810" algn="l" defTabSz="1076202"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41577415"/>
      </p:ext>
    </p:extLst>
  </p:cSld>
  <p:clrMap bg1="lt1" tx1="dk1" bg2="dk2" tx2="lt2" accent1="accent1" accent2="accent2" accent3="accent3" accent4="accent4" accent5="accent5" accent6="accent6" hlink="hlink" folHlink="folHlink"/>
  <p:sldLayoutIdLst>
    <p:sldLayoutId id="2147483725" r:id="rId1"/>
    <p:sldLayoutId id="2147483726"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72" name="Rectangle 4"/>
          <p:cNvSpPr>
            <a:spLocks noGrp="1" noChangeArrowheads="1"/>
          </p:cNvSpPr>
          <p:nvPr>
            <p:ph type="dt" sz="half" idx="2"/>
          </p:nvPr>
        </p:nvSpPr>
        <p:spPr bwMode="auto">
          <a:xfrm>
            <a:off x="609600" y="6245227"/>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864"/>
            </a:lvl1pPr>
          </a:lstStyle>
          <a:p>
            <a:pPr defTabSz="1217559" fontAlgn="base">
              <a:spcBef>
                <a:spcPct val="0"/>
              </a:spcBef>
              <a:spcAft>
                <a:spcPct val="0"/>
              </a:spcAft>
              <a:defRPr/>
            </a:pPr>
            <a:endParaRPr lang="en-US">
              <a:solidFill>
                <a:srgbClr val="000000"/>
              </a:solidFill>
              <a:sym typeface="Arial"/>
            </a:endParaRPr>
          </a:p>
        </p:txBody>
      </p:sp>
      <p:sp>
        <p:nvSpPr>
          <p:cNvPr id="595973" name="Rectangle 5"/>
          <p:cNvSpPr>
            <a:spLocks noGrp="1" noChangeArrowheads="1"/>
          </p:cNvSpPr>
          <p:nvPr>
            <p:ph type="ftr" sz="quarter" idx="3"/>
          </p:nvPr>
        </p:nvSpPr>
        <p:spPr bwMode="auto">
          <a:xfrm>
            <a:off x="4165601" y="6245227"/>
            <a:ext cx="3860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864"/>
            </a:lvl1pPr>
          </a:lstStyle>
          <a:p>
            <a:pPr defTabSz="1217559" fontAlgn="base">
              <a:spcBef>
                <a:spcPct val="0"/>
              </a:spcBef>
              <a:spcAft>
                <a:spcPct val="0"/>
              </a:spcAft>
              <a:defRPr/>
            </a:pPr>
            <a:endParaRPr lang="en-US">
              <a:solidFill>
                <a:srgbClr val="000000"/>
              </a:solidFill>
              <a:sym typeface="Arial"/>
            </a:endParaRPr>
          </a:p>
        </p:txBody>
      </p:sp>
      <p:sp>
        <p:nvSpPr>
          <p:cNvPr id="595974" name="Rectangle 6"/>
          <p:cNvSpPr>
            <a:spLocks noGrp="1" noChangeArrowheads="1"/>
          </p:cNvSpPr>
          <p:nvPr>
            <p:ph type="sldNum" sz="quarter" idx="4"/>
          </p:nvPr>
        </p:nvSpPr>
        <p:spPr bwMode="auto">
          <a:xfrm>
            <a:off x="8737600" y="6245227"/>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864"/>
            </a:lvl1pPr>
          </a:lstStyle>
          <a:p>
            <a:pPr defTabSz="1217559" fontAlgn="base">
              <a:spcBef>
                <a:spcPct val="0"/>
              </a:spcBef>
              <a:spcAft>
                <a:spcPct val="0"/>
              </a:spcAft>
              <a:defRPr/>
            </a:pPr>
            <a:fld id="{D8C0249E-3306-4FA0-ABEE-3E6AC184C9D5}" type="slidenum">
              <a:rPr lang="en-US" smtClean="0">
                <a:solidFill>
                  <a:srgbClr val="000000"/>
                </a:solidFill>
                <a:sym typeface="Arial"/>
              </a:rPr>
              <a:pPr defTabSz="1217559" fontAlgn="base">
                <a:spcBef>
                  <a:spcPct val="0"/>
                </a:spcBef>
                <a:spcAft>
                  <a:spcPct val="0"/>
                </a:spcAft>
                <a:defRPr/>
              </a:pPr>
              <a:t>‹#›</a:t>
            </a:fld>
            <a:endParaRPr lang="en-US">
              <a:solidFill>
                <a:srgbClr val="000000"/>
              </a:solidFill>
              <a:sym typeface="Arial"/>
            </a:endParaRPr>
          </a:p>
        </p:txBody>
      </p:sp>
    </p:spTree>
    <p:extLst>
      <p:ext uri="{BB962C8B-B14F-4D97-AF65-F5344CB8AC3E}">
        <p14:creationId xmlns:p14="http://schemas.microsoft.com/office/powerpoint/2010/main" val="388409540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0" fontAlgn="base" hangingPunct="0">
        <a:spcBef>
          <a:spcPct val="0"/>
        </a:spcBef>
        <a:spcAft>
          <a:spcPct val="0"/>
        </a:spcAft>
        <a:defRPr sz="5859">
          <a:solidFill>
            <a:schemeClr val="tx2"/>
          </a:solidFill>
          <a:latin typeface="+mj-lt"/>
          <a:ea typeface="+mj-ea"/>
          <a:cs typeface="+mj-cs"/>
        </a:defRPr>
      </a:lvl1pPr>
      <a:lvl2pPr algn="ctr" rtl="0" eaLnBrk="0" fontAlgn="base" hangingPunct="0">
        <a:spcBef>
          <a:spcPct val="0"/>
        </a:spcBef>
        <a:spcAft>
          <a:spcPct val="0"/>
        </a:spcAft>
        <a:defRPr sz="5859">
          <a:solidFill>
            <a:schemeClr val="tx2"/>
          </a:solidFill>
          <a:latin typeface="Arial" pitchFamily="34" charset="0"/>
          <a:cs typeface="Arial" pitchFamily="34" charset="0"/>
        </a:defRPr>
      </a:lvl2pPr>
      <a:lvl3pPr algn="ctr" rtl="0" eaLnBrk="0" fontAlgn="base" hangingPunct="0">
        <a:spcBef>
          <a:spcPct val="0"/>
        </a:spcBef>
        <a:spcAft>
          <a:spcPct val="0"/>
        </a:spcAft>
        <a:defRPr sz="5859">
          <a:solidFill>
            <a:schemeClr val="tx2"/>
          </a:solidFill>
          <a:latin typeface="Arial" pitchFamily="34" charset="0"/>
          <a:cs typeface="Arial" pitchFamily="34" charset="0"/>
        </a:defRPr>
      </a:lvl3pPr>
      <a:lvl4pPr algn="ctr" rtl="0" eaLnBrk="0" fontAlgn="base" hangingPunct="0">
        <a:spcBef>
          <a:spcPct val="0"/>
        </a:spcBef>
        <a:spcAft>
          <a:spcPct val="0"/>
        </a:spcAft>
        <a:defRPr sz="5859">
          <a:solidFill>
            <a:schemeClr val="tx2"/>
          </a:solidFill>
          <a:latin typeface="Arial" pitchFamily="34" charset="0"/>
          <a:cs typeface="Arial" pitchFamily="34" charset="0"/>
        </a:defRPr>
      </a:lvl4pPr>
      <a:lvl5pPr algn="ctr" rtl="0" eaLnBrk="0" fontAlgn="base" hangingPunct="0">
        <a:spcBef>
          <a:spcPct val="0"/>
        </a:spcBef>
        <a:spcAft>
          <a:spcPct val="0"/>
        </a:spcAft>
        <a:defRPr sz="5859">
          <a:solidFill>
            <a:schemeClr val="tx2"/>
          </a:solidFill>
          <a:latin typeface="Arial" pitchFamily="34" charset="0"/>
          <a:cs typeface="Arial" pitchFamily="34" charset="0"/>
        </a:defRPr>
      </a:lvl5pPr>
      <a:lvl6pPr marL="608779" algn="ctr" rtl="0" fontAlgn="base">
        <a:spcBef>
          <a:spcPct val="0"/>
        </a:spcBef>
        <a:spcAft>
          <a:spcPct val="0"/>
        </a:spcAft>
        <a:defRPr sz="5859">
          <a:solidFill>
            <a:schemeClr val="tx2"/>
          </a:solidFill>
          <a:latin typeface="Arial" pitchFamily="34" charset="0"/>
          <a:cs typeface="Arial" pitchFamily="34" charset="0"/>
        </a:defRPr>
      </a:lvl6pPr>
      <a:lvl7pPr marL="1217559" algn="ctr" rtl="0" fontAlgn="base">
        <a:spcBef>
          <a:spcPct val="0"/>
        </a:spcBef>
        <a:spcAft>
          <a:spcPct val="0"/>
        </a:spcAft>
        <a:defRPr sz="5859">
          <a:solidFill>
            <a:schemeClr val="tx2"/>
          </a:solidFill>
          <a:latin typeface="Arial" pitchFamily="34" charset="0"/>
          <a:cs typeface="Arial" pitchFamily="34" charset="0"/>
        </a:defRPr>
      </a:lvl7pPr>
      <a:lvl8pPr marL="1826338" algn="ctr" rtl="0" fontAlgn="base">
        <a:spcBef>
          <a:spcPct val="0"/>
        </a:spcBef>
        <a:spcAft>
          <a:spcPct val="0"/>
        </a:spcAft>
        <a:defRPr sz="5859">
          <a:solidFill>
            <a:schemeClr val="tx2"/>
          </a:solidFill>
          <a:latin typeface="Arial" pitchFamily="34" charset="0"/>
          <a:cs typeface="Arial" pitchFamily="34" charset="0"/>
        </a:defRPr>
      </a:lvl8pPr>
      <a:lvl9pPr marL="2435119" algn="ctr" rtl="0" fontAlgn="base">
        <a:spcBef>
          <a:spcPct val="0"/>
        </a:spcBef>
        <a:spcAft>
          <a:spcPct val="0"/>
        </a:spcAft>
        <a:defRPr sz="5859">
          <a:solidFill>
            <a:schemeClr val="tx2"/>
          </a:solidFill>
          <a:latin typeface="Arial" pitchFamily="34" charset="0"/>
          <a:cs typeface="Arial" pitchFamily="34" charset="0"/>
        </a:defRPr>
      </a:lvl9pPr>
    </p:titleStyle>
    <p:bodyStyle>
      <a:lvl1pPr marL="456585" indent="-456585" algn="l" rtl="0" eaLnBrk="0" fontAlgn="base" hangingPunct="0">
        <a:spcBef>
          <a:spcPct val="20000"/>
        </a:spcBef>
        <a:spcAft>
          <a:spcPct val="0"/>
        </a:spcAft>
        <a:buChar char="•"/>
        <a:defRPr sz="4261">
          <a:solidFill>
            <a:schemeClr val="tx1"/>
          </a:solidFill>
          <a:latin typeface="+mn-lt"/>
          <a:ea typeface="+mn-ea"/>
          <a:cs typeface="+mn-cs"/>
        </a:defRPr>
      </a:lvl1pPr>
      <a:lvl2pPr marL="989267" indent="-380486" algn="l" rtl="0" eaLnBrk="0" fontAlgn="base" hangingPunct="0">
        <a:spcBef>
          <a:spcPct val="20000"/>
        </a:spcBef>
        <a:spcAft>
          <a:spcPct val="0"/>
        </a:spcAft>
        <a:buChar char="–"/>
        <a:defRPr sz="3729">
          <a:solidFill>
            <a:schemeClr val="tx1"/>
          </a:solidFill>
          <a:latin typeface="+mn-lt"/>
          <a:cs typeface="+mn-cs"/>
        </a:defRPr>
      </a:lvl2pPr>
      <a:lvl3pPr marL="1521949" indent="-304390" algn="l" rtl="0" eaLnBrk="0" fontAlgn="base" hangingPunct="0">
        <a:spcBef>
          <a:spcPct val="20000"/>
        </a:spcBef>
        <a:spcAft>
          <a:spcPct val="0"/>
        </a:spcAft>
        <a:buChar char="•"/>
        <a:defRPr sz="3196">
          <a:solidFill>
            <a:schemeClr val="tx1"/>
          </a:solidFill>
          <a:latin typeface="+mn-lt"/>
          <a:cs typeface="+mn-cs"/>
        </a:defRPr>
      </a:lvl3pPr>
      <a:lvl4pPr marL="2130729" indent="-304390" algn="l" rtl="0" eaLnBrk="0" fontAlgn="base" hangingPunct="0">
        <a:spcBef>
          <a:spcPct val="20000"/>
        </a:spcBef>
        <a:spcAft>
          <a:spcPct val="0"/>
        </a:spcAft>
        <a:buChar char="–"/>
        <a:defRPr sz="2663">
          <a:solidFill>
            <a:schemeClr val="tx1"/>
          </a:solidFill>
          <a:latin typeface="+mn-lt"/>
          <a:cs typeface="+mn-cs"/>
        </a:defRPr>
      </a:lvl4pPr>
      <a:lvl5pPr marL="2739509" indent="-304390" algn="l" rtl="0" eaLnBrk="0" fontAlgn="base" hangingPunct="0">
        <a:spcBef>
          <a:spcPct val="20000"/>
        </a:spcBef>
        <a:spcAft>
          <a:spcPct val="0"/>
        </a:spcAft>
        <a:buChar char="»"/>
        <a:defRPr sz="2663">
          <a:solidFill>
            <a:schemeClr val="tx1"/>
          </a:solidFill>
          <a:latin typeface="+mn-lt"/>
          <a:cs typeface="+mn-cs"/>
        </a:defRPr>
      </a:lvl5pPr>
      <a:lvl6pPr marL="3348288" indent="-304390" algn="l" rtl="0" fontAlgn="base">
        <a:spcBef>
          <a:spcPct val="20000"/>
        </a:spcBef>
        <a:spcAft>
          <a:spcPct val="0"/>
        </a:spcAft>
        <a:buChar char="»"/>
        <a:defRPr sz="2663">
          <a:solidFill>
            <a:schemeClr val="tx1"/>
          </a:solidFill>
          <a:latin typeface="+mn-lt"/>
          <a:cs typeface="+mn-cs"/>
        </a:defRPr>
      </a:lvl6pPr>
      <a:lvl7pPr marL="3957068" indent="-304390" algn="l" rtl="0" fontAlgn="base">
        <a:spcBef>
          <a:spcPct val="20000"/>
        </a:spcBef>
        <a:spcAft>
          <a:spcPct val="0"/>
        </a:spcAft>
        <a:buChar char="»"/>
        <a:defRPr sz="2663">
          <a:solidFill>
            <a:schemeClr val="tx1"/>
          </a:solidFill>
          <a:latin typeface="+mn-lt"/>
          <a:cs typeface="+mn-cs"/>
        </a:defRPr>
      </a:lvl7pPr>
      <a:lvl8pPr marL="4565847" indent="-304390" algn="l" rtl="0" fontAlgn="base">
        <a:spcBef>
          <a:spcPct val="20000"/>
        </a:spcBef>
        <a:spcAft>
          <a:spcPct val="0"/>
        </a:spcAft>
        <a:buChar char="»"/>
        <a:defRPr sz="2663">
          <a:solidFill>
            <a:schemeClr val="tx1"/>
          </a:solidFill>
          <a:latin typeface="+mn-lt"/>
          <a:cs typeface="+mn-cs"/>
        </a:defRPr>
      </a:lvl8pPr>
      <a:lvl9pPr marL="5174627" indent="-304390" algn="l" rtl="0" fontAlgn="base">
        <a:spcBef>
          <a:spcPct val="20000"/>
        </a:spcBef>
        <a:spcAft>
          <a:spcPct val="0"/>
        </a:spcAft>
        <a:buChar char="»"/>
        <a:defRPr sz="2663">
          <a:solidFill>
            <a:schemeClr val="tx1"/>
          </a:solidFill>
          <a:latin typeface="+mn-lt"/>
          <a:cs typeface="+mn-cs"/>
        </a:defRPr>
      </a:lvl9pPr>
    </p:bodyStyle>
    <p:otherStyle>
      <a:defPPr>
        <a:defRPr lang="en-US"/>
      </a:defPPr>
      <a:lvl1pPr marL="0" algn="l" defTabSz="1217559" rtl="0" eaLnBrk="1" latinLnBrk="0" hangingPunct="1">
        <a:defRPr sz="2397" kern="1200">
          <a:solidFill>
            <a:schemeClr val="tx1"/>
          </a:solidFill>
          <a:latin typeface="+mn-lt"/>
          <a:ea typeface="+mn-ea"/>
          <a:cs typeface="+mn-cs"/>
        </a:defRPr>
      </a:lvl1pPr>
      <a:lvl2pPr marL="608779" algn="l" defTabSz="1217559" rtl="0" eaLnBrk="1" latinLnBrk="0" hangingPunct="1">
        <a:defRPr sz="2397" kern="1200">
          <a:solidFill>
            <a:schemeClr val="tx1"/>
          </a:solidFill>
          <a:latin typeface="+mn-lt"/>
          <a:ea typeface="+mn-ea"/>
          <a:cs typeface="+mn-cs"/>
        </a:defRPr>
      </a:lvl2pPr>
      <a:lvl3pPr marL="1217559" algn="l" defTabSz="1217559" rtl="0" eaLnBrk="1" latinLnBrk="0" hangingPunct="1">
        <a:defRPr sz="2397" kern="1200">
          <a:solidFill>
            <a:schemeClr val="tx1"/>
          </a:solidFill>
          <a:latin typeface="+mn-lt"/>
          <a:ea typeface="+mn-ea"/>
          <a:cs typeface="+mn-cs"/>
        </a:defRPr>
      </a:lvl3pPr>
      <a:lvl4pPr marL="1826338" algn="l" defTabSz="1217559" rtl="0" eaLnBrk="1" latinLnBrk="0" hangingPunct="1">
        <a:defRPr sz="2397" kern="1200">
          <a:solidFill>
            <a:schemeClr val="tx1"/>
          </a:solidFill>
          <a:latin typeface="+mn-lt"/>
          <a:ea typeface="+mn-ea"/>
          <a:cs typeface="+mn-cs"/>
        </a:defRPr>
      </a:lvl4pPr>
      <a:lvl5pPr marL="2435119" algn="l" defTabSz="1217559" rtl="0" eaLnBrk="1" latinLnBrk="0" hangingPunct="1">
        <a:defRPr sz="2397" kern="1200">
          <a:solidFill>
            <a:schemeClr val="tx1"/>
          </a:solidFill>
          <a:latin typeface="+mn-lt"/>
          <a:ea typeface="+mn-ea"/>
          <a:cs typeface="+mn-cs"/>
        </a:defRPr>
      </a:lvl5pPr>
      <a:lvl6pPr marL="3043899" algn="l" defTabSz="1217559" rtl="0" eaLnBrk="1" latinLnBrk="0" hangingPunct="1">
        <a:defRPr sz="2397" kern="1200">
          <a:solidFill>
            <a:schemeClr val="tx1"/>
          </a:solidFill>
          <a:latin typeface="+mn-lt"/>
          <a:ea typeface="+mn-ea"/>
          <a:cs typeface="+mn-cs"/>
        </a:defRPr>
      </a:lvl6pPr>
      <a:lvl7pPr marL="3652678" algn="l" defTabSz="1217559" rtl="0" eaLnBrk="1" latinLnBrk="0" hangingPunct="1">
        <a:defRPr sz="2397" kern="1200">
          <a:solidFill>
            <a:schemeClr val="tx1"/>
          </a:solidFill>
          <a:latin typeface="+mn-lt"/>
          <a:ea typeface="+mn-ea"/>
          <a:cs typeface="+mn-cs"/>
        </a:defRPr>
      </a:lvl7pPr>
      <a:lvl8pPr marL="4261457" algn="l" defTabSz="1217559" rtl="0" eaLnBrk="1" latinLnBrk="0" hangingPunct="1">
        <a:defRPr sz="2397" kern="1200">
          <a:solidFill>
            <a:schemeClr val="tx1"/>
          </a:solidFill>
          <a:latin typeface="+mn-lt"/>
          <a:ea typeface="+mn-ea"/>
          <a:cs typeface="+mn-cs"/>
        </a:defRPr>
      </a:lvl8pPr>
      <a:lvl9pPr marL="4870237" algn="l" defTabSz="1217559" rtl="0" eaLnBrk="1" latinLnBrk="0" hangingPunct="1">
        <a:defRPr sz="23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67776" tIns="34157" rIns="67776" bIns="34157"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67776" tIns="34157" rIns="67776" bIns="341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67776" tIns="34157" rIns="67776" bIns="34157" rtlCol="0" anchor="ctr"/>
          <a:lstStyle>
            <a:lvl1pPr algn="l">
              <a:defRPr sz="1199">
                <a:solidFill>
                  <a:schemeClr val="tx1">
                    <a:tint val="75000"/>
                  </a:schemeClr>
                </a:solidFill>
              </a:defRPr>
            </a:lvl1pPr>
          </a:lstStyle>
          <a:p>
            <a:pPr defTabSz="901445"/>
            <a:fld id="{623C3EED-3624-4FC9-8F19-5B8570DD8B3B}" type="datetimeFigureOut">
              <a:rPr lang="en-US" smtClean="0">
                <a:solidFill>
                  <a:prstClr val="black">
                    <a:tint val="75000"/>
                  </a:prstClr>
                </a:solidFill>
                <a:cs typeface="Arial"/>
                <a:sym typeface="Arial"/>
              </a:rPr>
              <a:pPr defTabSz="901445"/>
              <a:t>10/24/2025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3" y="6356352"/>
            <a:ext cx="3860800" cy="365125"/>
          </a:xfrm>
          <a:prstGeom prst="rect">
            <a:avLst/>
          </a:prstGeom>
        </p:spPr>
        <p:txBody>
          <a:bodyPr vert="horz" lIns="67776" tIns="34157" rIns="67776" bIns="34157" rtlCol="0" anchor="ctr"/>
          <a:lstStyle>
            <a:lvl1pPr algn="ctr">
              <a:defRPr sz="1199">
                <a:solidFill>
                  <a:schemeClr val="tx1">
                    <a:tint val="75000"/>
                  </a:schemeClr>
                </a:solidFill>
              </a:defRPr>
            </a:lvl1pPr>
          </a:lstStyle>
          <a:p>
            <a:pPr defTabSz="901445"/>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67776" tIns="34157" rIns="67776" bIns="34157" rtlCol="0" anchor="ctr"/>
          <a:lstStyle>
            <a:lvl1pPr algn="r">
              <a:defRPr sz="1199">
                <a:solidFill>
                  <a:schemeClr val="tx1">
                    <a:tint val="75000"/>
                  </a:schemeClr>
                </a:solidFill>
              </a:defRPr>
            </a:lvl1pPr>
          </a:lstStyle>
          <a:p>
            <a:pPr defTabSz="901445"/>
            <a:fld id="{520C1DEC-A061-4A04-A135-6473A8358208}" type="slidenum">
              <a:rPr lang="en-US" smtClean="0">
                <a:solidFill>
                  <a:prstClr val="black">
                    <a:tint val="75000"/>
                  </a:prstClr>
                </a:solidFill>
                <a:cs typeface="Arial"/>
                <a:sym typeface="Arial"/>
              </a:rPr>
              <a:pPr defTabSz="901445"/>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029671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835" r:id="rId8"/>
    <p:sldLayoutId id="2147483836" r:id="rId9"/>
    <p:sldLayoutId id="2147483837" r:id="rId10"/>
    <p:sldLayoutId id="2147483838" r:id="rId11"/>
  </p:sldLayoutIdLst>
  <p:txStyles>
    <p:titleStyle>
      <a:lvl1pPr algn="ctr" defTabSz="901445" rtl="0" eaLnBrk="1" latinLnBrk="0" hangingPunct="1">
        <a:spcBef>
          <a:spcPct val="0"/>
        </a:spcBef>
        <a:buNone/>
        <a:defRPr sz="4395" kern="1200">
          <a:solidFill>
            <a:schemeClr val="tx1"/>
          </a:solidFill>
          <a:latin typeface="+mj-lt"/>
          <a:ea typeface="+mj-ea"/>
          <a:cs typeface="+mj-cs"/>
        </a:defRPr>
      </a:lvl1pPr>
    </p:titleStyle>
    <p:bodyStyle>
      <a:lvl1pPr marL="338216" indent="-338216" algn="l" defTabSz="901445" rtl="0" eaLnBrk="1" latinLnBrk="0" hangingPunct="1">
        <a:spcBef>
          <a:spcPct val="20000"/>
        </a:spcBef>
        <a:buFont typeface="Arial" pitchFamily="34" charset="0"/>
        <a:buChar char="•"/>
        <a:defRPr sz="3196" kern="1200">
          <a:solidFill>
            <a:schemeClr val="tx1"/>
          </a:solidFill>
          <a:latin typeface="+mn-lt"/>
          <a:ea typeface="+mn-ea"/>
          <a:cs typeface="+mn-cs"/>
        </a:defRPr>
      </a:lvl1pPr>
      <a:lvl2pPr marL="732578" indent="-281854" algn="l" defTabSz="901445" rtl="0" eaLnBrk="1" latinLnBrk="0" hangingPunct="1">
        <a:spcBef>
          <a:spcPct val="20000"/>
        </a:spcBef>
        <a:buFont typeface="Arial" pitchFamily="34" charset="0"/>
        <a:buChar char="–"/>
        <a:defRPr sz="2796" kern="1200">
          <a:solidFill>
            <a:schemeClr val="tx1"/>
          </a:solidFill>
          <a:latin typeface="+mn-lt"/>
          <a:ea typeface="+mn-ea"/>
          <a:cs typeface="+mn-cs"/>
        </a:defRPr>
      </a:lvl2pPr>
      <a:lvl3pPr marL="1126925" indent="-225477" algn="l" defTabSz="901445" rtl="0" eaLnBrk="1" latinLnBrk="0" hangingPunct="1">
        <a:spcBef>
          <a:spcPct val="20000"/>
        </a:spcBef>
        <a:buFont typeface="Arial" pitchFamily="34" charset="0"/>
        <a:buChar char="•"/>
        <a:defRPr sz="2397" kern="1200">
          <a:solidFill>
            <a:schemeClr val="tx1"/>
          </a:solidFill>
          <a:latin typeface="+mn-lt"/>
          <a:ea typeface="+mn-ea"/>
          <a:cs typeface="+mn-cs"/>
        </a:defRPr>
      </a:lvl3pPr>
      <a:lvl4pPr marL="1577390" indent="-225477" algn="l" defTabSz="901445" rtl="0" eaLnBrk="1" latinLnBrk="0" hangingPunct="1">
        <a:spcBef>
          <a:spcPct val="20000"/>
        </a:spcBef>
        <a:buFont typeface="Arial" pitchFamily="34" charset="0"/>
        <a:buChar char="–"/>
        <a:defRPr sz="1997" kern="1200">
          <a:solidFill>
            <a:schemeClr val="tx1"/>
          </a:solidFill>
          <a:latin typeface="+mn-lt"/>
          <a:ea typeface="+mn-ea"/>
          <a:cs typeface="+mn-cs"/>
        </a:defRPr>
      </a:lvl4pPr>
      <a:lvl5pPr marL="2028309" indent="-225477" algn="l" defTabSz="901445" rtl="0" eaLnBrk="1" latinLnBrk="0" hangingPunct="1">
        <a:spcBef>
          <a:spcPct val="20000"/>
        </a:spcBef>
        <a:buFont typeface="Arial" pitchFamily="34" charset="0"/>
        <a:buChar char="»"/>
        <a:defRPr sz="1997" kern="1200">
          <a:solidFill>
            <a:schemeClr val="tx1"/>
          </a:solidFill>
          <a:latin typeface="+mn-lt"/>
          <a:ea typeface="+mn-ea"/>
          <a:cs typeface="+mn-cs"/>
        </a:defRPr>
      </a:lvl5pPr>
      <a:lvl6pPr marL="2479045" indent="-225477" algn="l" defTabSz="901445" rtl="0" eaLnBrk="1" latinLnBrk="0" hangingPunct="1">
        <a:spcBef>
          <a:spcPct val="20000"/>
        </a:spcBef>
        <a:buFont typeface="Arial" pitchFamily="34" charset="0"/>
        <a:buChar char="•"/>
        <a:defRPr sz="1997" kern="1200">
          <a:solidFill>
            <a:schemeClr val="tx1"/>
          </a:solidFill>
          <a:latin typeface="+mn-lt"/>
          <a:ea typeface="+mn-ea"/>
          <a:cs typeface="+mn-cs"/>
        </a:defRPr>
      </a:lvl6pPr>
      <a:lvl7pPr marL="2929752" indent="-225477" algn="l" defTabSz="901445" rtl="0" eaLnBrk="1" latinLnBrk="0" hangingPunct="1">
        <a:spcBef>
          <a:spcPct val="20000"/>
        </a:spcBef>
        <a:buFont typeface="Arial" pitchFamily="34" charset="0"/>
        <a:buChar char="•"/>
        <a:defRPr sz="1997" kern="1200">
          <a:solidFill>
            <a:schemeClr val="tx1"/>
          </a:solidFill>
          <a:latin typeface="+mn-lt"/>
          <a:ea typeface="+mn-ea"/>
          <a:cs typeface="+mn-cs"/>
        </a:defRPr>
      </a:lvl7pPr>
      <a:lvl8pPr marL="3380639" indent="-225477" algn="l" defTabSz="901445" rtl="0" eaLnBrk="1" latinLnBrk="0" hangingPunct="1">
        <a:spcBef>
          <a:spcPct val="20000"/>
        </a:spcBef>
        <a:buFont typeface="Arial" pitchFamily="34" charset="0"/>
        <a:buChar char="•"/>
        <a:defRPr sz="1997" kern="1200">
          <a:solidFill>
            <a:schemeClr val="tx1"/>
          </a:solidFill>
          <a:latin typeface="+mn-lt"/>
          <a:ea typeface="+mn-ea"/>
          <a:cs typeface="+mn-cs"/>
        </a:defRPr>
      </a:lvl8pPr>
      <a:lvl9pPr marL="3831256" indent="-225477" algn="l" defTabSz="901445" rtl="0" eaLnBrk="1" latinLnBrk="0" hangingPunct="1">
        <a:spcBef>
          <a:spcPct val="20000"/>
        </a:spcBef>
        <a:buFont typeface="Arial" pitchFamily="34" charset="0"/>
        <a:buChar char="•"/>
        <a:defRPr sz="1997" kern="1200">
          <a:solidFill>
            <a:schemeClr val="tx1"/>
          </a:solidFill>
          <a:latin typeface="+mn-lt"/>
          <a:ea typeface="+mn-ea"/>
          <a:cs typeface="+mn-cs"/>
        </a:defRPr>
      </a:lvl9pPr>
    </p:bodyStyle>
    <p:otherStyle>
      <a:defPPr>
        <a:defRPr lang="en-US"/>
      </a:defPPr>
      <a:lvl1pPr marL="0" algn="l" defTabSz="901445" rtl="0" eaLnBrk="1" latinLnBrk="0" hangingPunct="1">
        <a:defRPr sz="1864" kern="1200">
          <a:solidFill>
            <a:schemeClr val="tx1"/>
          </a:solidFill>
          <a:latin typeface="+mn-lt"/>
          <a:ea typeface="+mn-ea"/>
          <a:cs typeface="+mn-cs"/>
        </a:defRPr>
      </a:lvl1pPr>
      <a:lvl2pPr marL="450487" algn="l" defTabSz="901445" rtl="0" eaLnBrk="1" latinLnBrk="0" hangingPunct="1">
        <a:defRPr sz="1864" kern="1200">
          <a:solidFill>
            <a:schemeClr val="tx1"/>
          </a:solidFill>
          <a:latin typeface="+mn-lt"/>
          <a:ea typeface="+mn-ea"/>
          <a:cs typeface="+mn-cs"/>
        </a:defRPr>
      </a:lvl2pPr>
      <a:lvl3pPr marL="901445" algn="l" defTabSz="901445" rtl="0" eaLnBrk="1" latinLnBrk="0" hangingPunct="1">
        <a:defRPr sz="1864" kern="1200">
          <a:solidFill>
            <a:schemeClr val="tx1"/>
          </a:solidFill>
          <a:latin typeface="+mn-lt"/>
          <a:ea typeface="+mn-ea"/>
          <a:cs typeface="+mn-cs"/>
        </a:defRPr>
      </a:lvl3pPr>
      <a:lvl4pPr marL="1352176" algn="l" defTabSz="901445" rtl="0" eaLnBrk="1" latinLnBrk="0" hangingPunct="1">
        <a:defRPr sz="1864" kern="1200">
          <a:solidFill>
            <a:schemeClr val="tx1"/>
          </a:solidFill>
          <a:latin typeface="+mn-lt"/>
          <a:ea typeface="+mn-ea"/>
          <a:cs typeface="+mn-cs"/>
        </a:defRPr>
      </a:lvl4pPr>
      <a:lvl5pPr marL="1802930" algn="l" defTabSz="901445" rtl="0" eaLnBrk="1" latinLnBrk="0" hangingPunct="1">
        <a:defRPr sz="1864" kern="1200">
          <a:solidFill>
            <a:schemeClr val="tx1"/>
          </a:solidFill>
          <a:latin typeface="+mn-lt"/>
          <a:ea typeface="+mn-ea"/>
          <a:cs typeface="+mn-cs"/>
        </a:defRPr>
      </a:lvl5pPr>
      <a:lvl6pPr marL="2253854" algn="l" defTabSz="901445" rtl="0" eaLnBrk="1" latinLnBrk="0" hangingPunct="1">
        <a:defRPr sz="1864" kern="1200">
          <a:solidFill>
            <a:schemeClr val="tx1"/>
          </a:solidFill>
          <a:latin typeface="+mn-lt"/>
          <a:ea typeface="+mn-ea"/>
          <a:cs typeface="+mn-cs"/>
        </a:defRPr>
      </a:lvl6pPr>
      <a:lvl7pPr marL="2704336" algn="l" defTabSz="901445" rtl="0" eaLnBrk="1" latinLnBrk="0" hangingPunct="1">
        <a:defRPr sz="1864" kern="1200">
          <a:solidFill>
            <a:schemeClr val="tx1"/>
          </a:solidFill>
          <a:latin typeface="+mn-lt"/>
          <a:ea typeface="+mn-ea"/>
          <a:cs typeface="+mn-cs"/>
        </a:defRPr>
      </a:lvl7pPr>
      <a:lvl8pPr marL="3154938" algn="l" defTabSz="901445" rtl="0" eaLnBrk="1" latinLnBrk="0" hangingPunct="1">
        <a:defRPr sz="1864" kern="1200">
          <a:solidFill>
            <a:schemeClr val="tx1"/>
          </a:solidFill>
          <a:latin typeface="+mn-lt"/>
          <a:ea typeface="+mn-ea"/>
          <a:cs typeface="+mn-cs"/>
        </a:defRPr>
      </a:lvl8pPr>
      <a:lvl9pPr marL="3605853" algn="l" defTabSz="901445" rtl="0" eaLnBrk="1" latinLnBrk="0" hangingPunct="1">
        <a:defRPr sz="186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96" tIns="45399" rIns="90796" bIns="45399" numCol="1" anchor="ctr" anchorCtr="0" compatLnSpc="1">
            <a:prstTxWarp prst="textNoShape">
              <a:avLst/>
            </a:prstTxWarp>
          </a:bodyPr>
          <a:lstStyle/>
          <a:p>
            <a:pPr lvl="0"/>
            <a:r>
              <a:rPr lang="en-US" altLang="vi-VN"/>
              <a:t>Click to edit Master title style</a:t>
            </a:r>
          </a:p>
        </p:txBody>
      </p:sp>
      <p:sp>
        <p:nvSpPr>
          <p:cNvPr id="6147" name="Rectangle 3"/>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96" tIns="45399" rIns="90796" bIns="45399"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w="9525">
            <a:noFill/>
            <a:miter lim="800000"/>
            <a:headEnd/>
            <a:tailEnd/>
          </a:ln>
          <a:effectLst/>
        </p:spPr>
        <p:txBody>
          <a:bodyPr vert="horz" wrap="square" lIns="90796" tIns="45399" rIns="90796" bIns="45399" numCol="1" anchor="t" anchorCtr="0" compatLnSpc="1">
            <a:prstTxWarp prst="textNoShape">
              <a:avLst/>
            </a:prstTxWarp>
          </a:bodyPr>
          <a:lstStyle>
            <a:lvl1pPr eaLnBrk="1" hangingPunct="1">
              <a:defRPr sz="1864">
                <a:solidFill>
                  <a:srgbClr val="000000"/>
                </a:solidFill>
                <a:latin typeface="Arial" charset="0"/>
              </a:defRPr>
            </a:lvl1pPr>
          </a:lstStyle>
          <a:p>
            <a:pPr defTabSz="1217589" fontAlgn="base">
              <a:spcBef>
                <a:spcPct val="0"/>
              </a:spcBef>
              <a:spcAft>
                <a:spcPct val="0"/>
              </a:spcAft>
              <a:defRPr/>
            </a:pPr>
            <a:endParaRPr lang="en-US">
              <a:cs typeface="Arial" panose="020B0604020202020204"/>
              <a:sym typeface="Arial" panose="020B0604020202020204"/>
            </a:endParaRPr>
          </a:p>
        </p:txBody>
      </p:sp>
      <p:sp>
        <p:nvSpPr>
          <p:cNvPr id="1029" name="Rectangle 5"/>
          <p:cNvSpPr>
            <a:spLocks noGrp="1" noChangeArrowheads="1"/>
          </p:cNvSpPr>
          <p:nvPr>
            <p:ph type="ftr" sz="quarter" idx="3"/>
          </p:nvPr>
        </p:nvSpPr>
        <p:spPr bwMode="auto">
          <a:xfrm>
            <a:off x="4165603" y="6245226"/>
            <a:ext cx="3860800" cy="476251"/>
          </a:xfrm>
          <a:prstGeom prst="rect">
            <a:avLst/>
          </a:prstGeom>
          <a:noFill/>
          <a:ln w="9525">
            <a:noFill/>
            <a:miter lim="800000"/>
            <a:headEnd/>
            <a:tailEnd/>
          </a:ln>
          <a:effectLst/>
        </p:spPr>
        <p:txBody>
          <a:bodyPr vert="horz" wrap="square" lIns="90796" tIns="45399" rIns="90796" bIns="45399" numCol="1" anchor="t" anchorCtr="0" compatLnSpc="1">
            <a:prstTxWarp prst="textNoShape">
              <a:avLst/>
            </a:prstTxWarp>
          </a:bodyPr>
          <a:lstStyle>
            <a:lvl1pPr algn="ctr" eaLnBrk="1" hangingPunct="1">
              <a:defRPr sz="1864">
                <a:solidFill>
                  <a:srgbClr val="000000"/>
                </a:solidFill>
                <a:latin typeface="Arial" charset="0"/>
              </a:defRPr>
            </a:lvl1pPr>
          </a:lstStyle>
          <a:p>
            <a:pPr defTabSz="1217589" fontAlgn="base">
              <a:spcBef>
                <a:spcPct val="0"/>
              </a:spcBef>
              <a:spcAft>
                <a:spcPct val="0"/>
              </a:spcAft>
              <a:defRPr/>
            </a:pPr>
            <a:endParaRPr lang="en-US">
              <a:cs typeface="Arial" panose="020B0604020202020204"/>
              <a:sym typeface="Arial" panose="020B0604020202020204"/>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w="9525">
            <a:noFill/>
            <a:miter lim="800000"/>
            <a:headEnd/>
            <a:tailEnd/>
          </a:ln>
          <a:effectLst/>
        </p:spPr>
        <p:txBody>
          <a:bodyPr vert="horz" wrap="square" lIns="90796" tIns="45399" rIns="90796" bIns="45399" numCol="1" anchor="t" anchorCtr="0" compatLnSpc="1">
            <a:prstTxWarp prst="textNoShape">
              <a:avLst/>
            </a:prstTxWarp>
          </a:bodyPr>
          <a:lstStyle>
            <a:lvl1pPr algn="r" eaLnBrk="1" hangingPunct="1">
              <a:defRPr sz="1864">
                <a:solidFill>
                  <a:srgbClr val="000000"/>
                </a:solidFill>
                <a:latin typeface="Arial" charset="0"/>
              </a:defRPr>
            </a:lvl1pPr>
          </a:lstStyle>
          <a:p>
            <a:pPr defTabSz="1217589" fontAlgn="base">
              <a:spcBef>
                <a:spcPct val="0"/>
              </a:spcBef>
              <a:spcAft>
                <a:spcPct val="0"/>
              </a:spcAft>
              <a:defRPr/>
            </a:pPr>
            <a:fld id="{7D861EB1-2399-446F-A594-257C1B941E12}" type="slidenum">
              <a:rPr lang="en-US" altLang="vi-VN" smtClean="0">
                <a:cs typeface="Arial" panose="020B0604020202020204"/>
                <a:sym typeface="Arial" panose="020B0604020202020204"/>
              </a:rPr>
              <a:pPr defTabSz="1217589" fontAlgn="base">
                <a:spcBef>
                  <a:spcPct val="0"/>
                </a:spcBef>
                <a:spcAft>
                  <a:spcPct val="0"/>
                </a:spcAft>
                <a:defRPr/>
              </a:pPr>
              <a:t>‹#›</a:t>
            </a:fld>
            <a:endParaRPr lang="en-US" altLang="vi-VN">
              <a:cs typeface="Arial" panose="020B0604020202020204"/>
              <a:sym typeface="Arial" panose="020B0604020202020204"/>
            </a:endParaRPr>
          </a:p>
        </p:txBody>
      </p:sp>
    </p:spTree>
    <p:extLst>
      <p:ext uri="{BB962C8B-B14F-4D97-AF65-F5344CB8AC3E}">
        <p14:creationId xmlns:p14="http://schemas.microsoft.com/office/powerpoint/2010/main" val="234919590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eaLnBrk="0" fontAlgn="base" hangingPunct="0">
        <a:spcBef>
          <a:spcPct val="0"/>
        </a:spcBef>
        <a:spcAft>
          <a:spcPct val="0"/>
        </a:spcAft>
        <a:defRPr sz="5859">
          <a:solidFill>
            <a:schemeClr val="tx2"/>
          </a:solidFill>
          <a:latin typeface="+mj-lt"/>
          <a:ea typeface="+mj-ea"/>
          <a:cs typeface="+mj-cs"/>
        </a:defRPr>
      </a:lvl1pPr>
      <a:lvl2pPr algn="ctr" rtl="0" eaLnBrk="0" fontAlgn="base" hangingPunct="0">
        <a:spcBef>
          <a:spcPct val="0"/>
        </a:spcBef>
        <a:spcAft>
          <a:spcPct val="0"/>
        </a:spcAft>
        <a:defRPr sz="5859">
          <a:solidFill>
            <a:schemeClr val="tx2"/>
          </a:solidFill>
          <a:latin typeface="Arial" charset="0"/>
        </a:defRPr>
      </a:lvl2pPr>
      <a:lvl3pPr algn="ctr" rtl="0" eaLnBrk="0" fontAlgn="base" hangingPunct="0">
        <a:spcBef>
          <a:spcPct val="0"/>
        </a:spcBef>
        <a:spcAft>
          <a:spcPct val="0"/>
        </a:spcAft>
        <a:defRPr sz="5859">
          <a:solidFill>
            <a:schemeClr val="tx2"/>
          </a:solidFill>
          <a:latin typeface="Arial" charset="0"/>
        </a:defRPr>
      </a:lvl3pPr>
      <a:lvl4pPr algn="ctr" rtl="0" eaLnBrk="0" fontAlgn="base" hangingPunct="0">
        <a:spcBef>
          <a:spcPct val="0"/>
        </a:spcBef>
        <a:spcAft>
          <a:spcPct val="0"/>
        </a:spcAft>
        <a:defRPr sz="5859">
          <a:solidFill>
            <a:schemeClr val="tx2"/>
          </a:solidFill>
          <a:latin typeface="Arial" charset="0"/>
        </a:defRPr>
      </a:lvl4pPr>
      <a:lvl5pPr algn="ctr" rtl="0" eaLnBrk="0" fontAlgn="base" hangingPunct="0">
        <a:spcBef>
          <a:spcPct val="0"/>
        </a:spcBef>
        <a:spcAft>
          <a:spcPct val="0"/>
        </a:spcAft>
        <a:defRPr sz="5859">
          <a:solidFill>
            <a:schemeClr val="tx2"/>
          </a:solidFill>
          <a:latin typeface="Arial" charset="0"/>
        </a:defRPr>
      </a:lvl5pPr>
      <a:lvl6pPr marL="604378" algn="ctr" rtl="0" fontAlgn="base">
        <a:spcBef>
          <a:spcPct val="0"/>
        </a:spcBef>
        <a:spcAft>
          <a:spcPct val="0"/>
        </a:spcAft>
        <a:defRPr sz="5859">
          <a:solidFill>
            <a:schemeClr val="tx2"/>
          </a:solidFill>
          <a:latin typeface="Arial" charset="0"/>
        </a:defRPr>
      </a:lvl6pPr>
      <a:lvl7pPr marL="1208752" algn="ctr" rtl="0" fontAlgn="base">
        <a:spcBef>
          <a:spcPct val="0"/>
        </a:spcBef>
        <a:spcAft>
          <a:spcPct val="0"/>
        </a:spcAft>
        <a:defRPr sz="5859">
          <a:solidFill>
            <a:schemeClr val="tx2"/>
          </a:solidFill>
          <a:latin typeface="Arial" charset="0"/>
        </a:defRPr>
      </a:lvl7pPr>
      <a:lvl8pPr marL="1813130" algn="ctr" rtl="0" fontAlgn="base">
        <a:spcBef>
          <a:spcPct val="0"/>
        </a:spcBef>
        <a:spcAft>
          <a:spcPct val="0"/>
        </a:spcAft>
        <a:defRPr sz="5859">
          <a:solidFill>
            <a:schemeClr val="tx2"/>
          </a:solidFill>
          <a:latin typeface="Arial" charset="0"/>
        </a:defRPr>
      </a:lvl8pPr>
      <a:lvl9pPr marL="2417516" algn="ctr" rtl="0" fontAlgn="base">
        <a:spcBef>
          <a:spcPct val="0"/>
        </a:spcBef>
        <a:spcAft>
          <a:spcPct val="0"/>
        </a:spcAft>
        <a:defRPr sz="5859">
          <a:solidFill>
            <a:schemeClr val="tx2"/>
          </a:solidFill>
          <a:latin typeface="Arial" charset="0"/>
        </a:defRPr>
      </a:lvl9pPr>
    </p:titleStyle>
    <p:bodyStyle>
      <a:lvl1pPr marL="453275" indent="-453275" algn="l" rtl="0" eaLnBrk="0" fontAlgn="base" hangingPunct="0">
        <a:spcBef>
          <a:spcPct val="20000"/>
        </a:spcBef>
        <a:spcAft>
          <a:spcPct val="0"/>
        </a:spcAft>
        <a:buChar char="•"/>
        <a:defRPr sz="4261">
          <a:solidFill>
            <a:schemeClr val="tx1"/>
          </a:solidFill>
          <a:latin typeface="+mn-lt"/>
          <a:ea typeface="+mn-ea"/>
          <a:cs typeface="+mn-cs"/>
        </a:defRPr>
      </a:lvl1pPr>
      <a:lvl2pPr marL="982128" indent="-377724" algn="l" rtl="0" eaLnBrk="0" fontAlgn="base" hangingPunct="0">
        <a:spcBef>
          <a:spcPct val="20000"/>
        </a:spcBef>
        <a:spcAft>
          <a:spcPct val="0"/>
        </a:spcAft>
        <a:buChar char="–"/>
        <a:defRPr sz="3729">
          <a:solidFill>
            <a:schemeClr val="tx1"/>
          </a:solidFill>
          <a:latin typeface="+mn-lt"/>
        </a:defRPr>
      </a:lvl2pPr>
      <a:lvl3pPr marL="1510954" indent="-302175" algn="l" rtl="0" eaLnBrk="0" fontAlgn="base" hangingPunct="0">
        <a:spcBef>
          <a:spcPct val="20000"/>
        </a:spcBef>
        <a:spcAft>
          <a:spcPct val="0"/>
        </a:spcAft>
        <a:buChar char="•"/>
        <a:defRPr sz="3196">
          <a:solidFill>
            <a:schemeClr val="tx1"/>
          </a:solidFill>
          <a:latin typeface="+mn-lt"/>
        </a:defRPr>
      </a:lvl3pPr>
      <a:lvl4pPr marL="2115333" indent="-302175" algn="l" rtl="0" eaLnBrk="0" fontAlgn="base" hangingPunct="0">
        <a:spcBef>
          <a:spcPct val="20000"/>
        </a:spcBef>
        <a:spcAft>
          <a:spcPct val="0"/>
        </a:spcAft>
        <a:buChar char="–"/>
        <a:defRPr sz="2663">
          <a:solidFill>
            <a:schemeClr val="tx1"/>
          </a:solidFill>
          <a:latin typeface="+mn-lt"/>
        </a:defRPr>
      </a:lvl4pPr>
      <a:lvl5pPr marL="2719696" indent="-302175" algn="l" rtl="0" eaLnBrk="0" fontAlgn="base" hangingPunct="0">
        <a:spcBef>
          <a:spcPct val="20000"/>
        </a:spcBef>
        <a:spcAft>
          <a:spcPct val="0"/>
        </a:spcAft>
        <a:buChar char="»"/>
        <a:defRPr sz="2663">
          <a:solidFill>
            <a:schemeClr val="tx1"/>
          </a:solidFill>
          <a:latin typeface="+mn-lt"/>
        </a:defRPr>
      </a:lvl5pPr>
      <a:lvl6pPr marL="3324055" indent="-302175" algn="l" rtl="0" fontAlgn="base">
        <a:spcBef>
          <a:spcPct val="20000"/>
        </a:spcBef>
        <a:spcAft>
          <a:spcPct val="0"/>
        </a:spcAft>
        <a:buChar char="»"/>
        <a:defRPr sz="2663">
          <a:solidFill>
            <a:schemeClr val="tx1"/>
          </a:solidFill>
          <a:latin typeface="+mn-lt"/>
        </a:defRPr>
      </a:lvl6pPr>
      <a:lvl7pPr marL="3928451" indent="-302175" algn="l" rtl="0" fontAlgn="base">
        <a:spcBef>
          <a:spcPct val="20000"/>
        </a:spcBef>
        <a:spcAft>
          <a:spcPct val="0"/>
        </a:spcAft>
        <a:buChar char="»"/>
        <a:defRPr sz="2663">
          <a:solidFill>
            <a:schemeClr val="tx1"/>
          </a:solidFill>
          <a:latin typeface="+mn-lt"/>
        </a:defRPr>
      </a:lvl7pPr>
      <a:lvl8pPr marL="4532822" indent="-302175" algn="l" rtl="0" fontAlgn="base">
        <a:spcBef>
          <a:spcPct val="20000"/>
        </a:spcBef>
        <a:spcAft>
          <a:spcPct val="0"/>
        </a:spcAft>
        <a:buChar char="»"/>
        <a:defRPr sz="2663">
          <a:solidFill>
            <a:schemeClr val="tx1"/>
          </a:solidFill>
          <a:latin typeface="+mn-lt"/>
        </a:defRPr>
      </a:lvl8pPr>
      <a:lvl9pPr marL="5137204" indent="-302175" algn="l" rtl="0" fontAlgn="base">
        <a:spcBef>
          <a:spcPct val="20000"/>
        </a:spcBef>
        <a:spcAft>
          <a:spcPct val="0"/>
        </a:spcAft>
        <a:buChar char="»"/>
        <a:defRPr sz="2663">
          <a:solidFill>
            <a:schemeClr val="tx1"/>
          </a:solidFill>
          <a:latin typeface="+mn-lt"/>
        </a:defRPr>
      </a:lvl9pPr>
    </p:bodyStyle>
    <p:otherStyle>
      <a:defPPr>
        <a:defRPr lang="en-US"/>
      </a:defPPr>
      <a:lvl1pPr marL="0" algn="l" defTabSz="1208752" rtl="0" eaLnBrk="1" latinLnBrk="0" hangingPunct="1">
        <a:defRPr sz="2397" kern="1200">
          <a:solidFill>
            <a:schemeClr val="tx1"/>
          </a:solidFill>
          <a:latin typeface="+mn-lt"/>
          <a:ea typeface="+mn-ea"/>
          <a:cs typeface="+mn-cs"/>
        </a:defRPr>
      </a:lvl1pPr>
      <a:lvl2pPr marL="604378" algn="l" defTabSz="1208752" rtl="0" eaLnBrk="1" latinLnBrk="0" hangingPunct="1">
        <a:defRPr sz="2397" kern="1200">
          <a:solidFill>
            <a:schemeClr val="tx1"/>
          </a:solidFill>
          <a:latin typeface="+mn-lt"/>
          <a:ea typeface="+mn-ea"/>
          <a:cs typeface="+mn-cs"/>
        </a:defRPr>
      </a:lvl2pPr>
      <a:lvl3pPr marL="1208752" algn="l" defTabSz="1208752" rtl="0" eaLnBrk="1" latinLnBrk="0" hangingPunct="1">
        <a:defRPr sz="2397" kern="1200">
          <a:solidFill>
            <a:schemeClr val="tx1"/>
          </a:solidFill>
          <a:latin typeface="+mn-lt"/>
          <a:ea typeface="+mn-ea"/>
          <a:cs typeface="+mn-cs"/>
        </a:defRPr>
      </a:lvl3pPr>
      <a:lvl4pPr marL="1813130" algn="l" defTabSz="1208752" rtl="0" eaLnBrk="1" latinLnBrk="0" hangingPunct="1">
        <a:defRPr sz="2397" kern="1200">
          <a:solidFill>
            <a:schemeClr val="tx1"/>
          </a:solidFill>
          <a:latin typeface="+mn-lt"/>
          <a:ea typeface="+mn-ea"/>
          <a:cs typeface="+mn-cs"/>
        </a:defRPr>
      </a:lvl4pPr>
      <a:lvl5pPr marL="2417516" algn="l" defTabSz="1208752" rtl="0" eaLnBrk="1" latinLnBrk="0" hangingPunct="1">
        <a:defRPr sz="2397" kern="1200">
          <a:solidFill>
            <a:schemeClr val="tx1"/>
          </a:solidFill>
          <a:latin typeface="+mn-lt"/>
          <a:ea typeface="+mn-ea"/>
          <a:cs typeface="+mn-cs"/>
        </a:defRPr>
      </a:lvl5pPr>
      <a:lvl6pPr marL="3021883" algn="l" defTabSz="1208752" rtl="0" eaLnBrk="1" latinLnBrk="0" hangingPunct="1">
        <a:defRPr sz="2397" kern="1200">
          <a:solidFill>
            <a:schemeClr val="tx1"/>
          </a:solidFill>
          <a:latin typeface="+mn-lt"/>
          <a:ea typeface="+mn-ea"/>
          <a:cs typeface="+mn-cs"/>
        </a:defRPr>
      </a:lvl6pPr>
      <a:lvl7pPr marL="3626259" algn="l" defTabSz="1208752" rtl="0" eaLnBrk="1" latinLnBrk="0" hangingPunct="1">
        <a:defRPr sz="2397" kern="1200">
          <a:solidFill>
            <a:schemeClr val="tx1"/>
          </a:solidFill>
          <a:latin typeface="+mn-lt"/>
          <a:ea typeface="+mn-ea"/>
          <a:cs typeface="+mn-cs"/>
        </a:defRPr>
      </a:lvl7pPr>
      <a:lvl8pPr marL="4230630" algn="l" defTabSz="1208752" rtl="0" eaLnBrk="1" latinLnBrk="0" hangingPunct="1">
        <a:defRPr sz="2397" kern="1200">
          <a:solidFill>
            <a:schemeClr val="tx1"/>
          </a:solidFill>
          <a:latin typeface="+mn-lt"/>
          <a:ea typeface="+mn-ea"/>
          <a:cs typeface="+mn-cs"/>
        </a:defRPr>
      </a:lvl8pPr>
      <a:lvl9pPr marL="4835032" algn="l" defTabSz="1208752" rtl="0" eaLnBrk="1" latinLnBrk="0" hangingPunct="1">
        <a:defRPr sz="23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1500" y="593367"/>
            <a:ext cx="968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1pPr>
            <a:lvl2pPr lvl="1">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2pPr>
            <a:lvl3pPr lvl="2">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3pPr>
            <a:lvl4pPr lvl="3">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4pPr>
            <a:lvl5pPr lvl="4">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5pPr>
            <a:lvl6pPr lvl="5">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6pPr>
            <a:lvl7pPr lvl="6">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7pPr>
            <a:lvl8pPr lvl="7">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8pPr>
            <a:lvl9pPr lvl="8">
              <a:spcBef>
                <a:spcPts val="0"/>
              </a:spcBef>
              <a:spcAft>
                <a:spcPts val="0"/>
              </a:spcAft>
              <a:buClr>
                <a:schemeClr val="dk1"/>
              </a:buClr>
              <a:buSzPts val="3200"/>
              <a:buFont typeface="Crushed"/>
              <a:buNone/>
              <a:defRPr sz="3200">
                <a:solidFill>
                  <a:schemeClr val="dk1"/>
                </a:solidFill>
                <a:latin typeface="Crushed"/>
                <a:ea typeface="Crushed"/>
                <a:cs typeface="Crushed"/>
                <a:sym typeface="Crushe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1pPr>
            <a:lvl2pPr marL="914400" lvl="1"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2pPr>
            <a:lvl3pPr marL="1371600" lvl="2"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3pPr>
            <a:lvl4pPr marL="1828800" lvl="3"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4pPr>
            <a:lvl5pPr marL="2286000" lvl="4"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5pPr>
            <a:lvl6pPr marL="2743200" lvl="5"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6pPr>
            <a:lvl7pPr marL="3200400" lvl="6"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7pPr>
            <a:lvl8pPr marL="3657600" lvl="7"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8pPr>
            <a:lvl9pPr marL="4114800" lvl="8" indent="-330200">
              <a:lnSpc>
                <a:spcPct val="100000"/>
              </a:lnSpc>
              <a:spcBef>
                <a:spcPts val="0"/>
              </a:spcBef>
              <a:spcAft>
                <a:spcPts val="0"/>
              </a:spcAft>
              <a:buClr>
                <a:schemeClr val="dk1"/>
              </a:buClr>
              <a:buSzPts val="1600"/>
              <a:buFont typeface="Atkinson Hyperlegible"/>
              <a:buChar char="■"/>
              <a:defRPr sz="1600">
                <a:solidFill>
                  <a:schemeClr val="dk1"/>
                </a:solidFill>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2068928747"/>
      </p:ext>
    </p:extLst>
  </p:cSld>
  <p:clrMap bg1="lt1" tx1="dk1" bg2="dk2" tx2="lt2" accent1="accent1" accent2="accent2" accent3="accent3" accent4="accent4" accent5="accent5" accent6="accent6" hlink="hlink" folHlink="folHlink"/>
  <p:sldLayoutIdLst>
    <p:sldLayoutId id="2147483852" r:id="rId1"/>
    <p:sldLayoutId id="2147483855" r:id="rId2"/>
    <p:sldLayoutId id="2147483856" r:id="rId3"/>
    <p:sldLayoutId id="21474838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34.xml"/><Relationship Id="rId1" Type="http://schemas.openxmlformats.org/officeDocument/2006/relationships/audio" Target="file:///F:\GIAO%20AN\Mai%20truong%20men%20yeu.wav" TargetMode="Externa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slideLayout" Target="../slideLayouts/slideLayout93.xml"/><Relationship Id="rId1" Type="http://schemas.openxmlformats.org/officeDocument/2006/relationships/audio" Target="file:///F:\tam\MRVTCongDan\Thieunhithegioilienhoan.mp3" TargetMode="Externa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xml"/><Relationship Id="rId7" Type="http://schemas.openxmlformats.org/officeDocument/2006/relationships/image" Target="../media/image30.png"/><Relationship Id="rId2" Type="http://schemas.openxmlformats.org/officeDocument/2006/relationships/slideLayout" Target="../slideLayouts/slideLayout71.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WordArt 2"/>
          <p:cNvSpPr>
            <a:spLocks noChangeArrowheads="1" noChangeShapeType="1" noTextEdit="1"/>
          </p:cNvSpPr>
          <p:nvPr/>
        </p:nvSpPr>
        <p:spPr bwMode="auto">
          <a:xfrm>
            <a:off x="1834213" y="1374209"/>
            <a:ext cx="8625051" cy="5479444"/>
          </a:xfrm>
          <a:prstGeom prst="rect">
            <a:avLst/>
          </a:prstGeom>
        </p:spPr>
        <p:txBody>
          <a:bodyPr spcFirstLastPara="1" wrap="none" lIns="120892" tIns="60448" rIns="120892" bIns="60448" numCol="1" fromWordArt="1">
            <a:prstTxWarp prst="textArchUp">
              <a:avLst>
                <a:gd name="adj" fmla="val 10800000"/>
              </a:avLst>
            </a:prstTxWarp>
          </a:bodyPr>
          <a:lstStyle/>
          <a:p>
            <a:pPr algn="ctr" defTabSz="1217559" eaLnBrk="0" fontAlgn="base" hangingPunct="0">
              <a:spcBef>
                <a:spcPct val="0"/>
              </a:spcBef>
              <a:spcAft>
                <a:spcPct val="0"/>
              </a:spcAft>
            </a:pPr>
            <a:r>
              <a:rPr lang="en-US" sz="6391" kern="10" dirty="0">
                <a:ln w="19050">
                  <a:solidFill>
                    <a:srgbClr val="FFFFFF"/>
                  </a:solidFill>
                  <a:round/>
                  <a:headEnd/>
                  <a:tailEnd/>
                </a:ln>
                <a:solidFill>
                  <a:srgbClr val="FF0066"/>
                </a:solidFill>
                <a:effectLst>
                  <a:outerShdw dist="35921" dir="2700000" algn="ctr" rotWithShape="0">
                    <a:srgbClr val="990000"/>
                  </a:outerShdw>
                </a:effectLst>
                <a:latin typeface="Times New Roman"/>
                <a:cs typeface="Times New Roman"/>
                <a:sym typeface="Arial"/>
              </a:rPr>
              <a:t>KÍNH CHÀO QUÝ THẦY CÔ</a:t>
            </a:r>
          </a:p>
        </p:txBody>
      </p:sp>
      <p:pic>
        <p:nvPicPr>
          <p:cNvPr id="151555" name="Picture 3" descr="Btflysilv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62487" y="5331809"/>
            <a:ext cx="1054879" cy="39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4" descr="Btflysilv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086" y="5103279"/>
            <a:ext cx="1065447" cy="43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Btflysilv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3914" y="6092620"/>
            <a:ext cx="1065447" cy="39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053467" y="5103499"/>
            <a:ext cx="1841279" cy="152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330">
            <a:off x="210727" y="156564"/>
            <a:ext cx="1841279" cy="152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8"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179015" y="-95798"/>
            <a:ext cx="1380960" cy="203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9"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0744" y="4927026"/>
            <a:ext cx="1380960" cy="203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94" name="Text Box 10"/>
          <p:cNvSpPr txBox="1">
            <a:spLocks noChangeArrowheads="1"/>
          </p:cNvSpPr>
          <p:nvPr/>
        </p:nvSpPr>
        <p:spPr bwMode="auto">
          <a:xfrm>
            <a:off x="3356627" y="537226"/>
            <a:ext cx="4986887" cy="49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892" tIns="60448" rIns="120892" bIns="6044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217559" fontAlgn="base">
              <a:spcBef>
                <a:spcPct val="50000"/>
              </a:spcBef>
              <a:spcAft>
                <a:spcPct val="0"/>
              </a:spcAft>
            </a:pPr>
            <a:endParaRPr lang="en-US" sz="2397" b="1">
              <a:solidFill>
                <a:srgbClr val="FF3300"/>
              </a:solidFill>
              <a:latin typeface=".VnArial" pitchFamily="34" charset="0"/>
              <a:cs typeface="Arial"/>
              <a:sym typeface="Arial"/>
            </a:endParaRPr>
          </a:p>
        </p:txBody>
      </p:sp>
      <p:sp>
        <p:nvSpPr>
          <p:cNvPr id="151563" name="Rectangle 11"/>
          <p:cNvSpPr>
            <a:spLocks noChangeArrowheads="1"/>
          </p:cNvSpPr>
          <p:nvPr/>
        </p:nvSpPr>
        <p:spPr bwMode="auto">
          <a:xfrm>
            <a:off x="2350365" y="78245"/>
            <a:ext cx="7195860" cy="86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892" tIns="60448" rIns="120892" bIns="60448" anchor="ctr">
            <a:spAutoFit/>
          </a:bodyPr>
          <a:lstStyle/>
          <a:p>
            <a:pPr algn="ctr" defTabSz="1625579" eaLnBrk="0" fontAlgn="base" hangingPunct="0">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sym typeface="Arial"/>
              </a:rPr>
              <a:t>ỦY BAN NHÂN DÂN XÃ TUY PHƯỚC ĐÔNG</a:t>
            </a:r>
          </a:p>
          <a:p>
            <a:pPr algn="ctr" defTabSz="1217559" eaLnBrk="0" fontAlgn="base" hangingPunct="0">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sym typeface="Arial"/>
              </a:rPr>
              <a:t>TRƯỜNG TH SỐ 2 PHƯỚC THẮNG</a:t>
            </a:r>
          </a:p>
        </p:txBody>
      </p:sp>
      <p:sp>
        <p:nvSpPr>
          <p:cNvPr id="579596" name="Text Box 12"/>
          <p:cNvSpPr txBox="1">
            <a:spLocks noChangeArrowheads="1"/>
          </p:cNvSpPr>
          <p:nvPr/>
        </p:nvSpPr>
        <p:spPr bwMode="auto">
          <a:xfrm>
            <a:off x="4675406" y="5407786"/>
            <a:ext cx="3044135" cy="7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892" tIns="60448" rIns="120892" bIns="6044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217559" eaLnBrk="0" fontAlgn="base" hangingPunct="0">
              <a:spcBef>
                <a:spcPct val="50000"/>
              </a:spcBef>
              <a:spcAft>
                <a:spcPct val="0"/>
              </a:spcAft>
            </a:pPr>
            <a:r>
              <a:rPr lang="en-US" sz="4261" b="1" dirty="0">
                <a:solidFill>
                  <a:srgbClr val="A50021"/>
                </a:solidFill>
                <a:latin typeface="VNI-Times" pitchFamily="2" charset="0"/>
                <a:cs typeface="Arial"/>
                <a:sym typeface="Arial"/>
              </a:rPr>
              <a:t> </a:t>
            </a:r>
            <a:endParaRPr lang="en-US" sz="3595" b="1" dirty="0">
              <a:solidFill>
                <a:srgbClr val="800000"/>
              </a:solidFill>
              <a:latin typeface="VNI-Lydi" pitchFamily="2" charset="0"/>
              <a:cs typeface="Arial"/>
              <a:sym typeface="Arial"/>
            </a:endParaRPr>
          </a:p>
        </p:txBody>
      </p:sp>
      <p:pic>
        <p:nvPicPr>
          <p:cNvPr id="151565" name="Picture 13"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2442" y="5712103"/>
            <a:ext cx="1065447" cy="46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6" name="Picture 14"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56322" y="460968"/>
            <a:ext cx="1065447" cy="46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7" name="Picture 15" descr="Btflysilv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51974" y="6168947"/>
            <a:ext cx="1054879" cy="39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8" name="Picture 16" descr="Btflysilv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3669" y="537296"/>
            <a:ext cx="1054879" cy="39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9" name="Picture 17" descr="Btflysilv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3961" y="765413"/>
            <a:ext cx="1054879" cy="39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0" name="Picture 18"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3677" y="5864308"/>
            <a:ext cx="1065447" cy="46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1" name="Picture 19"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3617" y="917588"/>
            <a:ext cx="1065447" cy="46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604" name="Mai truong men yeu.wav">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1473974" y="6320929"/>
            <a:ext cx="405885" cy="3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605" name="Text Box 21"/>
          <p:cNvSpPr txBox="1">
            <a:spLocks noChangeArrowheads="1"/>
          </p:cNvSpPr>
          <p:nvPr/>
        </p:nvSpPr>
        <p:spPr bwMode="auto">
          <a:xfrm>
            <a:off x="3762163" y="4114017"/>
            <a:ext cx="2082275" cy="13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892" tIns="60448" rIns="120892" bIns="6044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217559" fontAlgn="base">
              <a:spcBef>
                <a:spcPct val="0"/>
              </a:spcBef>
              <a:spcAft>
                <a:spcPct val="0"/>
              </a:spcAft>
            </a:pPr>
            <a:r>
              <a:rPr lang="en-US" sz="4261" b="1" dirty="0">
                <a:solidFill>
                  <a:srgbClr val="990033"/>
                </a:solidFill>
                <a:cs typeface="Arial"/>
                <a:sym typeface="Arial"/>
              </a:rPr>
              <a:t>           </a:t>
            </a:r>
            <a:r>
              <a:rPr lang="en-US" sz="3595" b="1" dirty="0">
                <a:solidFill>
                  <a:srgbClr val="0000FF"/>
                </a:solidFill>
                <a:latin typeface="Times New Roman" pitchFamily="18" charset="0"/>
                <a:cs typeface="Arial"/>
                <a:sym typeface="Arial"/>
              </a:rPr>
              <a:t>MÔN:</a:t>
            </a:r>
          </a:p>
        </p:txBody>
      </p:sp>
      <p:sp>
        <p:nvSpPr>
          <p:cNvPr id="579606" name="Text Box 22"/>
          <p:cNvSpPr txBox="1">
            <a:spLocks noChangeArrowheads="1"/>
          </p:cNvSpPr>
          <p:nvPr/>
        </p:nvSpPr>
        <p:spPr bwMode="auto">
          <a:xfrm>
            <a:off x="5411355" y="4625260"/>
            <a:ext cx="4464732" cy="7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892" tIns="60448" rIns="120892" bIns="6044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217559" eaLnBrk="0" fontAlgn="base" hangingPunct="0">
              <a:spcBef>
                <a:spcPct val="50000"/>
              </a:spcBef>
              <a:spcAft>
                <a:spcPct val="0"/>
              </a:spcAft>
            </a:pPr>
            <a:r>
              <a:rPr lang="en-US" sz="4261" b="1" dirty="0">
                <a:solidFill>
                  <a:srgbClr val="A50021"/>
                </a:solidFill>
                <a:latin typeface="VNI-Times" pitchFamily="2" charset="0"/>
                <a:cs typeface="Arial"/>
                <a:sym typeface="Arial"/>
              </a:rPr>
              <a:t>  </a:t>
            </a:r>
            <a:r>
              <a:rPr lang="en-US" sz="3595" b="1" dirty="0">
                <a:solidFill>
                  <a:srgbClr val="A50021"/>
                </a:solidFill>
                <a:latin typeface="VNI-Times" pitchFamily="2" charset="0"/>
                <a:cs typeface="Arial"/>
                <a:sym typeface="Arial"/>
              </a:rPr>
              <a:t>ĐẠO ĐỨC</a:t>
            </a:r>
            <a:endParaRPr lang="en-US" sz="3595" b="1" dirty="0">
              <a:solidFill>
                <a:srgbClr val="800000"/>
              </a:solidFill>
              <a:latin typeface="Times New Roman" pitchFamily="18" charset="0"/>
              <a:cs typeface="Arial"/>
              <a:sym typeface="Arial"/>
            </a:endParaRPr>
          </a:p>
        </p:txBody>
      </p:sp>
      <p:sp>
        <p:nvSpPr>
          <p:cNvPr id="579607" name="Text Box 23"/>
          <p:cNvSpPr txBox="1">
            <a:spLocks noChangeArrowheads="1"/>
          </p:cNvSpPr>
          <p:nvPr/>
        </p:nvSpPr>
        <p:spPr bwMode="auto">
          <a:xfrm>
            <a:off x="2730540" y="3124680"/>
            <a:ext cx="7204453" cy="160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892" tIns="60448" rIns="120892" bIns="6044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217559" eaLnBrk="0" fontAlgn="base" hangingPunct="0">
              <a:spcBef>
                <a:spcPct val="50000"/>
              </a:spcBef>
              <a:spcAft>
                <a:spcPct val="0"/>
              </a:spcAft>
            </a:pPr>
            <a:r>
              <a:rPr lang="en-US" sz="4261" b="1" dirty="0">
                <a:solidFill>
                  <a:srgbClr val="A50021"/>
                </a:solidFill>
                <a:latin typeface="VNI-Times" pitchFamily="2" charset="0"/>
                <a:cs typeface="Arial"/>
                <a:sym typeface="Arial"/>
              </a:rPr>
              <a:t> </a:t>
            </a:r>
            <a:r>
              <a:rPr lang="en-US" sz="3595" b="1" dirty="0">
                <a:solidFill>
                  <a:srgbClr val="6600CC"/>
                </a:solidFill>
                <a:latin typeface="Times New Roman" panose="02020603050405020304" pitchFamily="18" charset="0"/>
                <a:cs typeface="Times New Roman" panose="02020603050405020304" pitchFamily="18" charset="0"/>
                <a:sym typeface="Arial"/>
              </a:rPr>
              <a:t>VỀ THĂM LỚP DỰ GIỜ </a:t>
            </a:r>
          </a:p>
          <a:p>
            <a:pPr algn="ctr" defTabSz="1217559" eaLnBrk="0" fontAlgn="base" hangingPunct="0">
              <a:spcBef>
                <a:spcPct val="50000"/>
              </a:spcBef>
              <a:spcAft>
                <a:spcPct val="0"/>
              </a:spcAft>
            </a:pPr>
            <a:r>
              <a:rPr lang="en-US" sz="3595" b="1" dirty="0">
                <a:solidFill>
                  <a:srgbClr val="800000"/>
                </a:solidFill>
                <a:latin typeface="VNI-Times" pitchFamily="2" charset="0"/>
                <a:cs typeface="Arial"/>
                <a:sym typeface="Arial"/>
              </a:rPr>
              <a:t>LỚP 3A</a:t>
            </a:r>
            <a:endParaRPr lang="en-US" sz="3595" b="1" dirty="0">
              <a:solidFill>
                <a:srgbClr val="800000"/>
              </a:solidFill>
              <a:latin typeface="VNI-Lydi" pitchFamily="2" charset="0"/>
              <a:cs typeface="Arial"/>
              <a:sym typeface="Arial"/>
            </a:endParaRPr>
          </a:p>
        </p:txBody>
      </p:sp>
    </p:spTree>
    <p:extLst>
      <p:ext uri="{BB962C8B-B14F-4D97-AF65-F5344CB8AC3E}">
        <p14:creationId xmlns:p14="http://schemas.microsoft.com/office/powerpoint/2010/main" val="2040627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79586"/>
                                        </p:tgtEl>
                                        <p:attrNameLst>
                                          <p:attrName>style.visibility</p:attrName>
                                        </p:attrNameLst>
                                      </p:cBhvr>
                                      <p:to>
                                        <p:strVal val="visible"/>
                                      </p:to>
                                    </p:set>
                                    <p:animEffect transition="in" filter="dissolve">
                                      <p:cBhvr>
                                        <p:cTn id="7" dur="500"/>
                                        <p:tgtEl>
                                          <p:spTgt spid="579586"/>
                                        </p:tgtEl>
                                      </p:cBhvr>
                                    </p:animEffect>
                                  </p:childTnLst>
                                </p:cTn>
                              </p:par>
                              <p:par>
                                <p:cTn id="8" presetID="19" presetClass="emph" presetSubtype="0" repeatCount="indefinite" fill="hold" grpId="1" nodeType="withEffect">
                                  <p:stCondLst>
                                    <p:cond delay="0"/>
                                  </p:stCondLst>
                                  <p:childTnLst>
                                    <p:animClr clrSpc="rgb" dir="cw">
                                      <p:cBhvr override="childStyle">
                                        <p:cTn id="9" dur="500" fill="hold"/>
                                        <p:tgtEl>
                                          <p:spTgt spid="579586"/>
                                        </p:tgtEl>
                                        <p:attrNameLst>
                                          <p:attrName>style.color</p:attrName>
                                        </p:attrNameLst>
                                      </p:cBhvr>
                                      <p:to>
                                        <a:srgbClr val="EBF25A"/>
                                      </p:to>
                                    </p:animClr>
                                    <p:animClr clrSpc="rgb" dir="cw">
                                      <p:cBhvr>
                                        <p:cTn id="10" dur="500" fill="hold"/>
                                        <p:tgtEl>
                                          <p:spTgt spid="579586"/>
                                        </p:tgtEl>
                                        <p:attrNameLst>
                                          <p:attrName>fillcolor</p:attrName>
                                        </p:attrNameLst>
                                      </p:cBhvr>
                                      <p:to>
                                        <a:srgbClr val="EBF25A"/>
                                      </p:to>
                                    </p:animClr>
                                    <p:set>
                                      <p:cBhvr>
                                        <p:cTn id="11" dur="500" fill="hold"/>
                                        <p:tgtEl>
                                          <p:spTgt spid="579586"/>
                                        </p:tgtEl>
                                        <p:attrNameLst>
                                          <p:attrName>fill.type</p:attrName>
                                        </p:attrNameLst>
                                      </p:cBhvr>
                                      <p:to>
                                        <p:strVal val="solid"/>
                                      </p:to>
                                    </p:set>
                                    <p:set>
                                      <p:cBhvr>
                                        <p:cTn id="12" dur="500" fill="hold"/>
                                        <p:tgtEl>
                                          <p:spTgt spid="579586"/>
                                        </p:tgtEl>
                                        <p:attrNameLst>
                                          <p:attrName>fill.on</p:attrName>
                                        </p:attrNameLst>
                                      </p:cBhvr>
                                      <p:to>
                                        <p:strVal val="true"/>
                                      </p:to>
                                    </p:set>
                                  </p:childTnLst>
                                </p:cTn>
                              </p:par>
                              <p:par>
                                <p:cTn id="13" presetID="1" presetClass="mediacall" presetSubtype="0" fill="hold" nodeType="withEffect">
                                  <p:stCondLst>
                                    <p:cond delay="0"/>
                                  </p:stCondLst>
                                  <p:childTnLst>
                                    <p:cmd type="call" cmd="playFrom(0.0)">
                                      <p:cBhvr>
                                        <p:cTn id="14" dur="1" fill="hold"/>
                                        <p:tgtEl>
                                          <p:spTgt spid="579604"/>
                                        </p:tgtEl>
                                      </p:cBhvr>
                                    </p:cmd>
                                  </p:childTnLst>
                                </p:cTn>
                              </p:par>
                            </p:childTnLst>
                          </p:cTn>
                        </p:par>
                        <p:par>
                          <p:cTn id="15" fill="hold" nodeType="afterGroup">
                            <p:stCondLst>
                              <p:cond delay="500"/>
                            </p:stCondLst>
                            <p:childTnLst>
                              <p:par>
                                <p:cTn id="16" presetID="21" presetClass="entr" presetSubtype="4" fill="hold" grpId="0" nodeType="afterEffect">
                                  <p:stCondLst>
                                    <p:cond delay="0"/>
                                  </p:stCondLst>
                                  <p:childTnLst>
                                    <p:set>
                                      <p:cBhvr>
                                        <p:cTn id="17" dur="1" fill="hold">
                                          <p:stCondLst>
                                            <p:cond delay="0"/>
                                          </p:stCondLst>
                                        </p:cTn>
                                        <p:tgtEl>
                                          <p:spTgt spid="579607"/>
                                        </p:tgtEl>
                                        <p:attrNameLst>
                                          <p:attrName>style.visibility</p:attrName>
                                        </p:attrNameLst>
                                      </p:cBhvr>
                                      <p:to>
                                        <p:strVal val="visible"/>
                                      </p:to>
                                    </p:set>
                                    <p:animEffect transition="in" filter="wheel(4)">
                                      <p:cBhvr>
                                        <p:cTn id="18" dur="2000"/>
                                        <p:tgtEl>
                                          <p:spTgt spid="579607"/>
                                        </p:tgtEl>
                                      </p:cBhvr>
                                    </p:animEffect>
                                  </p:childTnLst>
                                </p:cTn>
                              </p:par>
                              <p:par>
                                <p:cTn id="19" presetID="21" presetClass="entr" presetSubtype="4" fill="hold" grpId="0" nodeType="withEffect" nodePh="1">
                                  <p:stCondLst>
                                    <p:cond delay="0"/>
                                  </p:stCondLst>
                                  <p:endCondLst>
                                    <p:cond evt="begin" delay="0">
                                      <p:tn val="19"/>
                                    </p:cond>
                                  </p:endCondLst>
                                  <p:childTnLst>
                                    <p:set>
                                      <p:cBhvr>
                                        <p:cTn id="20" dur="1" fill="hold">
                                          <p:stCondLst>
                                            <p:cond delay="0"/>
                                          </p:stCondLst>
                                        </p:cTn>
                                        <p:tgtEl>
                                          <p:spTgt spid="579594"/>
                                        </p:tgtEl>
                                        <p:attrNameLst>
                                          <p:attrName>style.visibility</p:attrName>
                                        </p:attrNameLst>
                                      </p:cBhvr>
                                      <p:to>
                                        <p:strVal val="visible"/>
                                      </p:to>
                                    </p:set>
                                    <p:animEffect transition="in" filter="wheel(4)">
                                      <p:cBhvr>
                                        <p:cTn id="21" dur="1000"/>
                                        <p:tgtEl>
                                          <p:spTgt spid="579594"/>
                                        </p:tgtEl>
                                      </p:cBhvr>
                                    </p:animEffect>
                                  </p:childTnLst>
                                </p:cTn>
                              </p:par>
                            </p:childTnLst>
                          </p:cTn>
                        </p:par>
                        <p:par>
                          <p:cTn id="22" fill="hold" nodeType="afterGroup">
                            <p:stCondLst>
                              <p:cond delay="2500"/>
                            </p:stCondLst>
                            <p:childTnLst>
                              <p:par>
                                <p:cTn id="23" presetID="21" presetClass="entr" presetSubtype="4" fill="hold" grpId="0" nodeType="afterEffect">
                                  <p:stCondLst>
                                    <p:cond delay="0"/>
                                  </p:stCondLst>
                                  <p:childTnLst>
                                    <p:set>
                                      <p:cBhvr>
                                        <p:cTn id="24" dur="1" fill="hold">
                                          <p:stCondLst>
                                            <p:cond delay="0"/>
                                          </p:stCondLst>
                                        </p:cTn>
                                        <p:tgtEl>
                                          <p:spTgt spid="579605"/>
                                        </p:tgtEl>
                                        <p:attrNameLst>
                                          <p:attrName>style.visibility</p:attrName>
                                        </p:attrNameLst>
                                      </p:cBhvr>
                                      <p:to>
                                        <p:strVal val="visible"/>
                                      </p:to>
                                    </p:set>
                                    <p:animEffect transition="in" filter="wheel(4)">
                                      <p:cBhvr>
                                        <p:cTn id="25" dur="2000"/>
                                        <p:tgtEl>
                                          <p:spTgt spid="579605"/>
                                        </p:tgtEl>
                                      </p:cBhvr>
                                    </p:animEffect>
                                  </p:childTnLst>
                                </p:cTn>
                              </p:par>
                            </p:childTnLst>
                          </p:cTn>
                        </p:par>
                        <p:par>
                          <p:cTn id="26" fill="hold" nodeType="afterGroup">
                            <p:stCondLst>
                              <p:cond delay="4500"/>
                            </p:stCondLst>
                            <p:childTnLst>
                              <p:par>
                                <p:cTn id="27" presetID="21" presetClass="entr" presetSubtype="4" fill="hold" grpId="0" nodeType="afterEffect">
                                  <p:stCondLst>
                                    <p:cond delay="0"/>
                                  </p:stCondLst>
                                  <p:childTnLst>
                                    <p:set>
                                      <p:cBhvr>
                                        <p:cTn id="28" dur="1" fill="hold">
                                          <p:stCondLst>
                                            <p:cond delay="0"/>
                                          </p:stCondLst>
                                        </p:cTn>
                                        <p:tgtEl>
                                          <p:spTgt spid="579606"/>
                                        </p:tgtEl>
                                        <p:attrNameLst>
                                          <p:attrName>style.visibility</p:attrName>
                                        </p:attrNameLst>
                                      </p:cBhvr>
                                      <p:to>
                                        <p:strVal val="visible"/>
                                      </p:to>
                                    </p:set>
                                    <p:animEffect transition="in" filter="wheel(4)">
                                      <p:cBhvr>
                                        <p:cTn id="29" dur="2000"/>
                                        <p:tgtEl>
                                          <p:spTgt spid="579606"/>
                                        </p:tgtEl>
                                      </p:cBhvr>
                                    </p:animEffect>
                                  </p:childTnLst>
                                </p:cTn>
                              </p:par>
                            </p:childTnLst>
                          </p:cTn>
                        </p:par>
                        <p:par>
                          <p:cTn id="30" fill="hold" nodeType="afterGroup">
                            <p:stCondLst>
                              <p:cond delay="6500"/>
                            </p:stCondLst>
                            <p:childTnLst>
                              <p:par>
                                <p:cTn id="31" presetID="21" presetClass="entr" presetSubtype="4" fill="hold" grpId="0" nodeType="afterEffect">
                                  <p:stCondLst>
                                    <p:cond delay="0"/>
                                  </p:stCondLst>
                                  <p:childTnLst>
                                    <p:set>
                                      <p:cBhvr>
                                        <p:cTn id="32" dur="1" fill="hold">
                                          <p:stCondLst>
                                            <p:cond delay="0"/>
                                          </p:stCondLst>
                                        </p:cTn>
                                        <p:tgtEl>
                                          <p:spTgt spid="579596"/>
                                        </p:tgtEl>
                                        <p:attrNameLst>
                                          <p:attrName>style.visibility</p:attrName>
                                        </p:attrNameLst>
                                      </p:cBhvr>
                                      <p:to>
                                        <p:strVal val="visible"/>
                                      </p:to>
                                    </p:set>
                                    <p:animEffect transition="in" filter="wheel(4)">
                                      <p:cBhvr>
                                        <p:cTn id="33" dur="2000"/>
                                        <p:tgtEl>
                                          <p:spTgt spid="5795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4" repeatCount="indefinite" fill="hold" display="0">
                  <p:stCondLst>
                    <p:cond delay="indefinite"/>
                  </p:stCondLst>
                  <p:endCondLst>
                    <p:cond evt="onPrev" delay="0">
                      <p:tgtEl>
                        <p:sldTgt/>
                      </p:tgtEl>
                    </p:cond>
                    <p:cond evt="onStopAudio" delay="0">
                      <p:tgtEl>
                        <p:sldTgt/>
                      </p:tgtEl>
                    </p:cond>
                  </p:endCondLst>
                </p:cTn>
                <p:tgtEl>
                  <p:spTgt spid="579604"/>
                </p:tgtEl>
              </p:cMediaNode>
            </p:audio>
          </p:childTnLst>
        </p:cTn>
      </p:par>
    </p:tnLst>
    <p:bldLst>
      <p:bldP spid="579586" grpId="0" animBg="1"/>
      <p:bldP spid="579586" grpId="1" animBg="1"/>
      <p:bldP spid="579594" grpId="0"/>
      <p:bldP spid="579596" grpId="0"/>
      <p:bldP spid="579605" grpId="0"/>
      <p:bldP spid="579606" grpId="0"/>
      <p:bldP spid="5796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1121705" y="433401"/>
            <a:ext cx="10368411" cy="857604"/>
            <a:chOff x="1229832" y="2260106"/>
            <a:chExt cx="7776308"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7335798"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8" cy="606685"/>
              <a:chOff x="1327726" y="574025"/>
              <a:chExt cx="2215063"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6" y="574025"/>
                <a:ext cx="2215063"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2" y="860078"/>
                <a:ext cx="143073"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7"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5"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6" y="960721"/>
                <a:ext cx="1921526"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4" y="962181"/>
                <a:ext cx="1524977" cy="1378257"/>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4" y="1034812"/>
                <a:ext cx="959258" cy="941191"/>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5" y="1402074"/>
                <a:ext cx="411606" cy="229936"/>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7A164050-6829-47E8-96CB-08AEE5851FB2}"/>
              </a:ext>
            </a:extLst>
          </p:cNvPr>
          <p:cNvPicPr>
            <a:picLocks noChangeAspect="1"/>
          </p:cNvPicPr>
          <p:nvPr/>
        </p:nvPicPr>
        <p:blipFill>
          <a:blip r:embed="rId3"/>
          <a:stretch>
            <a:fillRect/>
          </a:stretch>
        </p:blipFill>
        <p:spPr>
          <a:xfrm>
            <a:off x="1908700" y="1699913"/>
            <a:ext cx="8794422" cy="3910075"/>
          </a:xfrm>
          <a:prstGeom prst="rect">
            <a:avLst/>
          </a:prstGeom>
        </p:spPr>
      </p:pic>
      <p:pic>
        <p:nvPicPr>
          <p:cNvPr id="7" name="Picture 6" descr="Shape&#10;&#10;Description automatically generated">
            <a:extLst>
              <a:ext uri="{FF2B5EF4-FFF2-40B4-BE49-F238E27FC236}">
                <a16:creationId xmlns:a16="http://schemas.microsoft.com/office/drawing/2014/main" id="{893D71AB-5EAB-465C-B559-405EA31A2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09" y="1981200"/>
            <a:ext cx="1247981" cy="1056640"/>
          </a:xfrm>
          <a:prstGeom prst="rect">
            <a:avLst/>
          </a:prstGeom>
        </p:spPr>
      </p:pic>
      <p:pic>
        <p:nvPicPr>
          <p:cNvPr id="168" name="Picture 167" descr="Shape&#10;&#10;Description automatically generated">
            <a:extLst>
              <a:ext uri="{FF2B5EF4-FFF2-40B4-BE49-F238E27FC236}">
                <a16:creationId xmlns:a16="http://schemas.microsoft.com/office/drawing/2014/main" id="{4FAD0B16-7624-48F1-9871-464DCFF1C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359" y="3037840"/>
            <a:ext cx="1247981" cy="1056640"/>
          </a:xfrm>
          <a:prstGeom prst="rect">
            <a:avLst/>
          </a:prstGeom>
        </p:spPr>
      </p:pic>
      <p:pic>
        <p:nvPicPr>
          <p:cNvPr id="169" name="Picture 168" descr="Shape&#10;&#10;Description automatically generated">
            <a:extLst>
              <a:ext uri="{FF2B5EF4-FFF2-40B4-BE49-F238E27FC236}">
                <a16:creationId xmlns:a16="http://schemas.microsoft.com/office/drawing/2014/main" id="{E3E96BA2-E619-4BDF-B725-FE4F6F58A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7225" y="3007360"/>
            <a:ext cx="1247981" cy="1056640"/>
          </a:xfrm>
          <a:prstGeom prst="rect">
            <a:avLst/>
          </a:prstGeom>
        </p:spPr>
      </p:pic>
      <p:pic>
        <p:nvPicPr>
          <p:cNvPr id="173" name="Picture 172" descr="Shape&#10;&#10;Description automatically generated">
            <a:extLst>
              <a:ext uri="{FF2B5EF4-FFF2-40B4-BE49-F238E27FC236}">
                <a16:creationId xmlns:a16="http://schemas.microsoft.com/office/drawing/2014/main" id="{570AA493-5007-4ADC-9270-4A143D811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545" y="4175760"/>
            <a:ext cx="1247981" cy="1056640"/>
          </a:xfrm>
          <a:prstGeom prst="rect">
            <a:avLst/>
          </a:prstGeom>
        </p:spPr>
      </p:pic>
      <p:pic>
        <p:nvPicPr>
          <p:cNvPr id="174" name="Picture 173" descr="Shape&#10;&#10;Description automatically generated">
            <a:extLst>
              <a:ext uri="{FF2B5EF4-FFF2-40B4-BE49-F238E27FC236}">
                <a16:creationId xmlns:a16="http://schemas.microsoft.com/office/drawing/2014/main" id="{4AF888AE-D93C-4870-A318-9446A8B70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3828" y="410144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B57AE-B6A5-4044-95B5-43C097D78998}"/>
              </a:ext>
            </a:extLst>
          </p:cNvPr>
          <p:cNvPicPr>
            <a:picLocks noChangeAspect="1"/>
          </p:cNvPicPr>
          <p:nvPr/>
        </p:nvPicPr>
        <p:blipFill>
          <a:blip r:embed="rId3"/>
          <a:stretch>
            <a:fillRect/>
          </a:stretch>
        </p:blipFill>
        <p:spPr>
          <a:xfrm>
            <a:off x="567054" y="1045146"/>
            <a:ext cx="4731145" cy="1056958"/>
          </a:xfrm>
          <a:prstGeom prst="rect">
            <a:avLst/>
          </a:prstGeom>
        </p:spPr>
      </p:pic>
      <p:sp>
        <p:nvSpPr>
          <p:cNvPr id="132" name="Speech Bubble: Rectangle with Corners Rounded 4">
            <a:extLst>
              <a:ext uri="{FF2B5EF4-FFF2-40B4-BE49-F238E27FC236}">
                <a16:creationId xmlns:a16="http://schemas.microsoft.com/office/drawing/2014/main" id="{30940869-71BA-4D51-8E9D-A06B88430A60}"/>
              </a:ext>
            </a:extLst>
          </p:cNvPr>
          <p:cNvSpPr/>
          <p:nvPr/>
        </p:nvSpPr>
        <p:spPr>
          <a:xfrm flipH="1">
            <a:off x="5631750" y="223935"/>
            <a:ext cx="6216716" cy="1813345"/>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a:solidFill>
                <a:srgbClr val="FF0000"/>
              </a:solidFill>
              <a:latin typeface="+mj-lt"/>
              <a:cs typeface="Calibri" panose="020F0502020204030204" pitchFamily="34" charset="0"/>
            </a:endParaRPr>
          </a:p>
          <a:p>
            <a:pPr lvl="0"/>
            <a:r>
              <a:rPr lang="vi-VN" sz="2700" dirty="0">
                <a:solidFill>
                  <a:srgbClr val="FF0000"/>
                </a:solidFill>
                <a:latin typeface="+mj-lt"/>
                <a:cs typeface="Calibri" panose="020F0502020204030204" pitchFamily="34" charset="0"/>
              </a:rPr>
              <a:t>Không tán thành </a:t>
            </a:r>
            <a:r>
              <a:rPr lang="vi-VN" sz="2700" dirty="0">
                <a:solidFill>
                  <a:schemeClr val="tx1"/>
                </a:solidFill>
                <a:latin typeface="+mj-lt"/>
                <a:cs typeface="Calibri" panose="020F0502020204030204" pitchFamily="34" charset="0"/>
              </a:rPr>
              <a:t>Vì chỉ yêu mỗi gia đình mình thôi thì chưa đủ</a:t>
            </a:r>
            <a:r>
              <a:rPr lang="vi-VN" sz="2700" dirty="0">
                <a:solidFill>
                  <a:schemeClr val="tx1"/>
                </a:solidFill>
                <a:latin typeface="Arial"/>
              </a:rPr>
              <a:t>, </a:t>
            </a:r>
            <a:r>
              <a:rPr lang="vi-VN" sz="2700" dirty="0">
                <a:solidFill>
                  <a:schemeClr val="tx1"/>
                </a:solidFill>
                <a:latin typeface="+mj-lt"/>
              </a:rPr>
              <a:t>cần yêu thương bạn bè, thầy cô, hàng x</a:t>
            </a:r>
            <a:r>
              <a:rPr lang="en-US" sz="2700" dirty="0">
                <a:solidFill>
                  <a:schemeClr val="tx1"/>
                </a:solidFill>
                <a:latin typeface="+mj-lt"/>
              </a:rPr>
              <a:t>ó</a:t>
            </a:r>
            <a:r>
              <a:rPr lang="vi-VN" sz="2700" dirty="0">
                <a:solidFill>
                  <a:schemeClr val="tx1"/>
                </a:solidFill>
                <a:latin typeface="+mj-lt"/>
              </a:rPr>
              <a:t>m láng giềng và rộng hơn nữa là yêu Tổ quốc Việt Nam.</a:t>
            </a:r>
            <a:endParaRPr lang="en-US" sz="2700" dirty="0">
              <a:solidFill>
                <a:schemeClr val="tx1"/>
              </a:solidFill>
              <a:latin typeface="+mj-lt"/>
            </a:endParaRPr>
          </a:p>
          <a:p>
            <a:pPr algn="ctr"/>
            <a:endParaRPr lang="en-US" sz="3200" dirty="0">
              <a:solidFill>
                <a:schemeClr val="tx1"/>
              </a:solidFill>
              <a:latin typeface="+mj-lt"/>
              <a:cs typeface="Calibri" panose="020F0502020204030204" pitchFamily="34" charset="0"/>
            </a:endParaRPr>
          </a:p>
        </p:txBody>
      </p:sp>
      <p:pic>
        <p:nvPicPr>
          <p:cNvPr id="5" name="Picture 4">
            <a:extLst>
              <a:ext uri="{FF2B5EF4-FFF2-40B4-BE49-F238E27FC236}">
                <a16:creationId xmlns:a16="http://schemas.microsoft.com/office/drawing/2014/main" id="{C47C91D3-620E-41A7-B325-4A15C762DC24}"/>
              </a:ext>
            </a:extLst>
          </p:cNvPr>
          <p:cNvPicPr>
            <a:picLocks noChangeAspect="1"/>
          </p:cNvPicPr>
          <p:nvPr/>
        </p:nvPicPr>
        <p:blipFill>
          <a:blip r:embed="rId4"/>
          <a:stretch>
            <a:fillRect/>
          </a:stretch>
        </p:blipFill>
        <p:spPr>
          <a:xfrm>
            <a:off x="343534" y="2964815"/>
            <a:ext cx="4751070" cy="928370"/>
          </a:xfrm>
          <a:prstGeom prst="rect">
            <a:avLst/>
          </a:prstGeom>
        </p:spPr>
      </p:pic>
      <p:sp>
        <p:nvSpPr>
          <p:cNvPr id="133" name="Speech Bubble: Rectangle with Corners Rounded 4">
            <a:extLst>
              <a:ext uri="{FF2B5EF4-FFF2-40B4-BE49-F238E27FC236}">
                <a16:creationId xmlns:a16="http://schemas.microsoft.com/office/drawing/2014/main"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a:solidFill>
                  <a:srgbClr val="FF0000"/>
                </a:solidFill>
                <a:latin typeface="Times New Roman" panose="02020603050405020304" pitchFamily="18" charset="0"/>
                <a:cs typeface="Times New Roman" panose="02020603050405020304" pitchFamily="18" charset="0"/>
              </a:rPr>
              <a:t>T</a:t>
            </a:r>
            <a:r>
              <a:rPr lang="vi-VN" sz="3100" dirty="0">
                <a:solidFill>
                  <a:srgbClr val="FF0000"/>
                </a:solidFill>
                <a:latin typeface="Times New Roman" panose="02020603050405020304" pitchFamily="18" charset="0"/>
                <a:cs typeface="Times New Roman" panose="02020603050405020304" pitchFamily="18" charset="0"/>
              </a:rPr>
              <a:t>án thành </a:t>
            </a:r>
            <a:r>
              <a:rPr lang="en-US" sz="3100" dirty="0">
                <a:solidFill>
                  <a:schemeClr val="tx1"/>
                </a:solidFill>
                <a:latin typeface="Times New Roman" panose="02020603050405020304" pitchFamily="18" charset="0"/>
                <a:cs typeface="Times New Roman" panose="02020603050405020304" pitchFamily="18" charset="0"/>
              </a:rPr>
              <a:t>V</a:t>
            </a:r>
            <a:r>
              <a:rPr lang="vi-VN" sz="3100" dirty="0">
                <a:solidFill>
                  <a:schemeClr val="tx1"/>
                </a:solidFill>
                <a:latin typeface="Times New Roman" panose="02020603050405020304" pitchFamily="18" charset="0"/>
                <a:cs typeface="Times New Roman" panose="02020603050405020304" pitchFamily="18" charset="0"/>
              </a:rPr>
              <a:t>ì tìm hiểu lịch sử đất nước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hiểu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thêm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về</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đất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nước</a:t>
            </a:r>
            <a:r>
              <a:rPr lang="en-US" sz="3100" dirty="0">
                <a:solidFill>
                  <a:schemeClr val="tx1"/>
                </a:solidFill>
                <a:latin typeface="Times New Roman" panose="02020603050405020304" pitchFamily="18" charset="0"/>
                <a:cs typeface="Times New Roman" panose="02020603050405020304" pitchFamily="18" charset="0"/>
              </a:rPr>
              <a:t>,</a:t>
            </a:r>
            <a:r>
              <a:rPr lang="vi-VN" sz="3100" dirty="0">
                <a:solidFill>
                  <a:schemeClr val="tx1"/>
                </a:solidFill>
                <a:latin typeface="Times New Roman" panose="02020603050405020304" pitchFamily="18" charset="0"/>
                <a:cs typeface="Times New Roman" panose="02020603050405020304" pitchFamily="18" charset="0"/>
              </a:rPr>
              <a:t> yêu quý và tự hào về đất nước.</a:t>
            </a:r>
            <a:endParaRPr lang="en-US" sz="3100"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a16="http://schemas.microsoft.com/office/drawing/2014/main"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T</a:t>
            </a:r>
            <a:r>
              <a:rPr lang="vi-VN" sz="3200" dirty="0">
                <a:solidFill>
                  <a:srgbClr val="FF0000"/>
                </a:solidFill>
                <a:latin typeface="Times New Roman" panose="02020603050405020304" pitchFamily="18" charset="0"/>
                <a:cs typeface="Times New Roman" panose="02020603050405020304" pitchFamily="18" charset="0"/>
              </a:rPr>
              <a:t>án thành </a:t>
            </a:r>
            <a:r>
              <a:rPr lang="vi-VN" sz="3200" dirty="0">
                <a:solidFill>
                  <a:schemeClr val="tx1"/>
                </a:solidFill>
                <a:latin typeface="Times New Roman" panose="02020603050405020304" pitchFamily="18" charset="0"/>
                <a:cs typeface="Times New Roman" panose="02020603050405020304" pitchFamily="18" charset="0"/>
              </a:rPr>
              <a:t>vì chúng ta có được đất nước tươi đẹp, phát triển mạnh mẽ như n</a:t>
            </a:r>
            <a:r>
              <a:rPr lang="en-US" sz="3200" dirty="0">
                <a:solidFill>
                  <a:schemeClr val="tx1"/>
                </a:solidFill>
                <a:latin typeface="Times New Roman" panose="02020603050405020304" pitchFamily="18" charset="0"/>
                <a:cs typeface="Times New Roman" panose="02020603050405020304" pitchFamily="18" charset="0"/>
              </a:rPr>
              <a:t>g</a:t>
            </a:r>
            <a:r>
              <a:rPr lang="vi-VN" sz="3200" dirty="0">
                <a:solidFill>
                  <a:schemeClr val="tx1"/>
                </a:solidFill>
                <a:latin typeface="Times New Roman" panose="02020603050405020304" pitchFamily="18" charset="0"/>
                <a:cs typeface="Times New Roman" panose="02020603050405020304" pitchFamily="18" charset="0"/>
              </a:rPr>
              <a:t>ày </a:t>
            </a:r>
            <a:r>
              <a:rPr lang="en-US" sz="3200" dirty="0" err="1">
                <a:solidFill>
                  <a:schemeClr val="tx1"/>
                </a:solidFill>
                <a:latin typeface="Times New Roman" panose="02020603050405020304" pitchFamily="18" charset="0"/>
                <a:cs typeface="Times New Roman" panose="02020603050405020304" pitchFamily="18" charset="0"/>
              </a:rPr>
              <a:t>hôm</a:t>
            </a:r>
            <a:r>
              <a:rPr lang="en-US" sz="3200" dirty="0">
                <a:solidFill>
                  <a:schemeClr val="tx1"/>
                </a:solidFill>
                <a:latin typeface="Times New Roman" panose="02020603050405020304" pitchFamily="18" charset="0"/>
                <a:cs typeface="Times New Roman" panose="02020603050405020304" pitchFamily="18" charset="0"/>
              </a:rPr>
              <a:t> nay </a:t>
            </a:r>
            <a:r>
              <a:rPr lang="vi-VN" sz="3200" dirty="0">
                <a:solidFill>
                  <a:schemeClr val="tx1"/>
                </a:solidFill>
                <a:latin typeface="Times New Roman" panose="02020603050405020304" pitchFamily="18" charset="0"/>
                <a:cs typeface="Times New Roman" panose="02020603050405020304" pitchFamily="18" charset="0"/>
              </a:rPr>
              <a:t>là do công lao to lớn của thế hệ đi trước.</a:t>
            </a:r>
            <a:endParaRPr lang="en-US"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a16="http://schemas.microsoft.com/office/drawing/2014/main"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T</a:t>
            </a:r>
            <a:r>
              <a:rPr lang="vi-VN" sz="3200" dirty="0">
                <a:solidFill>
                  <a:srgbClr val="FF0000"/>
                </a:solidFill>
                <a:latin typeface="+mj-lt"/>
                <a:cs typeface="Calibri" panose="020F0502020204030204" pitchFamily="34" charset="0"/>
              </a:rPr>
              <a:t>án thành </a:t>
            </a:r>
            <a:r>
              <a:rPr lang="vi-VN" sz="3200" dirty="0">
                <a:solidFill>
                  <a:schemeClr val="tx1"/>
                </a:solidFill>
                <a:latin typeface="+mj-lt"/>
                <a:cs typeface="Calibri" panose="020F0502020204030204" pitchFamily="34" charset="0"/>
              </a:rPr>
              <a:t>vì </a:t>
            </a:r>
            <a:r>
              <a:rPr lang="en-US" sz="3200" dirty="0" err="1">
                <a:solidFill>
                  <a:schemeClr val="tx1"/>
                </a:solidFill>
                <a:latin typeface="Times New Roman" panose="02020603050405020304" pitchFamily="18" charset="0"/>
                <a:cs typeface="Times New Roman" panose="02020603050405020304" pitchFamily="18" charset="0"/>
              </a:rPr>
              <a:t>chúng</a:t>
            </a:r>
            <a:r>
              <a:rPr lang="en-US" sz="3200" dirty="0">
                <a:solidFill>
                  <a:schemeClr val="tx1"/>
                </a:solidFill>
                <a:latin typeface="Times New Roman" panose="02020603050405020304" pitchFamily="18" charset="0"/>
                <a:cs typeface="Times New Roman" panose="02020603050405020304" pitchFamily="18" charset="0"/>
              </a:rPr>
              <a:t> ta </a:t>
            </a:r>
            <a:r>
              <a:rPr lang="vi-VN" sz="3200" dirty="0">
                <a:solidFill>
                  <a:schemeClr val="tx1"/>
                </a:solidFill>
                <a:latin typeface="+mj-lt"/>
                <a:cs typeface="Calibri" panose="020F0502020204030204" pitchFamily="34" charset="0"/>
              </a:rPr>
              <a:t>cần học tập tốt để s</a:t>
            </a:r>
            <a:r>
              <a:rPr lang="en-US" sz="3200" dirty="0">
                <a:solidFill>
                  <a:schemeClr val="tx1"/>
                </a:solidFill>
                <a:latin typeface="+mj-lt"/>
                <a:cs typeface="Calibri" panose="020F0502020204030204" pitchFamily="34" charset="0"/>
              </a:rPr>
              <a:t>au</a:t>
            </a:r>
            <a:r>
              <a:rPr lang="vi-VN" sz="3200" dirty="0">
                <a:solidFill>
                  <a:schemeClr val="tx1"/>
                </a:solidFill>
                <a:latin typeface="+mj-lt"/>
                <a:cs typeface="Calibri" panose="020F0502020204030204" pitchFamily="34" charset="0"/>
              </a:rPr>
              <a:t> này xây dựng quê hương, đất nước</a:t>
            </a:r>
            <a:r>
              <a:rPr lang="en-US" sz="3200" dirty="0">
                <a:solidFill>
                  <a:schemeClr val="tx1"/>
                </a:solidFill>
                <a:latin typeface="+mj-lt"/>
                <a:cs typeface="Calibri" panose="020F0502020204030204" pitchFamily="34" charset="0"/>
              </a:rPr>
              <a:t> </a:t>
            </a:r>
            <a:r>
              <a:rPr lang="en-US" sz="3200" dirty="0" err="1">
                <a:solidFill>
                  <a:schemeClr val="tx1"/>
                </a:solidFill>
                <a:latin typeface="Times New Roman" panose="02020603050405020304" pitchFamily="18" charset="0"/>
                <a:cs typeface="Times New Roman" panose="02020603050405020304" pitchFamily="18" charset="0"/>
              </a:rPr>
              <a:t>ngày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càng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giàu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đẹp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hơn</a:t>
            </a:r>
            <a:r>
              <a:rPr lang="vi-VN" sz="3200" dirty="0">
                <a:solidFill>
                  <a:schemeClr val="tx1"/>
                </a:solidFill>
                <a:latin typeface="+mj-lt"/>
                <a:cs typeface="Calibri" panose="020F0502020204030204" pitchFamily="34" charset="0"/>
              </a:rPr>
              <a:t>.</a:t>
            </a:r>
            <a:endParaRPr lang="en-US" sz="3200" dirty="0">
              <a:solidFill>
                <a:schemeClr val="tx1"/>
              </a:solidFill>
              <a:latin typeface="+mj-lt"/>
              <a:cs typeface="Calibri" panose="020F0502020204030204" pitchFamily="34" charset="0"/>
            </a:endParaRPr>
          </a:p>
        </p:txBody>
      </p:sp>
      <p:pic>
        <p:nvPicPr>
          <p:cNvPr id="5" name="Picture 4">
            <a:extLst>
              <a:ext uri="{FF2B5EF4-FFF2-40B4-BE49-F238E27FC236}">
                <a16:creationId xmlns:a16="http://schemas.microsoft.com/office/drawing/2014/main"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a16="http://schemas.microsoft.com/office/drawing/2014/main"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T</a:t>
            </a:r>
            <a:r>
              <a:rPr lang="vi-VN" sz="3200" dirty="0">
                <a:solidFill>
                  <a:srgbClr val="FF0000"/>
                </a:solidFill>
                <a:latin typeface="Times New Roman" panose="02020603050405020304" pitchFamily="18" charset="0"/>
                <a:cs typeface="Times New Roman" panose="02020603050405020304" pitchFamily="18" charset="0"/>
              </a:rPr>
              <a:t>án thành </a:t>
            </a:r>
            <a:r>
              <a:rPr lang="vi-VN" sz="3200" dirty="0">
                <a:solidFill>
                  <a:schemeClr val="tx1"/>
                </a:solidFill>
                <a:latin typeface="Times New Roman" panose="02020603050405020304" pitchFamily="18" charset="0"/>
                <a:cs typeface="Times New Roman" panose="02020603050405020304" pitchFamily="18" charset="0"/>
              </a:rPr>
              <a:t>Vì bảo vệ thiên nhiên là góp phần bảo vệ vẻ đẹp của quê hương, đất nước</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68F8DFA-6397-49F9-90AF-1002AB383721}"/>
              </a:ext>
            </a:extLst>
          </p:cNvPr>
          <p:cNvPicPr>
            <a:picLocks noChangeAspect="1"/>
          </p:cNvPicPr>
          <p:nvPr/>
        </p:nvPicPr>
        <p:blipFill>
          <a:blip r:embed="rId5"/>
          <a:stretch>
            <a:fillRect/>
          </a:stretch>
        </p:blipFill>
        <p:spPr>
          <a:xfrm>
            <a:off x="576262" y="5005705"/>
            <a:ext cx="4524058" cy="1159369"/>
          </a:xfrm>
          <a:prstGeom prst="rect">
            <a:avLst/>
          </a:prstGeom>
        </p:spPr>
      </p:pic>
      <p:sp>
        <p:nvSpPr>
          <p:cNvPr id="104" name="Speech Bubble: Rectangle with Corners Rounded 4">
            <a:extLst>
              <a:ext uri="{FF2B5EF4-FFF2-40B4-BE49-F238E27FC236}">
                <a16:creationId xmlns:a16="http://schemas.microsoft.com/office/drawing/2014/main"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T</a:t>
            </a:r>
            <a:r>
              <a:rPr lang="vi-VN" sz="3200" dirty="0">
                <a:solidFill>
                  <a:srgbClr val="FF0000"/>
                </a:solidFill>
                <a:latin typeface="Times New Roman" panose="02020603050405020304" pitchFamily="18" charset="0"/>
                <a:cs typeface="Times New Roman" panose="02020603050405020304" pitchFamily="18" charset="0"/>
              </a:rPr>
              <a:t>án thành </a:t>
            </a:r>
            <a:r>
              <a:rPr lang="vi-VN" sz="3200" dirty="0">
                <a:solidFill>
                  <a:schemeClr val="tx1"/>
                </a:solidFill>
                <a:latin typeface="Times New Roman" panose="02020603050405020304" pitchFamily="18" charset="0"/>
                <a:cs typeface="Times New Roman" panose="02020603050405020304" pitchFamily="18" charset="0"/>
              </a:rPr>
              <a:t>vì chúng ta tự hào là người Việt Nam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yêu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mình</a:t>
            </a:r>
            <a:r>
              <a:rPr lang="en-US" sz="32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a16="http://schemas.microsoft.com/office/drawing/2014/main" id="{5279174B-CB62-49B0-8B11-37528F38EA1A}"/>
              </a:ext>
            </a:extLst>
          </p:cNvPr>
          <p:cNvSpPr/>
          <p:nvPr/>
        </p:nvSpPr>
        <p:spPr>
          <a:xfrm>
            <a:off x="367834" y="-99664"/>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10B3A54-79C0-45C6-898A-20BA47E9E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a16="http://schemas.microsoft.com/office/drawing/2014/main" id="{3F3FED63-4C9D-4A8F-9EEC-16E06A580096}"/>
              </a:ext>
            </a:extLst>
          </p:cNvPr>
          <p:cNvSpPr txBox="1"/>
          <p:nvPr/>
        </p:nvSpPr>
        <p:spPr>
          <a:xfrm>
            <a:off x="2044116" y="1547207"/>
            <a:ext cx="8562585" cy="3046988"/>
          </a:xfrm>
          <a:prstGeom prst="rect">
            <a:avLst/>
          </a:prstGeom>
          <a:noFill/>
        </p:spPr>
        <p:txBody>
          <a:bodyPr wrap="square" rtlCol="0">
            <a:spAutoFit/>
          </a:bodyPr>
          <a:lstStyle/>
          <a:p>
            <a:pPr algn="ctr"/>
            <a:r>
              <a:rPr lang="vi-VN" sz="3200" dirty="0">
                <a:latin typeface="+mj-lt"/>
              </a:rPr>
              <a:t>Chúng ta là con người Việt Nam, đất nước Việt Nam được như ngày hôm nay là nhờ có công lao to lớn của những thế hệ đi trước</a:t>
            </a:r>
            <a:r>
              <a:rPr lang="en-US" sz="3200" dirty="0">
                <a:latin typeface="+mj-lt"/>
              </a:rPr>
              <a:t>.</a:t>
            </a:r>
          </a:p>
          <a:p>
            <a:pPr algn="ctr"/>
            <a:r>
              <a:rPr lang="en-US" sz="3200" dirty="0">
                <a:latin typeface="+mj-lt"/>
              </a:rPr>
              <a:t>V</a:t>
            </a:r>
            <a:r>
              <a:rPr lang="vi-VN" sz="3200" dirty="0">
                <a:latin typeface="+mj-lt"/>
              </a:rPr>
              <a:t>ì vậy chúng ta cần phải tôn trọng, tự hào biết ơn họ. Bên cạnh đó cũng cần học tập tốt hơn để sau này xây dựng và bảo vệ quê hương, đất nước.</a:t>
            </a:r>
            <a:endParaRPr lang="en-US" sz="3200" dirty="0">
              <a:latin typeface="+mj-lt"/>
            </a:endParaRPr>
          </a:p>
        </p:txBody>
      </p:sp>
      <p:pic>
        <p:nvPicPr>
          <p:cNvPr id="10" name="Picture 9">
            <a:extLst>
              <a:ext uri="{FF2B5EF4-FFF2-40B4-BE49-F238E27FC236}">
                <a16:creationId xmlns:a16="http://schemas.microsoft.com/office/drawing/2014/main"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58785" y="1729863"/>
              <a:ext cx="9506180" cy="574901"/>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Em </a:t>
              </a:r>
              <a:r>
                <a:rPr lang="nl-NL"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 nhận xét hành vi của các bạn dưới đây</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a16="http://schemas.microsoft.com/office/drawing/2014/main"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a16="http://schemas.microsoft.com/office/drawing/2014/main"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a16="http://schemas.microsoft.com/office/drawing/2014/main"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031A52CE-1239-4BFC-BD57-30CF16CF326E}"/>
                </a:ext>
              </a:extLst>
            </p:cNvPr>
            <p:cNvSpPr txBox="1"/>
            <p:nvPr/>
          </p:nvSpPr>
          <p:spPr>
            <a:xfrm>
              <a:off x="4509909" y="1708807"/>
              <a:ext cx="6767991" cy="4471714"/>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Ngân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sang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ngoài</a:t>
              </a:r>
              <a:endParaRPr lang="en-US" sz="2400" b="1"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a16="http://schemas.microsoft.com/office/drawing/2014/main"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1A7721D-7D40-4723-BF38-4DC17007D4B8}"/>
                </a:ext>
              </a:extLst>
            </p:cNvPr>
            <p:cNvSpPr txBox="1"/>
            <p:nvPr/>
          </p:nvSpPr>
          <p:spPr>
            <a:xfrm>
              <a:off x="4509909" y="1708808"/>
              <a:ext cx="6767991" cy="3717451"/>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Cường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b="1"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a16="http://schemas.microsoft.com/office/drawing/2014/main"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a16="http://schemas.microsoft.com/office/drawing/2014/main"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a16="http://schemas.microsoft.com/office/drawing/2014/main"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e. </a:t>
              </a:r>
              <a:r>
                <a:rPr lang="en-US" sz="2400" b="1" dirty="0" err="1">
                  <a:latin typeface="Times New Roman" panose="02020603050405020304" pitchFamily="18" charset="0"/>
                  <a:cs typeface="Times New Roman" panose="02020603050405020304" pitchFamily="18" charset="0"/>
                </a:rPr>
                <a:t>Đô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a:t>
              </a:r>
            </a:p>
          </p:txBody>
        </p:sp>
      </p:grpSp>
      <p:grpSp>
        <p:nvGrpSpPr>
          <p:cNvPr id="29" name="Group 28">
            <a:extLst>
              <a:ext uri="{FF2B5EF4-FFF2-40B4-BE49-F238E27FC236}">
                <a16:creationId xmlns:a16="http://schemas.microsoft.com/office/drawing/2014/main"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a16="http://schemas.microsoft.com/office/drawing/2014/main"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a16="http://schemas.microsoft.com/office/drawing/2014/main"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a16="http://schemas.microsoft.com/office/drawing/2014/main"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du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a:t>
              </a:r>
            </a:p>
          </p:txBody>
        </p:sp>
      </p:grpSp>
      <p:grpSp>
        <p:nvGrpSpPr>
          <p:cNvPr id="34" name="Group 33">
            <a:extLst>
              <a:ext uri="{FF2B5EF4-FFF2-40B4-BE49-F238E27FC236}">
                <a16:creationId xmlns:a16="http://schemas.microsoft.com/office/drawing/2014/main"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a16="http://schemas.microsoft.com/office/drawing/2014/main"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a16="http://schemas.microsoft.com/office/drawing/2014/main"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a16="http://schemas.microsoft.com/office/drawing/2014/main"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d. </a:t>
              </a:r>
              <a:r>
                <a:rPr lang="en-US" sz="2400" b="1" dirty="0" err="1">
                  <a:latin typeface="Times New Roman" panose="02020603050405020304" pitchFamily="18" charset="0"/>
                  <a:cs typeface="Times New Roman" panose="02020603050405020304" pitchFamily="18" charset="0"/>
                </a:rPr>
                <a:t>Mặc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cs typeface="Times New Roman" panose="02020603050405020304" pitchFamily="18" charset="0"/>
                </a:rPr>
                <a:t>.</a:t>
              </a:r>
            </a:p>
          </p:txBody>
        </p:sp>
      </p:grpSp>
      <p:grpSp>
        <p:nvGrpSpPr>
          <p:cNvPr id="39" name="Group 38">
            <a:extLst>
              <a:ext uri="{FF2B5EF4-FFF2-40B4-BE49-F238E27FC236}">
                <a16:creationId xmlns:a16="http://schemas.microsoft.com/office/drawing/2014/main"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a16="http://schemas.microsoft.com/office/drawing/2014/main"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a16="http://schemas.microsoft.com/office/drawing/2014/main"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a16="http://schemas.microsoft.com/office/drawing/2014/main"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80D7194B-3D2F-4F39-B717-BE3429D594A0}"/>
                </a:ext>
              </a:extLst>
            </p:cNvPr>
            <p:cNvSpPr txBox="1"/>
            <p:nvPr/>
          </p:nvSpPr>
          <p:spPr>
            <a:xfrm>
              <a:off x="4509909" y="1708807"/>
              <a:ext cx="6767991" cy="435787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300" b="1" dirty="0" err="1">
                  <a:latin typeface="Times New Roman" panose="02020603050405020304" pitchFamily="18" charset="0"/>
                  <a:cs typeface="Times New Roman" panose="02020603050405020304" pitchFamily="18" charset="0"/>
                </a:rPr>
                <a:t>Hoàng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là</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người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Việt</a:t>
              </a:r>
              <a:r>
                <a:rPr lang="en-US" sz="2300" b="1" dirty="0">
                  <a:latin typeface="Times New Roman" panose="02020603050405020304" pitchFamily="18" charset="0"/>
                  <a:cs typeface="Times New Roman" panose="02020603050405020304" pitchFamily="18" charset="0"/>
                </a:rPr>
                <a:t> Nam </a:t>
              </a:r>
              <a:r>
                <a:rPr lang="en-US" sz="2300" b="1" dirty="0" err="1">
                  <a:latin typeface="Times New Roman" panose="02020603050405020304" pitchFamily="18" charset="0"/>
                  <a:cs typeface="Times New Roman" panose="02020603050405020304" pitchFamily="18" charset="0"/>
                </a:rPr>
                <a:t>nhưng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lại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giới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thiệu</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với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người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nước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ngoài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mình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là</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người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Hàn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Quốc</a:t>
              </a:r>
              <a:r>
                <a:rPr lang="en-US" sz="2300" b="1" dirty="0">
                  <a:latin typeface="Times New Roman" panose="02020603050405020304" pitchFamily="18" charset="0"/>
                  <a:cs typeface="Times New Roman" panose="02020603050405020304" pitchFamily="18" charset="0"/>
                </a:rPr>
                <a:t>.</a:t>
              </a:r>
            </a:p>
          </p:txBody>
        </p:sp>
      </p:gr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3"/>
          <a:stretch>
            <a:fillRect/>
          </a:stretch>
        </p:blipFill>
        <p:spPr>
          <a:xfrm>
            <a:off x="4032504" y="3822709"/>
            <a:ext cx="3410711" cy="2540802"/>
          </a:xfrm>
          <a:prstGeom prst="rect">
            <a:avLst/>
          </a:prstGeom>
        </p:spPr>
      </p:pic>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24AF61C9-F434-45EA-BA4C-352653BCA4C3}"/>
              </a:ext>
            </a:extLst>
          </p:cNvPr>
          <p:cNvGrpSpPr/>
          <p:nvPr/>
        </p:nvGrpSpPr>
        <p:grpSpPr>
          <a:xfrm>
            <a:off x="386446" y="2024456"/>
            <a:ext cx="5160471" cy="1431252"/>
            <a:chOff x="4144021" y="1484380"/>
            <a:chExt cx="7574794" cy="4840220"/>
          </a:xfrm>
        </p:grpSpPr>
        <p:grpSp>
          <p:nvGrpSpPr>
            <p:cNvPr id="46" name="Group 45">
              <a:extLst>
                <a:ext uri="{FF2B5EF4-FFF2-40B4-BE49-F238E27FC236}">
                  <a16:creationId xmlns:a16="http://schemas.microsoft.com/office/drawing/2014/main" id="{DF389D48-48E2-4285-ACBE-34DBC76DDF16}"/>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a16="http://schemas.microsoft.com/office/drawing/2014/main"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a16="http://schemas.microsoft.com/office/drawing/2014/main" id="{C0684ED7-CDAD-4E87-8006-23DDB7F2953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067D2F32-CE96-46A2-B36A-DFF4CCE2BCCF}"/>
                </a:ext>
              </a:extLst>
            </p:cNvPr>
            <p:cNvSpPr txBox="1"/>
            <p:nvPr/>
          </p:nvSpPr>
          <p:spPr>
            <a:xfrm>
              <a:off x="4509909" y="1708807"/>
              <a:ext cx="6767991" cy="4471714"/>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Ngân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sang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ngoài</a:t>
              </a:r>
              <a:endParaRPr lang="en-US" sz="2400" b="1" dirty="0">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DC217F6B-2366-45D9-B614-3EE321070733}"/>
              </a:ext>
            </a:extLst>
          </p:cNvPr>
          <p:cNvGrpSpPr/>
          <p:nvPr/>
        </p:nvGrpSpPr>
        <p:grpSpPr>
          <a:xfrm>
            <a:off x="5470500" y="660296"/>
            <a:ext cx="6335053" cy="4147441"/>
            <a:chOff x="7675497" y="1612359"/>
            <a:chExt cx="6336703" cy="4148521"/>
          </a:xfrm>
        </p:grpSpPr>
        <p:sp>
          <p:nvSpPr>
            <p:cNvPr id="51" name="Rectangle 50">
              <a:extLst>
                <a:ext uri="{FF2B5EF4-FFF2-40B4-BE49-F238E27FC236}">
                  <a16:creationId xmlns:a16="http://schemas.microsoft.com/office/drawing/2014/main" id="{61A31ADB-7CB8-4F3D-94CB-F5ECB8485F3C}"/>
                </a:ext>
              </a:extLst>
            </p:cNvPr>
            <p:cNvSpPr/>
            <p:nvPr/>
          </p:nvSpPr>
          <p:spPr>
            <a:xfrm>
              <a:off x="7969794"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Times New Roman" panose="02020603050405020304" pitchFamily="18" charset="0"/>
                  <a:cs typeface="Times New Roman" panose="02020603050405020304" pitchFamily="18" charset="0"/>
                </a:rPr>
                <a:t>Hành</a:t>
              </a:r>
              <a:r>
                <a:rPr lang="en-US" sz="3600" dirty="0">
                  <a:solidFill>
                    <a:srgbClr val="C00000"/>
                  </a:solidFill>
                  <a:latin typeface="Times New Roman" panose="02020603050405020304" pitchFamily="18" charset="0"/>
                  <a:cs typeface="Times New Roman" panose="02020603050405020304" pitchFamily="18" charset="0"/>
                </a:rPr>
                <a:t> vi </a:t>
              </a:r>
              <a:r>
                <a:rPr lang="en-US" sz="3600" dirty="0">
                  <a:solidFill>
                    <a:schemeClr val="tx1"/>
                  </a:solidFill>
                  <a:latin typeface="Times New Roman" panose="02020603050405020304" pitchFamily="18" charset="0"/>
                  <a:cs typeface="Times New Roman" panose="02020603050405020304" pitchFamily="18" charset="0"/>
                </a:rPr>
                <a:t>a </a:t>
              </a:r>
              <a:r>
                <a:rPr lang="en-US" sz="3600" dirty="0" err="1">
                  <a:solidFill>
                    <a:srgbClr val="C00000"/>
                  </a:solidFill>
                  <a:latin typeface="Times New Roman" panose="02020603050405020304" pitchFamily="18" charset="0"/>
                  <a:cs typeface="Times New Roman" panose="02020603050405020304" pitchFamily="18" charset="0"/>
                </a:rPr>
                <a:t>không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đồng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vì</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món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ăn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Việt</a:t>
              </a:r>
              <a:r>
                <a:rPr lang="en-US" sz="3600" dirty="0">
                  <a:solidFill>
                    <a:srgbClr val="C00000"/>
                  </a:solidFill>
                  <a:latin typeface="Times New Roman" panose="02020603050405020304" pitchFamily="18" charset="0"/>
                  <a:cs typeface="Times New Roman" panose="02020603050405020304" pitchFamily="18" charset="0"/>
                </a:rPr>
                <a:t> Nam </a:t>
              </a:r>
              <a:r>
                <a:rPr lang="en-US" sz="3600" dirty="0" err="1">
                  <a:solidFill>
                    <a:srgbClr val="C00000"/>
                  </a:solidFill>
                  <a:latin typeface="Times New Roman" panose="02020603050405020304" pitchFamily="18" charset="0"/>
                  <a:cs typeface="Times New Roman" panose="02020603050405020304" pitchFamily="18" charset="0"/>
                </a:rPr>
                <a:t>là</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truyền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thống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văn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hóa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của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dân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tộc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cần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trọng</a:t>
              </a:r>
              <a:r>
                <a:rPr lang="en-US" sz="3600" dirty="0">
                  <a:solidFill>
                    <a:srgbClr val="C00000"/>
                  </a:solidFill>
                  <a:latin typeface="Times New Roman" panose="02020603050405020304" pitchFamily="18" charset="0"/>
                  <a:cs typeface="Times New Roman" panose="02020603050405020304" pitchFamily="18"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3121EC-2F0A-4CBA-9B99-82190B5A3E94}"/>
              </a:ext>
            </a:extLst>
          </p:cNvPr>
          <p:cNvGrpSpPr/>
          <p:nvPr/>
        </p:nvGrpSpPr>
        <p:grpSpPr>
          <a:xfrm>
            <a:off x="457139" y="2713374"/>
            <a:ext cx="5160471" cy="1431252"/>
            <a:chOff x="4144021" y="1484380"/>
            <a:chExt cx="7574794" cy="4840220"/>
          </a:xfrm>
        </p:grpSpPr>
        <p:grpSp>
          <p:nvGrpSpPr>
            <p:cNvPr id="11" name="Group 10">
              <a:extLst>
                <a:ext uri="{FF2B5EF4-FFF2-40B4-BE49-F238E27FC236}">
                  <a16:creationId xmlns:a16="http://schemas.microsoft.com/office/drawing/2014/main" id="{0AA35D4B-52BC-4B7F-9498-26EF7D1C87FB}"/>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F495A1E9-C031-4430-9F86-7DAD29AD7C9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56FF3AA6-BDC9-432E-A107-32447169B33C}"/>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du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a:t>
              </a:r>
            </a:p>
          </p:txBody>
        </p:sp>
      </p:grpSp>
      <p:grpSp>
        <p:nvGrpSpPr>
          <p:cNvPr id="15" name="Group 14">
            <a:extLst>
              <a:ext uri="{FF2B5EF4-FFF2-40B4-BE49-F238E27FC236}">
                <a16:creationId xmlns:a16="http://schemas.microsoft.com/office/drawing/2014/main"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a16="http://schemas.microsoft.com/office/drawing/2014/main"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Hành vi </a:t>
              </a: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nl-NL" sz="3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đồng tình: vì Thảo đã thể hiện niềm tự hào về quê hương, đất nước.</a:t>
              </a:r>
              <a:endParaRPr lang="en-US" sz="3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20C374-6765-4156-ACDE-BE9889272D74}"/>
              </a:ext>
            </a:extLst>
          </p:cNvPr>
          <p:cNvGrpSpPr/>
          <p:nvPr/>
        </p:nvGrpSpPr>
        <p:grpSpPr>
          <a:xfrm>
            <a:off x="539289" y="2717800"/>
            <a:ext cx="5160471" cy="1173480"/>
            <a:chOff x="4144021" y="1484380"/>
            <a:chExt cx="7574794" cy="4840220"/>
          </a:xfrm>
        </p:grpSpPr>
        <p:grpSp>
          <p:nvGrpSpPr>
            <p:cNvPr id="19" name="Group 18">
              <a:extLst>
                <a:ext uri="{FF2B5EF4-FFF2-40B4-BE49-F238E27FC236}">
                  <a16:creationId xmlns:a16="http://schemas.microsoft.com/office/drawing/2014/main" id="{817B9FBF-DCA2-4782-974B-0CF0F83958FC}"/>
                </a:ext>
              </a:extLst>
            </p:cNvPr>
            <p:cNvGrpSpPr/>
            <p:nvPr/>
          </p:nvGrpSpPr>
          <p:grpSpPr>
            <a:xfrm>
              <a:off x="4144021" y="1484380"/>
              <a:ext cx="7574794" cy="4840220"/>
              <a:chOff x="4436414" y="1551563"/>
              <a:chExt cx="7327378" cy="4327762"/>
            </a:xfrm>
          </p:grpSpPr>
          <p:sp>
            <p:nvSpPr>
              <p:cNvPr id="21" name="Rectangle: Diagonal Corners Rounded 4">
                <a:extLst>
                  <a:ext uri="{FF2B5EF4-FFF2-40B4-BE49-F238E27FC236}">
                    <a16:creationId xmlns:a16="http://schemas.microsoft.com/office/drawing/2014/main"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a16="http://schemas.microsoft.com/office/drawing/2014/main" id="{5A6746BB-5621-4036-BB37-306FBC52569F}"/>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1A17BBD-9FAB-45DC-A20C-A4703D2263A4}"/>
                </a:ext>
              </a:extLst>
            </p:cNvPr>
            <p:cNvSpPr txBox="1"/>
            <p:nvPr/>
          </p:nvSpPr>
          <p:spPr>
            <a:xfrm>
              <a:off x="4509909" y="1708808"/>
              <a:ext cx="6767991" cy="3717451"/>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Cường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b="1"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r>
                <a:rPr lang="vi-VN" sz="3600" dirty="0">
                  <a:solidFill>
                    <a:srgbClr val="7030A0"/>
                  </a:solidFill>
                  <a:effectLst/>
                  <a:latin typeface="+mj-lt"/>
                  <a:ea typeface="Times New Roman" panose="02020603050405020304" pitchFamily="18" charset="0"/>
                  <a:cs typeface="Arial" panose="020B0604020202020204" pitchFamily="34" charset="0"/>
                </a:rPr>
                <a:t>Hành vi </a:t>
              </a:r>
              <a:r>
                <a:rPr lang="en-US" sz="3600" b="1" dirty="0">
                  <a:solidFill>
                    <a:srgbClr val="FF0000"/>
                  </a:solidFill>
                  <a:latin typeface="+mj-lt"/>
                  <a:ea typeface="Times New Roman" panose="02020603050405020304" pitchFamily="18" charset="0"/>
                  <a:cs typeface="Arial" panose="020B0604020202020204" pitchFamily="34" charset="0"/>
                </a:rPr>
                <a:t>C</a:t>
              </a:r>
              <a:r>
                <a:rPr lang="vi-VN" sz="3600" b="1" dirty="0">
                  <a:solidFill>
                    <a:srgbClr val="7030A0"/>
                  </a:solidFill>
                  <a:effectLst/>
                  <a:latin typeface="+mj-lt"/>
                  <a:ea typeface="Times New Roman" panose="02020603050405020304" pitchFamily="18" charset="0"/>
                  <a:cs typeface="Arial" panose="020B0604020202020204" pitchFamily="34" charset="0"/>
                </a:rPr>
                <a:t> </a:t>
              </a:r>
              <a:r>
                <a:rPr lang="vi-VN" sz="3600" dirty="0">
                  <a:solidFill>
                    <a:srgbClr val="7030A0"/>
                  </a:solidFill>
                  <a:effectLst/>
                  <a:latin typeface="+mj-lt"/>
                  <a:ea typeface="Times New Roman" panose="02020603050405020304" pitchFamily="18" charset="0"/>
                  <a:cs typeface="Arial" panose="020B0604020202020204" pitchFamily="34" charset="0"/>
                </a:rPr>
                <a:t>đồng tình: vì Cường đã thể hiện </a:t>
              </a:r>
              <a:r>
                <a:rPr lang="vi-VN" sz="3600" dirty="0">
                  <a:solidFill>
                    <a:srgbClr val="7030A0"/>
                  </a:solidFill>
                  <a:latin typeface="+mj-lt"/>
                </a:rPr>
                <a:t>sự yêu mến và tự hào về quê hương, đất nước.</a:t>
              </a:r>
              <a:endParaRPr lang="en-US" sz="3600" dirty="0">
                <a:solidFill>
                  <a:srgbClr val="7030A0"/>
                </a:solidFill>
                <a:latin typeface="+mj-lt"/>
              </a:endParaRPr>
            </a:p>
            <a:p>
              <a:pPr marL="0" marR="0" algn="just">
                <a:lnSpc>
                  <a:spcPct val="112000"/>
                </a:lnSpc>
                <a:spcBef>
                  <a:spcPts val="0"/>
                </a:spcBef>
                <a:spcAft>
                  <a:spcPts val="0"/>
                </a:spcAft>
              </a:pPr>
              <a:endParaRPr lang="en-US" sz="3600" dirty="0">
                <a:solidFill>
                  <a:srgbClr val="7030A0"/>
                </a:solidFill>
                <a:effectLst/>
                <a:latin typeface="+mj-lt"/>
                <a:ea typeface="Calibri" panose="020F0502020204030204" pitchFamily="34" charset="0"/>
                <a:cs typeface="Times New Roman" panose="02020603050405020304" pitchFamily="18"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r>
                <a:rPr kumimoji="0" lang="vi-VN" sz="3600" b="0" i="0" u="none" strike="noStrike" kern="1200" cap="none" spc="0" normalizeH="0" baseline="0" noProof="0" dirty="0">
                  <a:ln>
                    <a:noFill/>
                  </a:ln>
                  <a:solidFill>
                    <a:srgbClr val="00B050"/>
                  </a:solidFill>
                  <a:effectLst/>
                  <a:uLnTx/>
                  <a:uFillTx/>
                  <a:latin typeface="+mj-lt"/>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mj-lt"/>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mj-lt"/>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B050"/>
                  </a:solidFill>
                  <a:effectLst/>
                  <a:uLnTx/>
                  <a:uFillTx/>
                  <a:latin typeface="+mj-lt"/>
                  <a:ea typeface="Times New Roman" panose="02020603050405020304" pitchFamily="18" charset="0"/>
                  <a:cs typeface="Arial" panose="020B0604020202020204" pitchFamily="34" charset="0"/>
                </a:rPr>
                <a:t>đồng tình: </a:t>
              </a:r>
              <a:r>
                <a:rPr kumimoji="0" lang="en-US" sz="3600" b="0" i="0" u="none" strike="noStrike" kern="1200" cap="none" spc="0" normalizeH="0" baseline="0" noProof="0" dirty="0">
                  <a:ln>
                    <a:noFill/>
                  </a:ln>
                  <a:solidFill>
                    <a:srgbClr val="00B050"/>
                  </a:solidFill>
                  <a:effectLst/>
                  <a:uLnTx/>
                  <a:uFillTx/>
                  <a:latin typeface="+mj-lt"/>
                  <a:ea typeface="Times New Roman" panose="02020603050405020304" pitchFamily="18" charset="0"/>
                  <a:cs typeface="Arial" panose="020B0604020202020204" pitchFamily="34" charset="0"/>
                </a:rPr>
                <a:t>v</a:t>
              </a:r>
              <a:r>
                <a:rPr lang="vi-VN" sz="3600" dirty="0">
                  <a:solidFill>
                    <a:srgbClr val="00B050"/>
                  </a:solidFill>
                  <a:latin typeface="+mj-lt"/>
                </a:rPr>
                <a:t>ì Thương đã giữ gìn được nét đẹp của tiếng Việt, yêu tiếng Việt đồng nghĩa với việc là Thương yêu quê hương, đất nước Việt Nam.</a:t>
              </a:r>
              <a:endParaRPr lang="en-US" sz="3600" dirty="0">
                <a:solidFill>
                  <a:srgbClr val="00B050"/>
                </a:solidFill>
                <a:latin typeface="+mj-lt"/>
              </a:endParaRPr>
            </a:p>
            <a:p>
              <a:pPr marL="0" marR="0" lvl="0" indent="0" algn="just" defTabSz="914400" rtl="0" eaLnBrk="1" fontAlgn="auto" latinLnBrk="0" hangingPunct="1">
                <a:lnSpc>
                  <a:spcPct val="112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B050"/>
                </a:solidFill>
                <a:effectLst/>
                <a:uLnTx/>
                <a:uFillTx/>
                <a:latin typeface="+mj-lt"/>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6195B19-84BD-42BB-9D4B-464F79398BE1}"/>
              </a:ext>
            </a:extLst>
          </p:cNvPr>
          <p:cNvGrpSpPr/>
          <p:nvPr/>
        </p:nvGrpSpPr>
        <p:grpSpPr>
          <a:xfrm>
            <a:off x="466806" y="2713374"/>
            <a:ext cx="5160471" cy="1431252"/>
            <a:chOff x="4144021" y="1484380"/>
            <a:chExt cx="7574794" cy="4840220"/>
          </a:xfrm>
        </p:grpSpPr>
        <p:grpSp>
          <p:nvGrpSpPr>
            <p:cNvPr id="11" name="Group 10">
              <a:extLst>
                <a:ext uri="{FF2B5EF4-FFF2-40B4-BE49-F238E27FC236}">
                  <a16:creationId xmlns:a16="http://schemas.microsoft.com/office/drawing/2014/main"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396DC3E-3240-42C8-86AD-A2E9CE4DDE65}"/>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Times New Roman" panose="02020603050405020304" pitchFamily="18" charset="0"/>
                  <a:cs typeface="Times New Roman" panose="02020603050405020304" pitchFamily="18" charset="0"/>
                </a:rPr>
                <a:t>d. </a:t>
              </a:r>
              <a:r>
                <a:rPr lang="en-US" sz="2400" b="1" dirty="0" err="1">
                  <a:latin typeface="Times New Roman" panose="02020603050405020304" pitchFamily="18" charset="0"/>
                  <a:cs typeface="Times New Roman" panose="02020603050405020304" pitchFamily="18" charset="0"/>
                </a:rPr>
                <a:t>Mặc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7653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233" y="506378"/>
            <a:ext cx="10973537" cy="5845247"/>
          </a:xfrm>
          <a:prstGeom prst="rect">
            <a:avLst/>
          </a:prstGeom>
        </p:spPr>
      </p:pic>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TextBox 6"/>
          <p:cNvSpPr txBox="1"/>
          <p:nvPr/>
        </p:nvSpPr>
        <p:spPr>
          <a:xfrm>
            <a:off x="609951" y="2173293"/>
            <a:ext cx="10525799" cy="852990"/>
          </a:xfrm>
          <a:prstGeom prst="rect">
            <a:avLst/>
          </a:prstGeom>
          <a:noFill/>
        </p:spPr>
        <p:txBody>
          <a:bodyPr wrap="square" rtlCol="0">
            <a:spAutoFit/>
          </a:bodyPr>
          <a:lstStyle/>
          <a:p>
            <a:pPr algn="ctr" defTabSz="684870">
              <a:buClr>
                <a:srgbClr val="000000"/>
              </a:buClr>
              <a:defRPr/>
            </a:pPr>
            <a:r>
              <a:rPr lang="en-US" sz="4943" b="1" kern="0">
                <a:solidFill>
                  <a:srgbClr val="FF0000"/>
                </a:solidFill>
                <a:latin typeface="Times New Roman" panose="02020603050405020304" pitchFamily="18" charset="0"/>
                <a:cs typeface="Times New Roman" panose="02020603050405020304" pitchFamily="18" charset="0"/>
                <a:sym typeface="Arial"/>
              </a:rPr>
              <a:t>KHỞI ĐỘNG</a:t>
            </a:r>
            <a:endParaRPr lang="en-US" sz="4943" b="1"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20991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mj-lt"/>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rPr>
                <a:t> không đồng tình: vì Đô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chư</a:t>
              </a:r>
              <a:r>
                <a:rPr lang="en-US" sz="3600" dirty="0" err="1">
                  <a:solidFill>
                    <a:srgbClr val="0070C0"/>
                  </a:solidFill>
                  <a:latin typeface="+mj-lt"/>
                  <a:ea typeface="Times New Roman" panose="02020603050405020304" pitchFamily="18" charset="0"/>
                  <a:cs typeface="Arial" panose="020B0604020202020204" pitchFamily="34" charset="0"/>
                </a:rPr>
                <a:t>a</a:t>
              </a:r>
              <a:r>
                <a:rPr kumimoji="0" lang="vi-VN" sz="3600" b="0"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rPr>
                <a:t> thể hiện tình yêu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a16="http://schemas.microsoft.com/office/drawing/2014/main"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CEE6094-E13F-4885-A6C2-F4B2A1861789}"/>
                </a:ext>
              </a:extLst>
            </p:cNvPr>
            <p:cNvSpPr txBox="1"/>
            <p:nvPr/>
          </p:nvSpPr>
          <p:spPr>
            <a:xfrm>
              <a:off x="4509910" y="1624001"/>
              <a:ext cx="6715000" cy="4642998"/>
            </a:xfrm>
            <a:prstGeom prst="rect">
              <a:avLst/>
            </a:prstGeom>
            <a:noFill/>
          </p:spPr>
          <p:txBody>
            <a:bodyPr wrap="square" rtlCol="0">
              <a:spAutoFit/>
            </a:bodyPr>
            <a:lstStyle/>
            <a:p>
              <a:pPr algn="just">
                <a:lnSpc>
                  <a:spcPct val="114000"/>
                </a:lnSpc>
              </a:pPr>
              <a:r>
                <a:rPr lang="en-US" sz="2800" b="1" dirty="0">
                  <a:latin typeface="Times New Roman" panose="02020603050405020304" pitchFamily="18" charset="0"/>
                  <a:cs typeface="Times New Roman" panose="02020603050405020304" pitchFamily="18" charset="0"/>
                </a:rPr>
                <a:t>e. </a:t>
              </a:r>
              <a:r>
                <a:rPr lang="en-US" sz="2800" b="1" dirty="0" err="1">
                  <a:latin typeface="Times New Roman" panose="02020603050405020304" pitchFamily="18" charset="0"/>
                  <a:cs typeface="Times New Roman" panose="02020603050405020304" pitchFamily="18" charset="0"/>
                </a:rPr>
                <a:t>Đô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133657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30A0"/>
                  </a:solidFill>
                  <a:effectLst/>
                  <a:uLnTx/>
                  <a:uFillTx/>
                  <a:latin typeface="+mj-lt"/>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mj-lt"/>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7030A0"/>
                  </a:solidFill>
                  <a:effectLst/>
                  <a:uLnTx/>
                  <a:uFillTx/>
                  <a:latin typeface="+mj-lt"/>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0"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rgbClr val="7030A0"/>
                  </a:solidFill>
                  <a:effectLst/>
                  <a:uLnTx/>
                  <a:uFillTx/>
                  <a:latin typeface="+mj-lt"/>
                  <a:ea typeface="Times New Roman" panose="02020603050405020304" pitchFamily="18" charset="0"/>
                  <a:cs typeface="Arial" panose="020B0604020202020204" pitchFamily="34" charset="0"/>
                </a:rPr>
                <a:t>đồng tình: vì Hoàng chưa thể hiện tình yêu đất nước, nơi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Hoàng</a:t>
              </a:r>
              <a:r>
                <a:rPr kumimoji="0" lang="vi-VN" sz="3600" b="0" i="0" u="none" strike="noStrike" kern="1200" cap="none" spc="0" normalizeH="0" baseline="0" noProof="0" dirty="0">
                  <a:ln>
                    <a:noFill/>
                  </a:ln>
                  <a:solidFill>
                    <a:srgbClr val="7030A0"/>
                  </a:solidFill>
                  <a:effectLst/>
                  <a:uLnTx/>
                  <a:uFillTx/>
                  <a:latin typeface="+mj-lt"/>
                  <a:ea typeface="Times New Roman" panose="02020603050405020304" pitchFamily="18" charset="0"/>
                  <a:cs typeface="Arial" panose="020B0604020202020204" pitchFamily="34" charset="0"/>
                </a:rPr>
                <a:t> sinh ra và lớn lên.</a:t>
              </a:r>
              <a:endParaRPr kumimoji="0" lang="en-US" sz="3600" b="0" i="0" u="none" strike="noStrike" kern="1200" cap="none" spc="0" normalizeH="0" baseline="0" noProof="0" dirty="0">
                <a:ln>
                  <a:noFill/>
                </a:ln>
                <a:solidFill>
                  <a:srgbClr val="7030A0"/>
                </a:solidFill>
                <a:effectLst/>
                <a:uLnTx/>
                <a:uFillTx/>
                <a:latin typeface="+mj-lt"/>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5F377C-3A81-4627-9736-E959B011EED3}"/>
              </a:ext>
            </a:extLst>
          </p:cNvPr>
          <p:cNvGrpSpPr/>
          <p:nvPr/>
        </p:nvGrpSpPr>
        <p:grpSpPr>
          <a:xfrm>
            <a:off x="457139" y="2451654"/>
            <a:ext cx="5160471" cy="1431252"/>
            <a:chOff x="4144021" y="1484380"/>
            <a:chExt cx="7574794" cy="4840220"/>
          </a:xfrm>
        </p:grpSpPr>
        <p:grpSp>
          <p:nvGrpSpPr>
            <p:cNvPr id="16" name="Group 15">
              <a:extLst>
                <a:ext uri="{FF2B5EF4-FFF2-40B4-BE49-F238E27FC236}">
                  <a16:creationId xmlns:a16="http://schemas.microsoft.com/office/drawing/2014/main" id="{2BC85FD8-D37B-4DDB-ADC6-1767D471D3A6}"/>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D30F9892-76E7-4FBC-A3B6-A32F025A944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465DCE69-6848-4AFF-A622-A348B0320A27}"/>
                </a:ext>
              </a:extLst>
            </p:cNvPr>
            <p:cNvSpPr txBox="1"/>
            <p:nvPr/>
          </p:nvSpPr>
          <p:spPr>
            <a:xfrm>
              <a:off x="4509909" y="1708807"/>
              <a:ext cx="6767991" cy="4298674"/>
            </a:xfrm>
            <a:prstGeom prst="rect">
              <a:avLst/>
            </a:prstGeom>
            <a:noFill/>
          </p:spPr>
          <p:txBody>
            <a:bodyPr wrap="square" rtlCol="0">
              <a:spAutoFit/>
            </a:bodyPr>
            <a:lstStyle/>
            <a:p>
              <a:pPr algn="just">
                <a:lnSpc>
                  <a:spcPct val="114000"/>
                </a:lnSpc>
              </a:pPr>
              <a:r>
                <a:rPr lang="en-US" sz="2300" b="1" dirty="0">
                  <a:latin typeface="Times New Roman" panose="02020603050405020304" pitchFamily="18" charset="0"/>
                  <a:cs typeface="Times New Roman" panose="02020603050405020304" pitchFamily="18" charset="0"/>
                </a:rPr>
                <a:t>g. </a:t>
              </a:r>
              <a:r>
                <a:rPr lang="en-US" sz="2300" b="1" dirty="0" err="1">
                  <a:latin typeface="Times New Roman" panose="02020603050405020304" pitchFamily="18" charset="0"/>
                  <a:cs typeface="Times New Roman" panose="02020603050405020304" pitchFamily="18" charset="0"/>
                </a:rPr>
                <a:t>Hoàng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là</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người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Việt</a:t>
              </a:r>
              <a:r>
                <a:rPr lang="en-US" sz="2300" b="1" dirty="0">
                  <a:latin typeface="Times New Roman" panose="02020603050405020304" pitchFamily="18" charset="0"/>
                  <a:cs typeface="Times New Roman" panose="02020603050405020304" pitchFamily="18" charset="0"/>
                </a:rPr>
                <a:t> Nam </a:t>
              </a:r>
              <a:r>
                <a:rPr lang="en-US" sz="2300" b="1" dirty="0" err="1">
                  <a:latin typeface="Times New Roman" panose="02020603050405020304" pitchFamily="18" charset="0"/>
                  <a:cs typeface="Times New Roman" panose="02020603050405020304" pitchFamily="18" charset="0"/>
                </a:rPr>
                <a:t>nhưng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lại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giới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thiệu</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với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người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nước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ngoài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mình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là</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người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Hàn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Quốc</a:t>
              </a:r>
              <a:r>
                <a:rPr lang="en-US" sz="23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26584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524001" y="2982724"/>
            <a:ext cx="10014856" cy="2062103"/>
          </a:xfrm>
          <a:prstGeom prst="rect">
            <a:avLst/>
          </a:prstGeom>
        </p:spPr>
        <p:txBody>
          <a:bodyPr wrap="square">
            <a:spAutoFit/>
          </a:bodyPr>
          <a:lstStyle/>
          <a:p>
            <a:pPr>
              <a:spcAft>
                <a:spcPts val="0"/>
              </a:spcAft>
            </a:pPr>
            <a:r>
              <a:rPr lang="en-MY" sz="3200" b="1" dirty="0">
                <a:solidFill>
                  <a:srgbClr val="FF0000"/>
                </a:solidFill>
                <a:latin typeface="Times New Roman" panose="02020603050405020304" pitchFamily="18" charset="0"/>
                <a:ea typeface="Times New Roman" panose="02020603050405020304" pitchFamily="18" charset="0"/>
              </a:rPr>
              <a:t>*GV </a:t>
            </a:r>
            <a:r>
              <a:rPr lang="en-MY" sz="3200" b="1" dirty="0" err="1">
                <a:solidFill>
                  <a:srgbClr val="FF0000"/>
                </a:solidFill>
                <a:latin typeface="Times New Roman" panose="02020603050405020304" pitchFamily="18" charset="0"/>
                <a:ea typeface="Times New Roman" panose="02020603050405020304" pitchFamily="18" charset="0"/>
              </a:rPr>
              <a:t>Tích</a:t>
            </a:r>
            <a:r>
              <a:rPr lang="en-MY" sz="3200" b="1" dirty="0">
                <a:solidFill>
                  <a:srgbClr val="FF0000"/>
                </a:solidFill>
                <a:latin typeface="Times New Roman" panose="02020603050405020304" pitchFamily="18" charset="0"/>
                <a:ea typeface="Times New Roman" panose="02020603050405020304" pitchFamily="18" charset="0"/>
              </a:rPr>
              <a:t> </a:t>
            </a:r>
            <a:r>
              <a:rPr lang="en-MY" sz="3200" b="1" dirty="0" err="1">
                <a:solidFill>
                  <a:srgbClr val="FF0000"/>
                </a:solidFill>
                <a:latin typeface="Times New Roman" panose="02020603050405020304" pitchFamily="18" charset="0"/>
                <a:ea typeface="Times New Roman" panose="02020603050405020304" pitchFamily="18" charset="0"/>
              </a:rPr>
              <a:t>hợp</a:t>
            </a:r>
            <a:r>
              <a:rPr lang="en-MY" sz="3200" b="1" dirty="0">
                <a:solidFill>
                  <a:srgbClr val="FF0000"/>
                </a:solidFill>
                <a:latin typeface="Times New Roman" panose="02020603050405020304" pitchFamily="18" charset="0"/>
                <a:ea typeface="Times New Roman" panose="02020603050405020304" pitchFamily="18" charset="0"/>
              </a:rPr>
              <a:t> </a:t>
            </a:r>
            <a:r>
              <a:rPr lang="en-MY" sz="3200" b="1" dirty="0" err="1">
                <a:solidFill>
                  <a:srgbClr val="FF0000"/>
                </a:solidFill>
                <a:latin typeface="Times New Roman" panose="02020603050405020304" pitchFamily="18" charset="0"/>
                <a:ea typeface="Times New Roman" panose="02020603050405020304" pitchFamily="18" charset="0"/>
              </a:rPr>
              <a:t>quyền</a:t>
            </a:r>
            <a:r>
              <a:rPr lang="en-MY" sz="3200" b="1" dirty="0">
                <a:solidFill>
                  <a:srgbClr val="FF0000"/>
                </a:solidFill>
                <a:latin typeface="Times New Roman" panose="02020603050405020304" pitchFamily="18" charset="0"/>
                <a:ea typeface="Times New Roman" panose="02020603050405020304" pitchFamily="18" charset="0"/>
              </a:rPr>
              <a:t> con </a:t>
            </a:r>
            <a:r>
              <a:rPr lang="en-MY" sz="3200" b="1" dirty="0" err="1">
                <a:solidFill>
                  <a:srgbClr val="FF0000"/>
                </a:solidFill>
                <a:latin typeface="Times New Roman" panose="02020603050405020304" pitchFamily="18" charset="0"/>
                <a:ea typeface="Times New Roman" panose="02020603050405020304" pitchFamily="18" charset="0"/>
              </a:rPr>
              <a:t>người</a:t>
            </a:r>
            <a:r>
              <a:rPr lang="en-MY" sz="3200" b="1" dirty="0">
                <a:solidFill>
                  <a:srgbClr val="FF0000"/>
                </a:solidFill>
                <a:latin typeface="Times New Roman" panose="02020603050405020304" pitchFamily="18" charset="0"/>
                <a:ea typeface="Times New Roman" panose="02020603050405020304" pitchFamily="18" charset="0"/>
              </a:rPr>
              <a:t>:</a:t>
            </a:r>
            <a:r>
              <a:rPr lang="en-US" sz="3200" i="1" dirty="0" err="1">
                <a:solidFill>
                  <a:srgbClr val="7030A0"/>
                </a:solidFill>
                <a:latin typeface="Times New Roman" panose="02020603050405020304" pitchFamily="18" charset="0"/>
                <a:ea typeface="Times New Roman" panose="02020603050405020304" pitchFamily="18" charset="0"/>
              </a:rPr>
              <a:t>Các</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em</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cần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có</a:t>
            </a:r>
            <a:r>
              <a:rPr lang="en-US" sz="3200" i="1" dirty="0">
                <a:solidFill>
                  <a:srgbClr val="7030A0"/>
                </a:solidFill>
                <a:latin typeface="Times New Roman" panose="02020603050405020304" pitchFamily="18" charset="0"/>
                <a:ea typeface="Times New Roman" panose="02020603050405020304" pitchFamily="18" charset="0"/>
              </a:rPr>
              <a:t>:</a:t>
            </a:r>
          </a:p>
          <a:p>
            <a:pPr>
              <a:spcAft>
                <a:spcPts val="0"/>
              </a:spcAft>
            </a:pPr>
            <a:r>
              <a:rPr lang="en-US" sz="3200" i="1" dirty="0">
                <a:solidFill>
                  <a:srgbClr val="7030A0"/>
                </a:solidFill>
                <a:latin typeface="Times New Roman" panose="02020603050405020304" pitchFamily="18" charset="0"/>
                <a:ea typeface="Times New Roman" panose="02020603050405020304" pitchFamily="18" charset="0"/>
              </a:rPr>
              <a:t>-</a:t>
            </a:r>
            <a:r>
              <a:rPr lang="en-US" sz="3200" i="1" dirty="0" err="1">
                <a:solidFill>
                  <a:srgbClr val="7030A0"/>
                </a:solidFill>
                <a:latin typeface="Times New Roman" panose="02020603050405020304" pitchFamily="18" charset="0"/>
                <a:ea typeface="Times New Roman" panose="02020603050405020304" pitchFamily="18" charset="0"/>
              </a:rPr>
              <a:t>Quyền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có</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quốc</a:t>
            </a:r>
            <a:r>
              <a:rPr lang="en-US" sz="3200" i="1" spc="-290"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tịch</a:t>
            </a:r>
            <a:r>
              <a:rPr lang="en-US" sz="3200" i="1" dirty="0">
                <a:solidFill>
                  <a:srgbClr val="7030A0"/>
                </a:solidFill>
                <a:latin typeface="Times New Roman" panose="02020603050405020304" pitchFamily="18" charset="0"/>
                <a:ea typeface="Times New Roman" panose="02020603050405020304" pitchFamily="18" charset="0"/>
              </a:rPr>
              <a:t>.</a:t>
            </a:r>
          </a:p>
          <a:p>
            <a:pPr marL="3810" marR="265430">
              <a:spcAft>
                <a:spcPts val="0"/>
              </a:spcAft>
            </a:pPr>
            <a:r>
              <a:rPr lang="en-US" sz="3200" i="1" dirty="0">
                <a:solidFill>
                  <a:srgbClr val="7030A0"/>
                </a:solidFill>
                <a:latin typeface="Times New Roman" panose="02020603050405020304" pitchFamily="18" charset="0"/>
                <a:ea typeface="Times New Roman" panose="02020603050405020304" pitchFamily="18" charset="0"/>
              </a:rPr>
              <a:t>-</a:t>
            </a:r>
            <a:r>
              <a:rPr lang="en-US" sz="3200" i="1" dirty="0" err="1">
                <a:solidFill>
                  <a:srgbClr val="7030A0"/>
                </a:solidFill>
                <a:latin typeface="Times New Roman" panose="02020603050405020304" pitchFamily="18" charset="0"/>
                <a:ea typeface="Times New Roman" panose="02020603050405020304" pitchFamily="18" charset="0"/>
              </a:rPr>
              <a:t>Quyền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được</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sống</a:t>
            </a:r>
            <a:r>
              <a:rPr lang="en-US" sz="3200" i="1" spc="-285"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trong</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môi</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trường</a:t>
            </a:r>
            <a:r>
              <a:rPr lang="en-US" sz="3200" i="1" spc="-285"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trong</a:t>
            </a:r>
            <a:r>
              <a:rPr lang="en-US" sz="3200" i="1" spc="-15"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lành</a:t>
            </a:r>
            <a:r>
              <a:rPr lang="en-US" sz="3200" i="1" dirty="0">
                <a:solidFill>
                  <a:srgbClr val="7030A0"/>
                </a:solidFill>
                <a:latin typeface="Times New Roman" panose="02020603050405020304" pitchFamily="18" charset="0"/>
                <a:ea typeface="Times New Roman" panose="02020603050405020304" pitchFamily="18" charset="0"/>
              </a:rPr>
              <a:t>.</a:t>
            </a:r>
          </a:p>
          <a:p>
            <a:pPr marL="3810" marR="265430">
              <a:spcAft>
                <a:spcPts val="0"/>
              </a:spcAft>
            </a:pP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Quyền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giữ</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gìn</a:t>
            </a:r>
            <a:r>
              <a:rPr lang="en-US" sz="3200" i="1" dirty="0">
                <a:solidFill>
                  <a:srgbClr val="7030A0"/>
                </a:solidFill>
                <a:latin typeface="Times New Roman" panose="02020603050405020304" pitchFamily="18" charset="0"/>
                <a:ea typeface="Times New Roman" panose="02020603050405020304" pitchFamily="18" charset="0"/>
              </a:rPr>
              <a:t>,</a:t>
            </a:r>
            <a:r>
              <a:rPr lang="en-US" sz="3200" i="1" spc="5"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phát</a:t>
            </a:r>
            <a:r>
              <a:rPr lang="en-US" sz="3200" i="1" spc="-25"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huy</a:t>
            </a:r>
            <a:r>
              <a:rPr lang="en-US" sz="3200" i="1" spc="-45"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bản</a:t>
            </a:r>
            <a:r>
              <a:rPr lang="en-US" sz="3200" i="1" spc="-20"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sắc</a:t>
            </a:r>
            <a:r>
              <a:rPr lang="en-US" sz="3200" i="1" dirty="0">
                <a:solidFill>
                  <a:srgbClr val="7030A0"/>
                </a:solidFill>
                <a:latin typeface="Times New Roman" panose="02020603050405020304" pitchFamily="18" charset="0"/>
                <a:ea typeface="Times New Roman" panose="02020603050405020304" pitchFamily="18" charset="0"/>
              </a:rPr>
              <a:t>.</a:t>
            </a:r>
            <a:endParaRPr lang="en-US" sz="3200" i="1" dirty="0">
              <a:solidFill>
                <a:srgbClr val="7030A0"/>
              </a:solidFill>
            </a:endParaRPr>
          </a:p>
        </p:txBody>
      </p:sp>
    </p:spTree>
    <p:extLst>
      <p:ext uri="{BB962C8B-B14F-4D97-AF65-F5344CB8AC3E}">
        <p14:creationId xmlns:p14="http://schemas.microsoft.com/office/powerpoint/2010/main" val="161774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a16="http://schemas.microsoft.com/office/drawing/2014/main"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
        <p:nvSpPr>
          <p:cNvPr id="7" name="TextBox 6">
            <a:extLst>
              <a:ext uri="{FF2B5EF4-FFF2-40B4-BE49-F238E27FC236}">
                <a16:creationId xmlns:a16="http://schemas.microsoft.com/office/drawing/2014/main" id="{CD516A7B-AF98-4755-B8BE-BE2E750D8A87}"/>
              </a:ext>
            </a:extLst>
          </p:cNvPr>
          <p:cNvSpPr txBox="1"/>
          <p:nvPr/>
        </p:nvSpPr>
        <p:spPr>
          <a:xfrm>
            <a:off x="5049520" y="91440"/>
            <a:ext cx="5445760" cy="369332"/>
          </a:xfrm>
          <a:prstGeom prst="rect">
            <a:avLst/>
          </a:prstGeom>
          <a:noFill/>
        </p:spPr>
        <p:txBody>
          <a:bodyPr wrap="square" rtlCol="0">
            <a:spAutoFit/>
          </a:bodyPr>
          <a:lstStyle/>
          <a:p>
            <a:r>
              <a:rPr lang="en-US" dirty="0"/>
              <a:t>HƯƠNG THẢO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259633" y="2726180"/>
            <a:ext cx="9834465" cy="748988"/>
          </a:xfrm>
          <a:prstGeom prst="rect">
            <a:avLst/>
          </a:prstGeom>
        </p:spPr>
        <p:txBody>
          <a:bodyPr wrap="square">
            <a:spAutoFit/>
          </a:bodyPr>
          <a:lstStyle/>
          <a:p>
            <a:pPr lvl="0" defTabSz="1625620" eaLnBrk="0" fontAlgn="base" hangingPunct="0">
              <a:spcBef>
                <a:spcPts val="1778"/>
              </a:spcBef>
              <a:spcAft>
                <a:spcPct val="0"/>
              </a:spcAft>
              <a:buClr>
                <a:srgbClr val="90C226"/>
              </a:buClr>
            </a:pP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Vừa</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rồi</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chúng</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ta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học</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đạo</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đức</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bài</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dirty="0" err="1">
                <a:solidFill>
                  <a:prstClr val="black"/>
                </a:solidFill>
                <a:latin typeface="Times New Roman" panose="02020603050405020304" pitchFamily="18" charset="0"/>
                <a:cs typeface="Times New Roman" panose="02020603050405020304" pitchFamily="18" charset="0"/>
                <a:sym typeface="Arial" panose="020B0604020202020204"/>
              </a:rPr>
              <a:t>gì</a:t>
            </a:r>
            <a:r>
              <a:rPr lang="en-US" sz="4267"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267" i="1" dirty="0">
                <a:solidFill>
                  <a:prstClr val="black"/>
                </a:solidFill>
                <a:latin typeface="Times New Roman" panose="02020603050405020304" pitchFamily="18" charset="0"/>
                <a:cs typeface="Times New Roman" panose="02020603050405020304" pitchFamily="18" charset="0"/>
                <a:sym typeface="Arial" panose="020B0604020202020204"/>
              </a:rPr>
              <a:t> </a:t>
            </a:r>
            <a:endParaRPr lang="en-US" sz="4267"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80776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grpSp>
        <p:nvGrpSpPr>
          <p:cNvPr id="1075" name="Google Shape;1075;p40"/>
          <p:cNvGrpSpPr/>
          <p:nvPr/>
        </p:nvGrpSpPr>
        <p:grpSpPr>
          <a:xfrm>
            <a:off x="536861" y="168002"/>
            <a:ext cx="983523" cy="935425"/>
            <a:chOff x="6480197" y="1906587"/>
            <a:chExt cx="162746" cy="266689"/>
          </a:xfrm>
        </p:grpSpPr>
        <p:sp>
          <p:nvSpPr>
            <p:cNvPr id="1076" name="Google Shape;1076;p40"/>
            <p:cNvSpPr/>
            <p:nvPr/>
          </p:nvSpPr>
          <p:spPr>
            <a:xfrm>
              <a:off x="6480197" y="2152693"/>
              <a:ext cx="17116" cy="20583"/>
            </a:xfrm>
            <a:custGeom>
              <a:avLst/>
              <a:gdLst/>
              <a:ahLst/>
              <a:cxnLst/>
              <a:rect l="l" t="t" r="r" b="b"/>
              <a:pathLst>
                <a:path w="464" h="558" extrusionOk="0">
                  <a:moveTo>
                    <a:pt x="302" y="1"/>
                  </a:moveTo>
                  <a:cubicBezTo>
                    <a:pt x="302" y="1"/>
                    <a:pt x="1" y="533"/>
                    <a:pt x="163" y="556"/>
                  </a:cubicBezTo>
                  <a:cubicBezTo>
                    <a:pt x="168" y="557"/>
                    <a:pt x="173" y="558"/>
                    <a:pt x="177" y="558"/>
                  </a:cubicBezTo>
                  <a:cubicBezTo>
                    <a:pt x="323" y="558"/>
                    <a:pt x="464" y="70"/>
                    <a:pt x="464" y="70"/>
                  </a:cubicBezTo>
                  <a:lnTo>
                    <a:pt x="302" y="1"/>
                  </a:lnTo>
                  <a:close/>
                </a:path>
              </a:pathLst>
            </a:custGeom>
            <a:solidFill>
              <a:srgbClr val="FF39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77" name="Google Shape;1077;p40"/>
            <p:cNvSpPr/>
            <p:nvPr/>
          </p:nvSpPr>
          <p:spPr>
            <a:xfrm>
              <a:off x="6483628" y="2111269"/>
              <a:ext cx="46146" cy="50241"/>
            </a:xfrm>
            <a:custGeom>
              <a:avLst/>
              <a:gdLst/>
              <a:ahLst/>
              <a:cxnLst/>
              <a:rect l="l" t="t" r="r" b="b"/>
              <a:pathLst>
                <a:path w="1251" h="1362" extrusionOk="0">
                  <a:moveTo>
                    <a:pt x="175" y="0"/>
                  </a:moveTo>
                  <a:cubicBezTo>
                    <a:pt x="175" y="0"/>
                    <a:pt x="1" y="1262"/>
                    <a:pt x="186" y="1355"/>
                  </a:cubicBezTo>
                  <a:cubicBezTo>
                    <a:pt x="194" y="1359"/>
                    <a:pt x="205" y="1362"/>
                    <a:pt x="216" y="1362"/>
                  </a:cubicBezTo>
                  <a:cubicBezTo>
                    <a:pt x="452" y="1362"/>
                    <a:pt x="1251" y="510"/>
                    <a:pt x="1251" y="510"/>
                  </a:cubicBezTo>
                  <a:lnTo>
                    <a:pt x="175" y="0"/>
                  </a:lnTo>
                  <a:close/>
                </a:path>
              </a:pathLst>
            </a:custGeom>
            <a:solidFill>
              <a:srgbClr val="00A2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78" name="Google Shape;1078;p40"/>
            <p:cNvSpPr/>
            <p:nvPr/>
          </p:nvSpPr>
          <p:spPr>
            <a:xfrm>
              <a:off x="6490046" y="2007102"/>
              <a:ext cx="92661" cy="122983"/>
            </a:xfrm>
            <a:custGeom>
              <a:avLst/>
              <a:gdLst/>
              <a:ahLst/>
              <a:cxnLst/>
              <a:rect l="l" t="t" r="r" b="b"/>
              <a:pathLst>
                <a:path w="2512" h="3334" extrusionOk="0">
                  <a:moveTo>
                    <a:pt x="1343" y="0"/>
                  </a:moveTo>
                  <a:cubicBezTo>
                    <a:pt x="1343" y="0"/>
                    <a:pt x="1181" y="220"/>
                    <a:pt x="927" y="810"/>
                  </a:cubicBezTo>
                  <a:cubicBezTo>
                    <a:pt x="660" y="1401"/>
                    <a:pt x="1" y="2824"/>
                    <a:pt x="1" y="2824"/>
                  </a:cubicBezTo>
                  <a:lnTo>
                    <a:pt x="1077" y="3334"/>
                  </a:lnTo>
                  <a:cubicBezTo>
                    <a:pt x="1077" y="3334"/>
                    <a:pt x="1192" y="3195"/>
                    <a:pt x="1563" y="2489"/>
                  </a:cubicBezTo>
                  <a:cubicBezTo>
                    <a:pt x="1979" y="1667"/>
                    <a:pt x="2512" y="486"/>
                    <a:pt x="2512" y="486"/>
                  </a:cubicBezTo>
                  <a:lnTo>
                    <a:pt x="1343"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79" name="Google Shape;1079;p40"/>
            <p:cNvSpPr/>
            <p:nvPr/>
          </p:nvSpPr>
          <p:spPr>
            <a:xfrm>
              <a:off x="6505428" y="2017836"/>
              <a:ext cx="42716" cy="85763"/>
            </a:xfrm>
            <a:custGeom>
              <a:avLst/>
              <a:gdLst/>
              <a:ahLst/>
              <a:cxnLst/>
              <a:rect l="l" t="t" r="r" b="b"/>
              <a:pathLst>
                <a:path w="1158" h="2325" extrusionOk="0">
                  <a:moveTo>
                    <a:pt x="1050" y="1"/>
                  </a:moveTo>
                  <a:cubicBezTo>
                    <a:pt x="1018" y="1"/>
                    <a:pt x="989" y="20"/>
                    <a:pt x="973" y="45"/>
                  </a:cubicBezTo>
                  <a:lnTo>
                    <a:pt x="23" y="2198"/>
                  </a:lnTo>
                  <a:cubicBezTo>
                    <a:pt x="0" y="2244"/>
                    <a:pt x="23" y="2302"/>
                    <a:pt x="70" y="2314"/>
                  </a:cubicBezTo>
                  <a:cubicBezTo>
                    <a:pt x="81" y="2325"/>
                    <a:pt x="93" y="2325"/>
                    <a:pt x="104" y="2325"/>
                  </a:cubicBezTo>
                  <a:cubicBezTo>
                    <a:pt x="139" y="2325"/>
                    <a:pt x="162" y="2302"/>
                    <a:pt x="186" y="2268"/>
                  </a:cubicBezTo>
                  <a:lnTo>
                    <a:pt x="1135" y="115"/>
                  </a:lnTo>
                  <a:cubicBezTo>
                    <a:pt x="1158" y="79"/>
                    <a:pt x="1135" y="22"/>
                    <a:pt x="1088" y="10"/>
                  </a:cubicBezTo>
                  <a:cubicBezTo>
                    <a:pt x="1075" y="4"/>
                    <a:pt x="1063" y="1"/>
                    <a:pt x="105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0" name="Google Shape;1080;p40"/>
            <p:cNvSpPr/>
            <p:nvPr/>
          </p:nvSpPr>
          <p:spPr>
            <a:xfrm>
              <a:off x="6491743" y="2122372"/>
              <a:ext cx="9001" cy="28662"/>
            </a:xfrm>
            <a:custGeom>
              <a:avLst/>
              <a:gdLst/>
              <a:ahLst/>
              <a:cxnLst/>
              <a:rect l="l" t="t" r="r" b="b"/>
              <a:pathLst>
                <a:path w="244" h="777" extrusionOk="0">
                  <a:moveTo>
                    <a:pt x="163" y="0"/>
                  </a:moveTo>
                  <a:cubicBezTo>
                    <a:pt x="105" y="0"/>
                    <a:pt x="70" y="35"/>
                    <a:pt x="58" y="82"/>
                  </a:cubicBezTo>
                  <a:lnTo>
                    <a:pt x="1" y="684"/>
                  </a:lnTo>
                  <a:cubicBezTo>
                    <a:pt x="1" y="730"/>
                    <a:pt x="35" y="776"/>
                    <a:pt x="82" y="776"/>
                  </a:cubicBezTo>
                  <a:cubicBezTo>
                    <a:pt x="128" y="776"/>
                    <a:pt x="174" y="741"/>
                    <a:pt x="174" y="695"/>
                  </a:cubicBezTo>
                  <a:lnTo>
                    <a:pt x="232" y="93"/>
                  </a:lnTo>
                  <a:cubicBezTo>
                    <a:pt x="244" y="47"/>
                    <a:pt x="209" y="12"/>
                    <a:pt x="1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1" name="Google Shape;1081;p40"/>
            <p:cNvSpPr/>
            <p:nvPr/>
          </p:nvSpPr>
          <p:spPr>
            <a:xfrm>
              <a:off x="6539584" y="1906587"/>
              <a:ext cx="103359" cy="138328"/>
            </a:xfrm>
            <a:custGeom>
              <a:avLst/>
              <a:gdLst/>
              <a:ahLst/>
              <a:cxnLst/>
              <a:rect l="l" t="t" r="r" b="b"/>
              <a:pathLst>
                <a:path w="2802" h="3750" extrusionOk="0">
                  <a:moveTo>
                    <a:pt x="1917" y="1"/>
                  </a:moveTo>
                  <a:cubicBezTo>
                    <a:pt x="1679" y="1"/>
                    <a:pt x="1443" y="137"/>
                    <a:pt x="1308" y="364"/>
                  </a:cubicBezTo>
                  <a:cubicBezTo>
                    <a:pt x="1053" y="780"/>
                    <a:pt x="0" y="2725"/>
                    <a:pt x="0" y="2725"/>
                  </a:cubicBezTo>
                  <a:lnTo>
                    <a:pt x="1169" y="3211"/>
                  </a:lnTo>
                  <a:cubicBezTo>
                    <a:pt x="1169" y="3211"/>
                    <a:pt x="2194" y="1001"/>
                    <a:pt x="2257" y="1001"/>
                  </a:cubicBezTo>
                  <a:cubicBezTo>
                    <a:pt x="2257" y="1001"/>
                    <a:pt x="2257" y="1001"/>
                    <a:pt x="2257" y="1001"/>
                  </a:cubicBezTo>
                  <a:cubicBezTo>
                    <a:pt x="2338" y="1024"/>
                    <a:pt x="1331" y="2794"/>
                    <a:pt x="1366" y="3339"/>
                  </a:cubicBezTo>
                  <a:cubicBezTo>
                    <a:pt x="1391" y="3635"/>
                    <a:pt x="1556" y="3750"/>
                    <a:pt x="1653" y="3750"/>
                  </a:cubicBezTo>
                  <a:cubicBezTo>
                    <a:pt x="1693" y="3750"/>
                    <a:pt x="1721" y="3731"/>
                    <a:pt x="1725" y="3697"/>
                  </a:cubicBezTo>
                  <a:cubicBezTo>
                    <a:pt x="1737" y="3582"/>
                    <a:pt x="1436" y="3535"/>
                    <a:pt x="1575" y="3095"/>
                  </a:cubicBezTo>
                  <a:cubicBezTo>
                    <a:pt x="2014" y="1753"/>
                    <a:pt x="2801" y="862"/>
                    <a:pt x="2488" y="353"/>
                  </a:cubicBezTo>
                  <a:cubicBezTo>
                    <a:pt x="2342" y="108"/>
                    <a:pt x="2129" y="1"/>
                    <a:pt x="1917" y="1"/>
                  </a:cubicBezTo>
                  <a:close/>
                </a:path>
              </a:pathLst>
            </a:custGeom>
            <a:solidFill>
              <a:srgbClr val="FF39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2" name="Google Shape;1082;p40"/>
            <p:cNvSpPr/>
            <p:nvPr/>
          </p:nvSpPr>
          <p:spPr>
            <a:xfrm>
              <a:off x="6555814" y="1914333"/>
              <a:ext cx="53376" cy="81706"/>
            </a:xfrm>
            <a:custGeom>
              <a:avLst/>
              <a:gdLst/>
              <a:ahLst/>
              <a:cxnLst/>
              <a:rect l="l" t="t" r="r" b="b"/>
              <a:pathLst>
                <a:path w="1447" h="2215" extrusionOk="0">
                  <a:moveTo>
                    <a:pt x="1344" y="1"/>
                  </a:moveTo>
                  <a:cubicBezTo>
                    <a:pt x="1336" y="1"/>
                    <a:pt x="1328" y="2"/>
                    <a:pt x="1320" y="4"/>
                  </a:cubicBezTo>
                  <a:cubicBezTo>
                    <a:pt x="1308" y="15"/>
                    <a:pt x="1076" y="96"/>
                    <a:pt x="914" y="397"/>
                  </a:cubicBezTo>
                  <a:cubicBezTo>
                    <a:pt x="764" y="675"/>
                    <a:pt x="34" y="2075"/>
                    <a:pt x="23" y="2087"/>
                  </a:cubicBezTo>
                  <a:cubicBezTo>
                    <a:pt x="0" y="2134"/>
                    <a:pt x="23" y="2180"/>
                    <a:pt x="58" y="2203"/>
                  </a:cubicBezTo>
                  <a:cubicBezTo>
                    <a:pt x="81" y="2214"/>
                    <a:pt x="93" y="2214"/>
                    <a:pt x="104" y="2214"/>
                  </a:cubicBezTo>
                  <a:cubicBezTo>
                    <a:pt x="139" y="2214"/>
                    <a:pt x="162" y="2203"/>
                    <a:pt x="173" y="2168"/>
                  </a:cubicBezTo>
                  <a:cubicBezTo>
                    <a:pt x="185" y="2157"/>
                    <a:pt x="914" y="756"/>
                    <a:pt x="1065" y="478"/>
                  </a:cubicBezTo>
                  <a:cubicBezTo>
                    <a:pt x="1192" y="235"/>
                    <a:pt x="1366" y="177"/>
                    <a:pt x="1377" y="166"/>
                  </a:cubicBezTo>
                  <a:cubicBezTo>
                    <a:pt x="1423" y="154"/>
                    <a:pt x="1447" y="107"/>
                    <a:pt x="1423" y="61"/>
                  </a:cubicBezTo>
                  <a:cubicBezTo>
                    <a:pt x="1414" y="23"/>
                    <a:pt x="1381" y="1"/>
                    <a:pt x="1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083" name="Google Shape;1083;p40"/>
          <p:cNvGrpSpPr/>
          <p:nvPr/>
        </p:nvGrpSpPr>
        <p:grpSpPr>
          <a:xfrm flipH="1">
            <a:off x="8727247" y="1223044"/>
            <a:ext cx="2819653" cy="5643184"/>
            <a:chOff x="5974877" y="1719727"/>
            <a:chExt cx="1745831" cy="2883813"/>
          </a:xfrm>
        </p:grpSpPr>
        <p:sp>
          <p:nvSpPr>
            <p:cNvPr id="1084" name="Google Shape;1084;p40"/>
            <p:cNvSpPr/>
            <p:nvPr/>
          </p:nvSpPr>
          <p:spPr>
            <a:xfrm>
              <a:off x="6085267" y="1719727"/>
              <a:ext cx="799039" cy="1089165"/>
            </a:xfrm>
            <a:custGeom>
              <a:avLst/>
              <a:gdLst/>
              <a:ahLst/>
              <a:cxnLst/>
              <a:rect l="l" t="t" r="r" b="b"/>
              <a:pathLst>
                <a:path w="5197" h="7084" extrusionOk="0">
                  <a:moveTo>
                    <a:pt x="3922" y="51"/>
                  </a:moveTo>
                  <a:cubicBezTo>
                    <a:pt x="4082" y="51"/>
                    <a:pt x="4252" y="95"/>
                    <a:pt x="4363" y="215"/>
                  </a:cubicBezTo>
                  <a:cubicBezTo>
                    <a:pt x="4445" y="308"/>
                    <a:pt x="4479" y="424"/>
                    <a:pt x="4479" y="539"/>
                  </a:cubicBezTo>
                  <a:cubicBezTo>
                    <a:pt x="4479" y="556"/>
                    <a:pt x="4485" y="567"/>
                    <a:pt x="4498" y="567"/>
                  </a:cubicBezTo>
                  <a:cubicBezTo>
                    <a:pt x="4503" y="567"/>
                    <a:pt x="4508" y="566"/>
                    <a:pt x="4514" y="562"/>
                  </a:cubicBezTo>
                  <a:cubicBezTo>
                    <a:pt x="4525" y="562"/>
                    <a:pt x="4525" y="575"/>
                    <a:pt x="4525" y="586"/>
                  </a:cubicBezTo>
                  <a:cubicBezTo>
                    <a:pt x="4525" y="598"/>
                    <a:pt x="4525" y="609"/>
                    <a:pt x="4514" y="621"/>
                  </a:cubicBezTo>
                  <a:cubicBezTo>
                    <a:pt x="4502" y="632"/>
                    <a:pt x="4491" y="655"/>
                    <a:pt x="4479" y="667"/>
                  </a:cubicBezTo>
                  <a:cubicBezTo>
                    <a:pt x="4456" y="701"/>
                    <a:pt x="4433" y="725"/>
                    <a:pt x="4410" y="760"/>
                  </a:cubicBezTo>
                  <a:cubicBezTo>
                    <a:pt x="4386" y="771"/>
                    <a:pt x="4375" y="794"/>
                    <a:pt x="4352" y="806"/>
                  </a:cubicBezTo>
                  <a:cubicBezTo>
                    <a:pt x="4363" y="783"/>
                    <a:pt x="4375" y="771"/>
                    <a:pt x="4386" y="748"/>
                  </a:cubicBezTo>
                  <a:cubicBezTo>
                    <a:pt x="4410" y="678"/>
                    <a:pt x="4410" y="598"/>
                    <a:pt x="4410" y="516"/>
                  </a:cubicBezTo>
                  <a:cubicBezTo>
                    <a:pt x="4410" y="447"/>
                    <a:pt x="4386" y="366"/>
                    <a:pt x="4352" y="308"/>
                  </a:cubicBezTo>
                  <a:cubicBezTo>
                    <a:pt x="4306" y="238"/>
                    <a:pt x="4224" y="181"/>
                    <a:pt x="4144" y="158"/>
                  </a:cubicBezTo>
                  <a:cubicBezTo>
                    <a:pt x="4074" y="135"/>
                    <a:pt x="4005" y="112"/>
                    <a:pt x="3935" y="112"/>
                  </a:cubicBezTo>
                  <a:cubicBezTo>
                    <a:pt x="3915" y="108"/>
                    <a:pt x="3893" y="107"/>
                    <a:pt x="3871" y="107"/>
                  </a:cubicBezTo>
                  <a:cubicBezTo>
                    <a:pt x="3818" y="107"/>
                    <a:pt x="3761" y="115"/>
                    <a:pt x="3704" y="123"/>
                  </a:cubicBezTo>
                  <a:cubicBezTo>
                    <a:pt x="3635" y="146"/>
                    <a:pt x="3565" y="169"/>
                    <a:pt x="3507" y="204"/>
                  </a:cubicBezTo>
                  <a:cubicBezTo>
                    <a:pt x="3565" y="135"/>
                    <a:pt x="3658" y="88"/>
                    <a:pt x="3761" y="65"/>
                  </a:cubicBezTo>
                  <a:cubicBezTo>
                    <a:pt x="3812" y="56"/>
                    <a:pt x="3866" y="51"/>
                    <a:pt x="3922" y="51"/>
                  </a:cubicBezTo>
                  <a:close/>
                  <a:moveTo>
                    <a:pt x="5104" y="2079"/>
                  </a:moveTo>
                  <a:cubicBezTo>
                    <a:pt x="5116" y="2183"/>
                    <a:pt x="5081" y="2288"/>
                    <a:pt x="5024" y="2368"/>
                  </a:cubicBezTo>
                  <a:cubicBezTo>
                    <a:pt x="4977" y="2450"/>
                    <a:pt x="4908" y="2530"/>
                    <a:pt x="4826" y="2589"/>
                  </a:cubicBezTo>
                  <a:cubicBezTo>
                    <a:pt x="4757" y="2635"/>
                    <a:pt x="4687" y="2658"/>
                    <a:pt x="4618" y="2692"/>
                  </a:cubicBezTo>
                  <a:cubicBezTo>
                    <a:pt x="4664" y="2646"/>
                    <a:pt x="4711" y="2612"/>
                    <a:pt x="4746" y="2577"/>
                  </a:cubicBezTo>
                  <a:cubicBezTo>
                    <a:pt x="4826" y="2507"/>
                    <a:pt x="4896" y="2427"/>
                    <a:pt x="4954" y="2345"/>
                  </a:cubicBezTo>
                  <a:cubicBezTo>
                    <a:pt x="5012" y="2288"/>
                    <a:pt x="5058" y="2218"/>
                    <a:pt x="5093" y="2149"/>
                  </a:cubicBezTo>
                  <a:cubicBezTo>
                    <a:pt x="5093" y="2126"/>
                    <a:pt x="5104" y="2102"/>
                    <a:pt x="5104" y="2079"/>
                  </a:cubicBezTo>
                  <a:close/>
                  <a:moveTo>
                    <a:pt x="3009" y="2820"/>
                  </a:moveTo>
                  <a:lnTo>
                    <a:pt x="3009" y="2820"/>
                  </a:lnTo>
                  <a:cubicBezTo>
                    <a:pt x="2986" y="2877"/>
                    <a:pt x="2951" y="2924"/>
                    <a:pt x="2905" y="2982"/>
                  </a:cubicBezTo>
                  <a:cubicBezTo>
                    <a:pt x="2534" y="3237"/>
                    <a:pt x="2118" y="3376"/>
                    <a:pt x="1701" y="3538"/>
                  </a:cubicBezTo>
                  <a:cubicBezTo>
                    <a:pt x="1435" y="3618"/>
                    <a:pt x="1169" y="3700"/>
                    <a:pt x="926" y="3862"/>
                  </a:cubicBezTo>
                  <a:cubicBezTo>
                    <a:pt x="579" y="4081"/>
                    <a:pt x="324" y="4417"/>
                    <a:pt x="185" y="4799"/>
                  </a:cubicBezTo>
                  <a:cubicBezTo>
                    <a:pt x="127" y="4938"/>
                    <a:pt x="93" y="5077"/>
                    <a:pt x="81" y="5228"/>
                  </a:cubicBezTo>
                  <a:cubicBezTo>
                    <a:pt x="69" y="5123"/>
                    <a:pt x="69" y="5030"/>
                    <a:pt x="69" y="4938"/>
                  </a:cubicBezTo>
                  <a:cubicBezTo>
                    <a:pt x="93" y="4614"/>
                    <a:pt x="219" y="4313"/>
                    <a:pt x="440" y="4081"/>
                  </a:cubicBezTo>
                  <a:cubicBezTo>
                    <a:pt x="659" y="3839"/>
                    <a:pt x="949" y="3665"/>
                    <a:pt x="1250" y="3538"/>
                  </a:cubicBezTo>
                  <a:cubicBezTo>
                    <a:pt x="1423" y="3479"/>
                    <a:pt x="1585" y="3422"/>
                    <a:pt x="1759" y="3376"/>
                  </a:cubicBezTo>
                  <a:cubicBezTo>
                    <a:pt x="1933" y="3329"/>
                    <a:pt x="2107" y="3294"/>
                    <a:pt x="2280" y="3237"/>
                  </a:cubicBezTo>
                  <a:cubicBezTo>
                    <a:pt x="2547" y="3155"/>
                    <a:pt x="2824" y="3028"/>
                    <a:pt x="3009" y="2820"/>
                  </a:cubicBezTo>
                  <a:close/>
                  <a:moveTo>
                    <a:pt x="4502" y="4904"/>
                  </a:moveTo>
                  <a:cubicBezTo>
                    <a:pt x="4502" y="4915"/>
                    <a:pt x="4491" y="4915"/>
                    <a:pt x="4491" y="4927"/>
                  </a:cubicBezTo>
                  <a:cubicBezTo>
                    <a:pt x="4271" y="5192"/>
                    <a:pt x="3993" y="5401"/>
                    <a:pt x="3681" y="5552"/>
                  </a:cubicBezTo>
                  <a:cubicBezTo>
                    <a:pt x="3033" y="5864"/>
                    <a:pt x="2303" y="5945"/>
                    <a:pt x="1644" y="6234"/>
                  </a:cubicBezTo>
                  <a:cubicBezTo>
                    <a:pt x="1470" y="6304"/>
                    <a:pt x="1308" y="6396"/>
                    <a:pt x="1181" y="6535"/>
                  </a:cubicBezTo>
                  <a:cubicBezTo>
                    <a:pt x="1122" y="6594"/>
                    <a:pt x="1065" y="6674"/>
                    <a:pt x="1030" y="6756"/>
                  </a:cubicBezTo>
                  <a:cubicBezTo>
                    <a:pt x="1088" y="6431"/>
                    <a:pt x="1320" y="6142"/>
                    <a:pt x="1597" y="5968"/>
                  </a:cubicBezTo>
                  <a:cubicBezTo>
                    <a:pt x="2014" y="5714"/>
                    <a:pt x="2523" y="5655"/>
                    <a:pt x="2997" y="5586"/>
                  </a:cubicBezTo>
                  <a:cubicBezTo>
                    <a:pt x="3460" y="5517"/>
                    <a:pt x="3935" y="5413"/>
                    <a:pt x="4306" y="5100"/>
                  </a:cubicBezTo>
                  <a:cubicBezTo>
                    <a:pt x="4375" y="5042"/>
                    <a:pt x="4445" y="4973"/>
                    <a:pt x="4502" y="4904"/>
                  </a:cubicBezTo>
                  <a:close/>
                  <a:moveTo>
                    <a:pt x="3922" y="1"/>
                  </a:moveTo>
                  <a:cubicBezTo>
                    <a:pt x="3880" y="1"/>
                    <a:pt x="3838" y="3"/>
                    <a:pt x="3797" y="7"/>
                  </a:cubicBezTo>
                  <a:cubicBezTo>
                    <a:pt x="3681" y="19"/>
                    <a:pt x="3588" y="65"/>
                    <a:pt x="3496" y="135"/>
                  </a:cubicBezTo>
                  <a:cubicBezTo>
                    <a:pt x="3437" y="192"/>
                    <a:pt x="3391" y="250"/>
                    <a:pt x="3357" y="320"/>
                  </a:cubicBezTo>
                  <a:cubicBezTo>
                    <a:pt x="3310" y="389"/>
                    <a:pt x="3264" y="470"/>
                    <a:pt x="3264" y="562"/>
                  </a:cubicBezTo>
                  <a:cubicBezTo>
                    <a:pt x="3252" y="655"/>
                    <a:pt x="3275" y="748"/>
                    <a:pt x="3345" y="817"/>
                  </a:cubicBezTo>
                  <a:cubicBezTo>
                    <a:pt x="3294" y="800"/>
                    <a:pt x="3249" y="790"/>
                    <a:pt x="3202" y="790"/>
                  </a:cubicBezTo>
                  <a:cubicBezTo>
                    <a:pt x="3185" y="790"/>
                    <a:pt x="3167" y="791"/>
                    <a:pt x="3148" y="794"/>
                  </a:cubicBezTo>
                  <a:cubicBezTo>
                    <a:pt x="3125" y="794"/>
                    <a:pt x="3113" y="840"/>
                    <a:pt x="3148" y="840"/>
                  </a:cubicBezTo>
                  <a:cubicBezTo>
                    <a:pt x="3206" y="840"/>
                    <a:pt x="3252" y="840"/>
                    <a:pt x="3310" y="852"/>
                  </a:cubicBezTo>
                  <a:cubicBezTo>
                    <a:pt x="3206" y="863"/>
                    <a:pt x="3113" y="899"/>
                    <a:pt x="3021" y="945"/>
                  </a:cubicBezTo>
                  <a:cubicBezTo>
                    <a:pt x="3002" y="964"/>
                    <a:pt x="3013" y="998"/>
                    <a:pt x="3037" y="998"/>
                  </a:cubicBezTo>
                  <a:cubicBezTo>
                    <a:pt x="3043" y="998"/>
                    <a:pt x="3049" y="996"/>
                    <a:pt x="3056" y="991"/>
                  </a:cubicBezTo>
                  <a:cubicBezTo>
                    <a:pt x="3136" y="945"/>
                    <a:pt x="3241" y="910"/>
                    <a:pt x="3345" y="899"/>
                  </a:cubicBezTo>
                  <a:lnTo>
                    <a:pt x="3345" y="899"/>
                  </a:lnTo>
                  <a:cubicBezTo>
                    <a:pt x="3310" y="922"/>
                    <a:pt x="3287" y="933"/>
                    <a:pt x="3264" y="945"/>
                  </a:cubicBezTo>
                  <a:cubicBezTo>
                    <a:pt x="2986" y="1107"/>
                    <a:pt x="2789" y="1396"/>
                    <a:pt x="2743" y="1709"/>
                  </a:cubicBezTo>
                  <a:cubicBezTo>
                    <a:pt x="2697" y="1720"/>
                    <a:pt x="2650" y="1743"/>
                    <a:pt x="2616" y="1766"/>
                  </a:cubicBezTo>
                  <a:cubicBezTo>
                    <a:pt x="2570" y="1801"/>
                    <a:pt x="2547" y="1859"/>
                    <a:pt x="2547" y="1917"/>
                  </a:cubicBezTo>
                  <a:cubicBezTo>
                    <a:pt x="2534" y="1975"/>
                    <a:pt x="2547" y="2033"/>
                    <a:pt x="2570" y="2079"/>
                  </a:cubicBezTo>
                  <a:cubicBezTo>
                    <a:pt x="2616" y="2229"/>
                    <a:pt x="2720" y="2345"/>
                    <a:pt x="2824" y="2450"/>
                  </a:cubicBezTo>
                  <a:cubicBezTo>
                    <a:pt x="2905" y="2530"/>
                    <a:pt x="2986" y="2600"/>
                    <a:pt x="3056" y="2692"/>
                  </a:cubicBezTo>
                  <a:cubicBezTo>
                    <a:pt x="2882" y="2936"/>
                    <a:pt x="2593" y="3086"/>
                    <a:pt x="2303" y="3178"/>
                  </a:cubicBezTo>
                  <a:cubicBezTo>
                    <a:pt x="2130" y="3237"/>
                    <a:pt x="1945" y="3271"/>
                    <a:pt x="1771" y="3329"/>
                  </a:cubicBezTo>
                  <a:cubicBezTo>
                    <a:pt x="1597" y="3364"/>
                    <a:pt x="1423" y="3422"/>
                    <a:pt x="1261" y="3479"/>
                  </a:cubicBezTo>
                  <a:cubicBezTo>
                    <a:pt x="949" y="3607"/>
                    <a:pt x="659" y="3769"/>
                    <a:pt x="428" y="4012"/>
                  </a:cubicBezTo>
                  <a:cubicBezTo>
                    <a:pt x="208" y="4243"/>
                    <a:pt x="69" y="4521"/>
                    <a:pt x="23" y="4845"/>
                  </a:cubicBezTo>
                  <a:cubicBezTo>
                    <a:pt x="0" y="5042"/>
                    <a:pt x="23" y="5239"/>
                    <a:pt x="69" y="5436"/>
                  </a:cubicBezTo>
                  <a:cubicBezTo>
                    <a:pt x="69" y="5632"/>
                    <a:pt x="93" y="5818"/>
                    <a:pt x="150" y="6003"/>
                  </a:cubicBezTo>
                  <a:cubicBezTo>
                    <a:pt x="278" y="6396"/>
                    <a:pt x="532" y="6744"/>
                    <a:pt x="857" y="6987"/>
                  </a:cubicBezTo>
                  <a:cubicBezTo>
                    <a:pt x="868" y="6987"/>
                    <a:pt x="880" y="6998"/>
                    <a:pt x="891" y="6998"/>
                  </a:cubicBezTo>
                  <a:cubicBezTo>
                    <a:pt x="891" y="7010"/>
                    <a:pt x="903" y="7010"/>
                    <a:pt x="903" y="7021"/>
                  </a:cubicBezTo>
                  <a:cubicBezTo>
                    <a:pt x="937" y="7044"/>
                    <a:pt x="972" y="7068"/>
                    <a:pt x="1007" y="7080"/>
                  </a:cubicBezTo>
                  <a:cubicBezTo>
                    <a:pt x="1013" y="7083"/>
                    <a:pt x="1018" y="7084"/>
                    <a:pt x="1023" y="7084"/>
                  </a:cubicBezTo>
                  <a:cubicBezTo>
                    <a:pt x="1035" y="7084"/>
                    <a:pt x="1042" y="7073"/>
                    <a:pt x="1042" y="7057"/>
                  </a:cubicBezTo>
                  <a:cubicBezTo>
                    <a:pt x="1042" y="7033"/>
                    <a:pt x="1030" y="7010"/>
                    <a:pt x="1030" y="6987"/>
                  </a:cubicBezTo>
                  <a:cubicBezTo>
                    <a:pt x="1042" y="6640"/>
                    <a:pt x="1343" y="6419"/>
                    <a:pt x="1632" y="6293"/>
                  </a:cubicBezTo>
                  <a:cubicBezTo>
                    <a:pt x="1979" y="6142"/>
                    <a:pt x="2338" y="6049"/>
                    <a:pt x="2697" y="5945"/>
                  </a:cubicBezTo>
                  <a:cubicBezTo>
                    <a:pt x="3357" y="5771"/>
                    <a:pt x="4039" y="5540"/>
                    <a:pt x="4491" y="5007"/>
                  </a:cubicBezTo>
                  <a:cubicBezTo>
                    <a:pt x="4687" y="4765"/>
                    <a:pt x="4849" y="4464"/>
                    <a:pt x="4896" y="4151"/>
                  </a:cubicBezTo>
                  <a:cubicBezTo>
                    <a:pt x="4908" y="4104"/>
                    <a:pt x="4919" y="4058"/>
                    <a:pt x="4919" y="4012"/>
                  </a:cubicBezTo>
                  <a:cubicBezTo>
                    <a:pt x="4965" y="3677"/>
                    <a:pt x="4919" y="3340"/>
                    <a:pt x="4792" y="3028"/>
                  </a:cubicBezTo>
                  <a:cubicBezTo>
                    <a:pt x="4769" y="2970"/>
                    <a:pt x="4734" y="2913"/>
                    <a:pt x="4687" y="2854"/>
                  </a:cubicBezTo>
                  <a:cubicBezTo>
                    <a:pt x="4676" y="2820"/>
                    <a:pt x="4653" y="2785"/>
                    <a:pt x="4630" y="2751"/>
                  </a:cubicBezTo>
                  <a:cubicBezTo>
                    <a:pt x="4687" y="2715"/>
                    <a:pt x="4757" y="2692"/>
                    <a:pt x="4815" y="2658"/>
                  </a:cubicBezTo>
                  <a:cubicBezTo>
                    <a:pt x="4885" y="2612"/>
                    <a:pt x="4954" y="2553"/>
                    <a:pt x="5000" y="2484"/>
                  </a:cubicBezTo>
                  <a:cubicBezTo>
                    <a:pt x="5116" y="2357"/>
                    <a:pt x="5197" y="2172"/>
                    <a:pt x="5150" y="2010"/>
                  </a:cubicBezTo>
                  <a:cubicBezTo>
                    <a:pt x="5139" y="1975"/>
                    <a:pt x="5127" y="1940"/>
                    <a:pt x="5104" y="1917"/>
                  </a:cubicBezTo>
                  <a:cubicBezTo>
                    <a:pt x="5093" y="1836"/>
                    <a:pt x="5035" y="1766"/>
                    <a:pt x="4954" y="1743"/>
                  </a:cubicBezTo>
                  <a:cubicBezTo>
                    <a:pt x="4954" y="1593"/>
                    <a:pt x="4896" y="1431"/>
                    <a:pt x="4803" y="1303"/>
                  </a:cubicBezTo>
                  <a:cubicBezTo>
                    <a:pt x="4699" y="1176"/>
                    <a:pt x="4561" y="1061"/>
                    <a:pt x="4410" y="979"/>
                  </a:cubicBezTo>
                  <a:cubicBezTo>
                    <a:pt x="4363" y="956"/>
                    <a:pt x="4329" y="933"/>
                    <a:pt x="4283" y="910"/>
                  </a:cubicBezTo>
                  <a:cubicBezTo>
                    <a:pt x="4363" y="863"/>
                    <a:pt x="4445" y="794"/>
                    <a:pt x="4502" y="713"/>
                  </a:cubicBezTo>
                  <a:cubicBezTo>
                    <a:pt x="4537" y="678"/>
                    <a:pt x="4584" y="632"/>
                    <a:pt x="4584" y="575"/>
                  </a:cubicBezTo>
                  <a:cubicBezTo>
                    <a:pt x="4572" y="539"/>
                    <a:pt x="4549" y="516"/>
                    <a:pt x="4525" y="516"/>
                  </a:cubicBezTo>
                  <a:cubicBezTo>
                    <a:pt x="4525" y="412"/>
                    <a:pt x="4502" y="308"/>
                    <a:pt x="4433" y="215"/>
                  </a:cubicBezTo>
                  <a:cubicBezTo>
                    <a:pt x="4363" y="135"/>
                    <a:pt x="4271" y="76"/>
                    <a:pt x="4178" y="42"/>
                  </a:cubicBezTo>
                  <a:cubicBezTo>
                    <a:pt x="4093" y="11"/>
                    <a:pt x="4007" y="1"/>
                    <a:pt x="39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5" name="Google Shape;1085;p40"/>
            <p:cNvSpPr/>
            <p:nvPr/>
          </p:nvSpPr>
          <p:spPr>
            <a:xfrm>
              <a:off x="5974877" y="1898687"/>
              <a:ext cx="1745831" cy="1279815"/>
            </a:xfrm>
            <a:custGeom>
              <a:avLst/>
              <a:gdLst/>
              <a:ahLst/>
              <a:cxnLst/>
              <a:rect l="l" t="t" r="r" b="b"/>
              <a:pathLst>
                <a:path w="11355" h="8324" extrusionOk="0">
                  <a:moveTo>
                    <a:pt x="4526" y="0"/>
                  </a:moveTo>
                  <a:cubicBezTo>
                    <a:pt x="4503" y="59"/>
                    <a:pt x="4468" y="105"/>
                    <a:pt x="4433" y="151"/>
                  </a:cubicBezTo>
                  <a:cubicBezTo>
                    <a:pt x="4260" y="337"/>
                    <a:pt x="4016" y="440"/>
                    <a:pt x="3820" y="579"/>
                  </a:cubicBezTo>
                  <a:cubicBezTo>
                    <a:pt x="3762" y="625"/>
                    <a:pt x="3704" y="672"/>
                    <a:pt x="3658" y="730"/>
                  </a:cubicBezTo>
                  <a:cubicBezTo>
                    <a:pt x="3635" y="764"/>
                    <a:pt x="3623" y="800"/>
                    <a:pt x="3612" y="834"/>
                  </a:cubicBezTo>
                  <a:cubicBezTo>
                    <a:pt x="3600" y="869"/>
                    <a:pt x="3600" y="915"/>
                    <a:pt x="3600" y="950"/>
                  </a:cubicBezTo>
                  <a:cubicBezTo>
                    <a:pt x="3612" y="996"/>
                    <a:pt x="3623" y="1054"/>
                    <a:pt x="3658" y="1088"/>
                  </a:cubicBezTo>
                  <a:lnTo>
                    <a:pt x="3658" y="1100"/>
                  </a:lnTo>
                  <a:cubicBezTo>
                    <a:pt x="3692" y="1135"/>
                    <a:pt x="3715" y="1147"/>
                    <a:pt x="3762" y="1158"/>
                  </a:cubicBezTo>
                  <a:cubicBezTo>
                    <a:pt x="3762" y="1297"/>
                    <a:pt x="3785" y="1425"/>
                    <a:pt x="3820" y="1551"/>
                  </a:cubicBezTo>
                  <a:cubicBezTo>
                    <a:pt x="3831" y="1575"/>
                    <a:pt x="3831" y="1598"/>
                    <a:pt x="3843" y="1610"/>
                  </a:cubicBezTo>
                  <a:cubicBezTo>
                    <a:pt x="3878" y="1702"/>
                    <a:pt x="3913" y="1783"/>
                    <a:pt x="3970" y="1864"/>
                  </a:cubicBezTo>
                  <a:cubicBezTo>
                    <a:pt x="3959" y="2084"/>
                    <a:pt x="3924" y="2327"/>
                    <a:pt x="3878" y="2536"/>
                  </a:cubicBezTo>
                  <a:lnTo>
                    <a:pt x="3878" y="2547"/>
                  </a:lnTo>
                  <a:cubicBezTo>
                    <a:pt x="3854" y="2547"/>
                    <a:pt x="3820" y="2536"/>
                    <a:pt x="3785" y="2524"/>
                  </a:cubicBezTo>
                  <a:cubicBezTo>
                    <a:pt x="3762" y="2524"/>
                    <a:pt x="3739" y="2524"/>
                    <a:pt x="3715" y="2513"/>
                  </a:cubicBezTo>
                  <a:cubicBezTo>
                    <a:pt x="3658" y="2513"/>
                    <a:pt x="3612" y="2501"/>
                    <a:pt x="3612" y="2501"/>
                  </a:cubicBezTo>
                  <a:cubicBezTo>
                    <a:pt x="3583" y="2499"/>
                    <a:pt x="3554" y="2498"/>
                    <a:pt x="3525" y="2498"/>
                  </a:cubicBezTo>
                  <a:cubicBezTo>
                    <a:pt x="3380" y="2498"/>
                    <a:pt x="3237" y="2520"/>
                    <a:pt x="3102" y="2559"/>
                  </a:cubicBezTo>
                  <a:cubicBezTo>
                    <a:pt x="2848" y="2616"/>
                    <a:pt x="2604" y="2709"/>
                    <a:pt x="2362" y="2814"/>
                  </a:cubicBezTo>
                  <a:cubicBezTo>
                    <a:pt x="2002" y="2976"/>
                    <a:pt x="1632" y="3126"/>
                    <a:pt x="1274" y="3277"/>
                  </a:cubicBezTo>
                  <a:cubicBezTo>
                    <a:pt x="1169" y="3323"/>
                    <a:pt x="1065" y="3369"/>
                    <a:pt x="961" y="3403"/>
                  </a:cubicBezTo>
                  <a:cubicBezTo>
                    <a:pt x="764" y="3496"/>
                    <a:pt x="556" y="3578"/>
                    <a:pt x="371" y="3693"/>
                  </a:cubicBezTo>
                  <a:cubicBezTo>
                    <a:pt x="255" y="3763"/>
                    <a:pt x="127" y="3855"/>
                    <a:pt x="81" y="3994"/>
                  </a:cubicBezTo>
                  <a:cubicBezTo>
                    <a:pt x="0" y="4203"/>
                    <a:pt x="127" y="4445"/>
                    <a:pt x="289" y="4596"/>
                  </a:cubicBezTo>
                  <a:cubicBezTo>
                    <a:pt x="660" y="4908"/>
                    <a:pt x="1192" y="4943"/>
                    <a:pt x="1655" y="5105"/>
                  </a:cubicBezTo>
                  <a:cubicBezTo>
                    <a:pt x="1741" y="5140"/>
                    <a:pt x="1839" y="5180"/>
                    <a:pt x="1931" y="5180"/>
                  </a:cubicBezTo>
                  <a:cubicBezTo>
                    <a:pt x="1964" y="5180"/>
                    <a:pt x="1995" y="5175"/>
                    <a:pt x="2026" y="5163"/>
                  </a:cubicBezTo>
                  <a:cubicBezTo>
                    <a:pt x="2107" y="5140"/>
                    <a:pt x="2164" y="5082"/>
                    <a:pt x="2223" y="5013"/>
                  </a:cubicBezTo>
                  <a:cubicBezTo>
                    <a:pt x="2419" y="4792"/>
                    <a:pt x="2547" y="4527"/>
                    <a:pt x="2604" y="4237"/>
                  </a:cubicBezTo>
                  <a:cubicBezTo>
                    <a:pt x="2616" y="4214"/>
                    <a:pt x="2616" y="4167"/>
                    <a:pt x="2593" y="4156"/>
                  </a:cubicBezTo>
                  <a:cubicBezTo>
                    <a:pt x="2593" y="4144"/>
                    <a:pt x="2581" y="4144"/>
                    <a:pt x="2570" y="4144"/>
                  </a:cubicBezTo>
                  <a:cubicBezTo>
                    <a:pt x="2570" y="4144"/>
                    <a:pt x="2558" y="4144"/>
                    <a:pt x="2547" y="4156"/>
                  </a:cubicBezTo>
                  <a:lnTo>
                    <a:pt x="2535" y="4133"/>
                  </a:lnTo>
                  <a:cubicBezTo>
                    <a:pt x="2547" y="4121"/>
                    <a:pt x="2558" y="4121"/>
                    <a:pt x="2570" y="4110"/>
                  </a:cubicBezTo>
                  <a:cubicBezTo>
                    <a:pt x="2639" y="4075"/>
                    <a:pt x="2709" y="4041"/>
                    <a:pt x="2778" y="4017"/>
                  </a:cubicBezTo>
                  <a:lnTo>
                    <a:pt x="2778" y="4017"/>
                  </a:lnTo>
                  <a:cubicBezTo>
                    <a:pt x="2778" y="4052"/>
                    <a:pt x="2766" y="4087"/>
                    <a:pt x="2766" y="4121"/>
                  </a:cubicBezTo>
                  <a:cubicBezTo>
                    <a:pt x="2813" y="4028"/>
                    <a:pt x="2917" y="3959"/>
                    <a:pt x="3010" y="3925"/>
                  </a:cubicBezTo>
                  <a:cubicBezTo>
                    <a:pt x="3187" y="3846"/>
                    <a:pt x="3381" y="3792"/>
                    <a:pt x="3578" y="3792"/>
                  </a:cubicBezTo>
                  <a:cubicBezTo>
                    <a:pt x="3612" y="3792"/>
                    <a:pt x="3647" y="3794"/>
                    <a:pt x="3681" y="3797"/>
                  </a:cubicBezTo>
                  <a:cubicBezTo>
                    <a:pt x="3797" y="3809"/>
                    <a:pt x="3901" y="3832"/>
                    <a:pt x="4005" y="3866"/>
                  </a:cubicBezTo>
                  <a:cubicBezTo>
                    <a:pt x="4121" y="3925"/>
                    <a:pt x="4225" y="3994"/>
                    <a:pt x="4317" y="4087"/>
                  </a:cubicBezTo>
                  <a:cubicBezTo>
                    <a:pt x="4317" y="4092"/>
                    <a:pt x="4320" y="4095"/>
                    <a:pt x="4325" y="4095"/>
                  </a:cubicBezTo>
                  <a:cubicBezTo>
                    <a:pt x="4329" y="4095"/>
                    <a:pt x="4335" y="4092"/>
                    <a:pt x="4341" y="4087"/>
                  </a:cubicBezTo>
                  <a:cubicBezTo>
                    <a:pt x="4508" y="4008"/>
                    <a:pt x="4692" y="3980"/>
                    <a:pt x="4878" y="3980"/>
                  </a:cubicBezTo>
                  <a:cubicBezTo>
                    <a:pt x="4911" y="3980"/>
                    <a:pt x="4944" y="3981"/>
                    <a:pt x="4978" y="3982"/>
                  </a:cubicBezTo>
                  <a:cubicBezTo>
                    <a:pt x="5093" y="3994"/>
                    <a:pt x="5209" y="4005"/>
                    <a:pt x="5313" y="4017"/>
                  </a:cubicBezTo>
                  <a:cubicBezTo>
                    <a:pt x="5405" y="4028"/>
                    <a:pt x="5487" y="4041"/>
                    <a:pt x="5567" y="4064"/>
                  </a:cubicBezTo>
                  <a:cubicBezTo>
                    <a:pt x="5591" y="4075"/>
                    <a:pt x="5626" y="4075"/>
                    <a:pt x="5649" y="4087"/>
                  </a:cubicBezTo>
                  <a:cubicBezTo>
                    <a:pt x="5753" y="4133"/>
                    <a:pt x="5845" y="4191"/>
                    <a:pt x="5915" y="4283"/>
                  </a:cubicBezTo>
                  <a:cubicBezTo>
                    <a:pt x="5919" y="4287"/>
                    <a:pt x="5923" y="4288"/>
                    <a:pt x="5926" y="4288"/>
                  </a:cubicBezTo>
                  <a:cubicBezTo>
                    <a:pt x="5933" y="4288"/>
                    <a:pt x="5938" y="4283"/>
                    <a:pt x="5938" y="4283"/>
                  </a:cubicBezTo>
                  <a:lnTo>
                    <a:pt x="5950" y="4283"/>
                  </a:lnTo>
                  <a:cubicBezTo>
                    <a:pt x="6066" y="4376"/>
                    <a:pt x="6169" y="4468"/>
                    <a:pt x="6274" y="4561"/>
                  </a:cubicBezTo>
                  <a:cubicBezTo>
                    <a:pt x="6505" y="4769"/>
                    <a:pt x="6714" y="4990"/>
                    <a:pt x="6933" y="5198"/>
                  </a:cubicBezTo>
                  <a:cubicBezTo>
                    <a:pt x="7281" y="5510"/>
                    <a:pt x="7640" y="5811"/>
                    <a:pt x="8068" y="5985"/>
                  </a:cubicBezTo>
                  <a:cubicBezTo>
                    <a:pt x="8299" y="6078"/>
                    <a:pt x="8543" y="6135"/>
                    <a:pt x="8774" y="6217"/>
                  </a:cubicBezTo>
                  <a:cubicBezTo>
                    <a:pt x="9006" y="6286"/>
                    <a:pt x="9237" y="6390"/>
                    <a:pt x="9457" y="6494"/>
                  </a:cubicBezTo>
                  <a:cubicBezTo>
                    <a:pt x="9665" y="6575"/>
                    <a:pt x="9873" y="6668"/>
                    <a:pt x="10082" y="6760"/>
                  </a:cubicBezTo>
                  <a:cubicBezTo>
                    <a:pt x="10140" y="6899"/>
                    <a:pt x="10267" y="7015"/>
                    <a:pt x="10418" y="7073"/>
                  </a:cubicBezTo>
                  <a:cubicBezTo>
                    <a:pt x="10452" y="7084"/>
                    <a:pt x="10487" y="7096"/>
                    <a:pt x="10498" y="7119"/>
                  </a:cubicBezTo>
                  <a:lnTo>
                    <a:pt x="10498" y="7154"/>
                  </a:lnTo>
                  <a:cubicBezTo>
                    <a:pt x="10510" y="7362"/>
                    <a:pt x="10591" y="7559"/>
                    <a:pt x="10719" y="7721"/>
                  </a:cubicBezTo>
                  <a:cubicBezTo>
                    <a:pt x="10730" y="7745"/>
                    <a:pt x="10742" y="7756"/>
                    <a:pt x="10765" y="7768"/>
                  </a:cubicBezTo>
                  <a:lnTo>
                    <a:pt x="10799" y="7768"/>
                  </a:lnTo>
                  <a:cubicBezTo>
                    <a:pt x="10776" y="7871"/>
                    <a:pt x="10765" y="7976"/>
                    <a:pt x="10765" y="8080"/>
                  </a:cubicBezTo>
                  <a:cubicBezTo>
                    <a:pt x="10765" y="8126"/>
                    <a:pt x="10765" y="8184"/>
                    <a:pt x="10811" y="8195"/>
                  </a:cubicBezTo>
                  <a:cubicBezTo>
                    <a:pt x="10835" y="8195"/>
                    <a:pt x="10858" y="8184"/>
                    <a:pt x="10881" y="8172"/>
                  </a:cubicBezTo>
                  <a:lnTo>
                    <a:pt x="10915" y="8103"/>
                  </a:lnTo>
                  <a:cubicBezTo>
                    <a:pt x="10927" y="8069"/>
                    <a:pt x="10938" y="8033"/>
                    <a:pt x="10938" y="8010"/>
                  </a:cubicBezTo>
                  <a:lnTo>
                    <a:pt x="10950" y="7999"/>
                  </a:lnTo>
                  <a:cubicBezTo>
                    <a:pt x="10973" y="8033"/>
                    <a:pt x="10997" y="8069"/>
                    <a:pt x="11008" y="8103"/>
                  </a:cubicBezTo>
                  <a:cubicBezTo>
                    <a:pt x="11066" y="8184"/>
                    <a:pt x="11123" y="8265"/>
                    <a:pt x="11205" y="8311"/>
                  </a:cubicBezTo>
                  <a:cubicBezTo>
                    <a:pt x="11216" y="8311"/>
                    <a:pt x="11228" y="8323"/>
                    <a:pt x="11239" y="8323"/>
                  </a:cubicBezTo>
                  <a:cubicBezTo>
                    <a:pt x="11262" y="8311"/>
                    <a:pt x="11262" y="8277"/>
                    <a:pt x="11251" y="8254"/>
                  </a:cubicBezTo>
                  <a:lnTo>
                    <a:pt x="11216" y="8115"/>
                  </a:lnTo>
                  <a:lnTo>
                    <a:pt x="11216" y="8115"/>
                  </a:lnTo>
                  <a:cubicBezTo>
                    <a:pt x="11228" y="8138"/>
                    <a:pt x="11251" y="8161"/>
                    <a:pt x="11274" y="8172"/>
                  </a:cubicBezTo>
                  <a:cubicBezTo>
                    <a:pt x="11281" y="8176"/>
                    <a:pt x="11288" y="8177"/>
                    <a:pt x="11295" y="8177"/>
                  </a:cubicBezTo>
                  <a:cubicBezTo>
                    <a:pt x="11314" y="8177"/>
                    <a:pt x="11335" y="8166"/>
                    <a:pt x="11344" y="8149"/>
                  </a:cubicBezTo>
                  <a:cubicBezTo>
                    <a:pt x="11355" y="8138"/>
                    <a:pt x="11355" y="8115"/>
                    <a:pt x="11344" y="8092"/>
                  </a:cubicBezTo>
                  <a:cubicBezTo>
                    <a:pt x="11321" y="7953"/>
                    <a:pt x="11262" y="7802"/>
                    <a:pt x="11216" y="7663"/>
                  </a:cubicBezTo>
                  <a:cubicBezTo>
                    <a:pt x="11031" y="7189"/>
                    <a:pt x="10822" y="6691"/>
                    <a:pt x="10464" y="6332"/>
                  </a:cubicBezTo>
                  <a:cubicBezTo>
                    <a:pt x="9700" y="5846"/>
                    <a:pt x="8913" y="5417"/>
                    <a:pt x="8091" y="5059"/>
                  </a:cubicBezTo>
                  <a:cubicBezTo>
                    <a:pt x="7558" y="4457"/>
                    <a:pt x="7026" y="3855"/>
                    <a:pt x="6493" y="3265"/>
                  </a:cubicBezTo>
                  <a:cubicBezTo>
                    <a:pt x="6331" y="3068"/>
                    <a:pt x="6158" y="2871"/>
                    <a:pt x="5938" y="2755"/>
                  </a:cubicBezTo>
                  <a:cubicBezTo>
                    <a:pt x="5834" y="2686"/>
                    <a:pt x="5706" y="2639"/>
                    <a:pt x="5579" y="2605"/>
                  </a:cubicBezTo>
                  <a:lnTo>
                    <a:pt x="5567" y="2605"/>
                  </a:lnTo>
                  <a:cubicBezTo>
                    <a:pt x="5429" y="2559"/>
                    <a:pt x="5290" y="2524"/>
                    <a:pt x="5151" y="2489"/>
                  </a:cubicBezTo>
                  <a:cubicBezTo>
                    <a:pt x="5151" y="2466"/>
                    <a:pt x="5140" y="2443"/>
                    <a:pt x="5128" y="2408"/>
                  </a:cubicBezTo>
                  <a:cubicBezTo>
                    <a:pt x="5104" y="2269"/>
                    <a:pt x="5070" y="2130"/>
                    <a:pt x="5035" y="1991"/>
                  </a:cubicBezTo>
                  <a:lnTo>
                    <a:pt x="5024" y="1968"/>
                  </a:lnTo>
                  <a:cubicBezTo>
                    <a:pt x="5081" y="1911"/>
                    <a:pt x="5116" y="1852"/>
                    <a:pt x="5151" y="1783"/>
                  </a:cubicBezTo>
                  <a:cubicBezTo>
                    <a:pt x="5174" y="1749"/>
                    <a:pt x="5197" y="1713"/>
                    <a:pt x="5209" y="1679"/>
                  </a:cubicBezTo>
                  <a:cubicBezTo>
                    <a:pt x="5279" y="1528"/>
                    <a:pt x="5325" y="1378"/>
                    <a:pt x="5336" y="1216"/>
                  </a:cubicBezTo>
                  <a:lnTo>
                    <a:pt x="5336" y="962"/>
                  </a:lnTo>
                  <a:cubicBezTo>
                    <a:pt x="5382" y="1008"/>
                    <a:pt x="5417" y="1065"/>
                    <a:pt x="5452" y="1124"/>
                  </a:cubicBezTo>
                  <a:cubicBezTo>
                    <a:pt x="5475" y="1088"/>
                    <a:pt x="5475" y="1065"/>
                    <a:pt x="5487" y="1031"/>
                  </a:cubicBezTo>
                  <a:cubicBezTo>
                    <a:pt x="5498" y="1008"/>
                    <a:pt x="5510" y="973"/>
                    <a:pt x="5510" y="938"/>
                  </a:cubicBezTo>
                  <a:lnTo>
                    <a:pt x="5510" y="811"/>
                  </a:lnTo>
                  <a:cubicBezTo>
                    <a:pt x="5475" y="718"/>
                    <a:pt x="5417" y="637"/>
                    <a:pt x="5359" y="579"/>
                  </a:cubicBezTo>
                  <a:cubicBezTo>
                    <a:pt x="5243" y="463"/>
                    <a:pt x="5104" y="394"/>
                    <a:pt x="4966" y="324"/>
                  </a:cubicBezTo>
                  <a:cubicBezTo>
                    <a:pt x="4827" y="244"/>
                    <a:pt x="4688" y="174"/>
                    <a:pt x="4572" y="59"/>
                  </a:cubicBezTo>
                  <a:cubicBezTo>
                    <a:pt x="4561" y="47"/>
                    <a:pt x="4538" y="24"/>
                    <a:pt x="4526" y="0"/>
                  </a:cubicBezTo>
                  <a:close/>
                </a:path>
              </a:pathLst>
            </a:custGeom>
            <a:solidFill>
              <a:srgbClr val="C57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6" name="Google Shape;1086;p40"/>
            <p:cNvSpPr/>
            <p:nvPr/>
          </p:nvSpPr>
          <p:spPr>
            <a:xfrm>
              <a:off x="6795111" y="2046437"/>
              <a:ext cx="17989" cy="39360"/>
            </a:xfrm>
            <a:custGeom>
              <a:avLst/>
              <a:gdLst/>
              <a:ahLst/>
              <a:cxnLst/>
              <a:rect l="l" t="t" r="r" b="b"/>
              <a:pathLst>
                <a:path w="117" h="256" extrusionOk="0">
                  <a:moveTo>
                    <a:pt x="1" y="1"/>
                  </a:moveTo>
                  <a:lnTo>
                    <a:pt x="1" y="255"/>
                  </a:lnTo>
                  <a:cubicBezTo>
                    <a:pt x="47" y="243"/>
                    <a:pt x="94" y="209"/>
                    <a:pt x="117" y="163"/>
                  </a:cubicBezTo>
                  <a:cubicBezTo>
                    <a:pt x="82" y="104"/>
                    <a:pt x="47" y="47"/>
                    <a:pt x="1"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7" name="Google Shape;1087;p40"/>
            <p:cNvSpPr/>
            <p:nvPr/>
          </p:nvSpPr>
          <p:spPr>
            <a:xfrm>
              <a:off x="6556652" y="4425654"/>
              <a:ext cx="178197" cy="143449"/>
            </a:xfrm>
            <a:custGeom>
              <a:avLst/>
              <a:gdLst/>
              <a:ahLst/>
              <a:cxnLst/>
              <a:rect l="l" t="t" r="r" b="b"/>
              <a:pathLst>
                <a:path w="1159" h="933" extrusionOk="0">
                  <a:moveTo>
                    <a:pt x="256" y="1"/>
                  </a:moveTo>
                  <a:cubicBezTo>
                    <a:pt x="209" y="152"/>
                    <a:pt x="140" y="291"/>
                    <a:pt x="82" y="430"/>
                  </a:cubicBezTo>
                  <a:cubicBezTo>
                    <a:pt x="47" y="499"/>
                    <a:pt x="24" y="580"/>
                    <a:pt x="1" y="661"/>
                  </a:cubicBezTo>
                  <a:cubicBezTo>
                    <a:pt x="59" y="777"/>
                    <a:pt x="198" y="846"/>
                    <a:pt x="325" y="893"/>
                  </a:cubicBezTo>
                  <a:cubicBezTo>
                    <a:pt x="416" y="915"/>
                    <a:pt x="512" y="933"/>
                    <a:pt x="606" y="933"/>
                  </a:cubicBezTo>
                  <a:cubicBezTo>
                    <a:pt x="656" y="933"/>
                    <a:pt x="706" y="928"/>
                    <a:pt x="754" y="916"/>
                  </a:cubicBezTo>
                  <a:cubicBezTo>
                    <a:pt x="893" y="893"/>
                    <a:pt x="1032" y="823"/>
                    <a:pt x="1112" y="707"/>
                  </a:cubicBezTo>
                  <a:cubicBezTo>
                    <a:pt x="1135" y="684"/>
                    <a:pt x="1158" y="649"/>
                    <a:pt x="1158" y="626"/>
                  </a:cubicBezTo>
                  <a:cubicBezTo>
                    <a:pt x="1147" y="592"/>
                    <a:pt x="1147" y="569"/>
                    <a:pt x="1135" y="545"/>
                  </a:cubicBezTo>
                  <a:cubicBezTo>
                    <a:pt x="1089" y="394"/>
                    <a:pt x="1032" y="244"/>
                    <a:pt x="973" y="93"/>
                  </a:cubicBezTo>
                  <a:cubicBezTo>
                    <a:pt x="927" y="99"/>
                    <a:pt x="881" y="102"/>
                    <a:pt x="834" y="102"/>
                  </a:cubicBezTo>
                  <a:cubicBezTo>
                    <a:pt x="788" y="102"/>
                    <a:pt x="742" y="99"/>
                    <a:pt x="695" y="93"/>
                  </a:cubicBezTo>
                  <a:cubicBezTo>
                    <a:pt x="545" y="82"/>
                    <a:pt x="394" y="47"/>
                    <a:pt x="256" y="1"/>
                  </a:cubicBezTo>
                  <a:close/>
                </a:path>
              </a:pathLst>
            </a:custGeom>
            <a:solidFill>
              <a:srgbClr val="C57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8" name="Google Shape;1088;p40"/>
            <p:cNvSpPr/>
            <p:nvPr/>
          </p:nvSpPr>
          <p:spPr>
            <a:xfrm>
              <a:off x="6334335" y="2535810"/>
              <a:ext cx="39360" cy="48278"/>
            </a:xfrm>
            <a:custGeom>
              <a:avLst/>
              <a:gdLst/>
              <a:ahLst/>
              <a:cxnLst/>
              <a:rect l="l" t="t" r="r" b="b"/>
              <a:pathLst>
                <a:path w="256" h="314" extrusionOk="0">
                  <a:moveTo>
                    <a:pt x="232" y="0"/>
                  </a:moveTo>
                  <a:cubicBezTo>
                    <a:pt x="232" y="0"/>
                    <a:pt x="220" y="0"/>
                    <a:pt x="209" y="12"/>
                  </a:cubicBezTo>
                  <a:cubicBezTo>
                    <a:pt x="209" y="12"/>
                    <a:pt x="197" y="12"/>
                    <a:pt x="197" y="23"/>
                  </a:cubicBezTo>
                  <a:cubicBezTo>
                    <a:pt x="139" y="59"/>
                    <a:pt x="93" y="116"/>
                    <a:pt x="58" y="174"/>
                  </a:cubicBezTo>
                  <a:lnTo>
                    <a:pt x="47" y="174"/>
                  </a:lnTo>
                  <a:cubicBezTo>
                    <a:pt x="35" y="221"/>
                    <a:pt x="12" y="267"/>
                    <a:pt x="1" y="313"/>
                  </a:cubicBezTo>
                  <a:cubicBezTo>
                    <a:pt x="81" y="221"/>
                    <a:pt x="186" y="105"/>
                    <a:pt x="255" y="12"/>
                  </a:cubicBezTo>
                  <a:cubicBezTo>
                    <a:pt x="255" y="0"/>
                    <a:pt x="243" y="0"/>
                    <a:pt x="232"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89" name="Google Shape;1089;p40"/>
            <p:cNvSpPr/>
            <p:nvPr/>
          </p:nvSpPr>
          <p:spPr>
            <a:xfrm>
              <a:off x="6298820" y="2435414"/>
              <a:ext cx="21371" cy="102397"/>
            </a:xfrm>
            <a:custGeom>
              <a:avLst/>
              <a:gdLst/>
              <a:ahLst/>
              <a:cxnLst/>
              <a:rect l="l" t="t" r="r" b="b"/>
              <a:pathLst>
                <a:path w="139" h="666" extrusionOk="0">
                  <a:moveTo>
                    <a:pt x="116" y="0"/>
                  </a:moveTo>
                  <a:cubicBezTo>
                    <a:pt x="112" y="0"/>
                    <a:pt x="108" y="1"/>
                    <a:pt x="104" y="5"/>
                  </a:cubicBezTo>
                  <a:cubicBezTo>
                    <a:pt x="104" y="5"/>
                    <a:pt x="93" y="17"/>
                    <a:pt x="81" y="17"/>
                  </a:cubicBezTo>
                  <a:cubicBezTo>
                    <a:pt x="57" y="51"/>
                    <a:pt x="34" y="87"/>
                    <a:pt x="23" y="133"/>
                  </a:cubicBezTo>
                  <a:cubicBezTo>
                    <a:pt x="34" y="306"/>
                    <a:pt x="23" y="480"/>
                    <a:pt x="0" y="665"/>
                  </a:cubicBezTo>
                  <a:cubicBezTo>
                    <a:pt x="46" y="457"/>
                    <a:pt x="116" y="213"/>
                    <a:pt x="139" y="5"/>
                  </a:cubicBezTo>
                  <a:cubicBezTo>
                    <a:pt x="131" y="5"/>
                    <a:pt x="123" y="0"/>
                    <a:pt x="116"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0" name="Google Shape;1090;p40"/>
            <p:cNvSpPr/>
            <p:nvPr/>
          </p:nvSpPr>
          <p:spPr>
            <a:xfrm>
              <a:off x="7629951" y="3087450"/>
              <a:ext cx="28598" cy="71340"/>
            </a:xfrm>
            <a:custGeom>
              <a:avLst/>
              <a:gdLst/>
              <a:ahLst/>
              <a:cxnLst/>
              <a:rect l="l" t="t" r="r" b="b"/>
              <a:pathLst>
                <a:path w="186" h="464" extrusionOk="0">
                  <a:moveTo>
                    <a:pt x="57" y="0"/>
                  </a:moveTo>
                  <a:lnTo>
                    <a:pt x="57" y="24"/>
                  </a:lnTo>
                  <a:cubicBezTo>
                    <a:pt x="46" y="36"/>
                    <a:pt x="46" y="36"/>
                    <a:pt x="34" y="36"/>
                  </a:cubicBezTo>
                  <a:cubicBezTo>
                    <a:pt x="11" y="139"/>
                    <a:pt x="0" y="244"/>
                    <a:pt x="0" y="348"/>
                  </a:cubicBezTo>
                  <a:cubicBezTo>
                    <a:pt x="0" y="394"/>
                    <a:pt x="0" y="452"/>
                    <a:pt x="46" y="463"/>
                  </a:cubicBezTo>
                  <a:cubicBezTo>
                    <a:pt x="70" y="463"/>
                    <a:pt x="93" y="452"/>
                    <a:pt x="116" y="440"/>
                  </a:cubicBezTo>
                  <a:lnTo>
                    <a:pt x="150" y="371"/>
                  </a:lnTo>
                  <a:cubicBezTo>
                    <a:pt x="162" y="337"/>
                    <a:pt x="173" y="301"/>
                    <a:pt x="173" y="278"/>
                  </a:cubicBezTo>
                  <a:lnTo>
                    <a:pt x="185" y="267"/>
                  </a:lnTo>
                  <a:cubicBezTo>
                    <a:pt x="139" y="186"/>
                    <a:pt x="93" y="93"/>
                    <a:pt x="57"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1" name="Google Shape;1091;p40"/>
            <p:cNvSpPr/>
            <p:nvPr/>
          </p:nvSpPr>
          <p:spPr>
            <a:xfrm>
              <a:off x="7631642" y="3000276"/>
              <a:ext cx="74876" cy="178196"/>
            </a:xfrm>
            <a:custGeom>
              <a:avLst/>
              <a:gdLst/>
              <a:ahLst/>
              <a:cxnLst/>
              <a:rect l="l" t="t" r="r" b="b"/>
              <a:pathLst>
                <a:path w="487" h="1159" extrusionOk="0">
                  <a:moveTo>
                    <a:pt x="0" y="1"/>
                  </a:moveTo>
                  <a:cubicBezTo>
                    <a:pt x="23" y="186"/>
                    <a:pt x="35" y="359"/>
                    <a:pt x="46" y="544"/>
                  </a:cubicBezTo>
                  <a:lnTo>
                    <a:pt x="46" y="567"/>
                  </a:lnTo>
                  <a:cubicBezTo>
                    <a:pt x="82" y="660"/>
                    <a:pt x="128" y="753"/>
                    <a:pt x="174" y="834"/>
                  </a:cubicBezTo>
                  <a:cubicBezTo>
                    <a:pt x="197" y="868"/>
                    <a:pt x="221" y="904"/>
                    <a:pt x="232" y="938"/>
                  </a:cubicBezTo>
                  <a:cubicBezTo>
                    <a:pt x="290" y="1019"/>
                    <a:pt x="347" y="1100"/>
                    <a:pt x="429" y="1146"/>
                  </a:cubicBezTo>
                  <a:cubicBezTo>
                    <a:pt x="440" y="1146"/>
                    <a:pt x="452" y="1158"/>
                    <a:pt x="463" y="1158"/>
                  </a:cubicBezTo>
                  <a:cubicBezTo>
                    <a:pt x="486" y="1146"/>
                    <a:pt x="486" y="1112"/>
                    <a:pt x="475" y="1089"/>
                  </a:cubicBezTo>
                  <a:lnTo>
                    <a:pt x="440" y="950"/>
                  </a:lnTo>
                  <a:cubicBezTo>
                    <a:pt x="324" y="614"/>
                    <a:pt x="185" y="302"/>
                    <a:pt x="12"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2" name="Google Shape;1092;p40"/>
            <p:cNvSpPr/>
            <p:nvPr/>
          </p:nvSpPr>
          <p:spPr>
            <a:xfrm>
              <a:off x="6850460" y="2445100"/>
              <a:ext cx="89021" cy="154826"/>
            </a:xfrm>
            <a:custGeom>
              <a:avLst/>
              <a:gdLst/>
              <a:ahLst/>
              <a:cxnLst/>
              <a:rect l="l" t="t" r="r" b="b"/>
              <a:pathLst>
                <a:path w="579" h="1007" extrusionOk="0">
                  <a:moveTo>
                    <a:pt x="23" y="0"/>
                  </a:moveTo>
                  <a:cubicBezTo>
                    <a:pt x="23" y="35"/>
                    <a:pt x="11" y="70"/>
                    <a:pt x="0" y="93"/>
                  </a:cubicBezTo>
                  <a:cubicBezTo>
                    <a:pt x="81" y="232"/>
                    <a:pt x="150" y="371"/>
                    <a:pt x="197" y="521"/>
                  </a:cubicBezTo>
                  <a:cubicBezTo>
                    <a:pt x="220" y="590"/>
                    <a:pt x="243" y="660"/>
                    <a:pt x="255" y="729"/>
                  </a:cubicBezTo>
                  <a:cubicBezTo>
                    <a:pt x="371" y="822"/>
                    <a:pt x="474" y="914"/>
                    <a:pt x="579" y="1007"/>
                  </a:cubicBezTo>
                  <a:cubicBezTo>
                    <a:pt x="428" y="649"/>
                    <a:pt x="278" y="289"/>
                    <a:pt x="23"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3" name="Google Shape;1093;p40"/>
            <p:cNvSpPr/>
            <p:nvPr/>
          </p:nvSpPr>
          <p:spPr>
            <a:xfrm>
              <a:off x="6795111" y="2046437"/>
              <a:ext cx="17989" cy="39360"/>
            </a:xfrm>
            <a:custGeom>
              <a:avLst/>
              <a:gdLst/>
              <a:ahLst/>
              <a:cxnLst/>
              <a:rect l="l" t="t" r="r" b="b"/>
              <a:pathLst>
                <a:path w="117" h="256" extrusionOk="0">
                  <a:moveTo>
                    <a:pt x="1" y="1"/>
                  </a:moveTo>
                  <a:lnTo>
                    <a:pt x="1" y="255"/>
                  </a:lnTo>
                  <a:cubicBezTo>
                    <a:pt x="47" y="243"/>
                    <a:pt x="94" y="209"/>
                    <a:pt x="117" y="163"/>
                  </a:cubicBezTo>
                  <a:cubicBezTo>
                    <a:pt x="82" y="104"/>
                    <a:pt x="47" y="47"/>
                    <a:pt x="1"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4" name="Google Shape;1094;p40"/>
            <p:cNvSpPr/>
            <p:nvPr/>
          </p:nvSpPr>
          <p:spPr>
            <a:xfrm>
              <a:off x="6570950" y="2185269"/>
              <a:ext cx="178196" cy="105011"/>
            </a:xfrm>
            <a:custGeom>
              <a:avLst/>
              <a:gdLst/>
              <a:ahLst/>
              <a:cxnLst/>
              <a:rect l="l" t="t" r="r" b="b"/>
              <a:pathLst>
                <a:path w="1159" h="683" extrusionOk="0">
                  <a:moveTo>
                    <a:pt x="93" y="0"/>
                  </a:moveTo>
                  <a:cubicBezTo>
                    <a:pt x="82" y="232"/>
                    <a:pt x="47" y="451"/>
                    <a:pt x="1" y="672"/>
                  </a:cubicBezTo>
                  <a:lnTo>
                    <a:pt x="1" y="683"/>
                  </a:lnTo>
                  <a:cubicBezTo>
                    <a:pt x="267" y="649"/>
                    <a:pt x="533" y="567"/>
                    <a:pt x="776" y="440"/>
                  </a:cubicBezTo>
                  <a:cubicBezTo>
                    <a:pt x="927" y="371"/>
                    <a:pt x="1077" y="278"/>
                    <a:pt x="1158" y="127"/>
                  </a:cubicBezTo>
                  <a:lnTo>
                    <a:pt x="1147" y="104"/>
                  </a:lnTo>
                  <a:cubicBezTo>
                    <a:pt x="1077" y="186"/>
                    <a:pt x="985" y="255"/>
                    <a:pt x="880" y="301"/>
                  </a:cubicBezTo>
                  <a:cubicBezTo>
                    <a:pt x="818" y="323"/>
                    <a:pt x="753" y="334"/>
                    <a:pt x="688" y="334"/>
                  </a:cubicBezTo>
                  <a:cubicBezTo>
                    <a:pt x="545" y="334"/>
                    <a:pt x="401" y="284"/>
                    <a:pt x="290" y="197"/>
                  </a:cubicBezTo>
                  <a:cubicBezTo>
                    <a:pt x="209" y="150"/>
                    <a:pt x="151" y="81"/>
                    <a:pt x="93"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5" name="Google Shape;1095;p40"/>
            <p:cNvSpPr/>
            <p:nvPr/>
          </p:nvSpPr>
          <p:spPr>
            <a:xfrm>
              <a:off x="6537280" y="2041055"/>
              <a:ext cx="15990" cy="35670"/>
            </a:xfrm>
            <a:custGeom>
              <a:avLst/>
              <a:gdLst/>
              <a:ahLst/>
              <a:cxnLst/>
              <a:rect l="l" t="t" r="r" b="b"/>
              <a:pathLst>
                <a:path w="104" h="232" extrusionOk="0">
                  <a:moveTo>
                    <a:pt x="93" y="0"/>
                  </a:moveTo>
                  <a:cubicBezTo>
                    <a:pt x="57" y="47"/>
                    <a:pt x="23" y="105"/>
                    <a:pt x="0" y="162"/>
                  </a:cubicBezTo>
                  <a:lnTo>
                    <a:pt x="0" y="174"/>
                  </a:lnTo>
                  <a:cubicBezTo>
                    <a:pt x="34" y="209"/>
                    <a:pt x="57" y="221"/>
                    <a:pt x="104" y="232"/>
                  </a:cubicBezTo>
                  <a:cubicBezTo>
                    <a:pt x="93" y="162"/>
                    <a:pt x="93" y="82"/>
                    <a:pt x="93"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6" name="Google Shape;1096;p40"/>
            <p:cNvSpPr/>
            <p:nvPr/>
          </p:nvSpPr>
          <p:spPr>
            <a:xfrm>
              <a:off x="6370004" y="2391750"/>
              <a:ext cx="90713" cy="138836"/>
            </a:xfrm>
            <a:custGeom>
              <a:avLst/>
              <a:gdLst/>
              <a:ahLst/>
              <a:cxnLst/>
              <a:rect l="l" t="t" r="r" b="b"/>
              <a:pathLst>
                <a:path w="590" h="903" extrusionOk="0">
                  <a:moveTo>
                    <a:pt x="579" y="0"/>
                  </a:moveTo>
                  <a:cubicBezTo>
                    <a:pt x="358" y="278"/>
                    <a:pt x="173" y="579"/>
                    <a:pt x="0" y="903"/>
                  </a:cubicBezTo>
                  <a:cubicBezTo>
                    <a:pt x="69" y="868"/>
                    <a:pt x="139" y="834"/>
                    <a:pt x="208" y="810"/>
                  </a:cubicBezTo>
                  <a:cubicBezTo>
                    <a:pt x="219" y="764"/>
                    <a:pt x="232" y="718"/>
                    <a:pt x="255" y="683"/>
                  </a:cubicBezTo>
                  <a:cubicBezTo>
                    <a:pt x="335" y="440"/>
                    <a:pt x="463" y="220"/>
                    <a:pt x="590"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7" name="Google Shape;1097;p40"/>
            <p:cNvSpPr/>
            <p:nvPr/>
          </p:nvSpPr>
          <p:spPr>
            <a:xfrm>
              <a:off x="6316501" y="2445100"/>
              <a:ext cx="42896" cy="110392"/>
            </a:xfrm>
            <a:custGeom>
              <a:avLst/>
              <a:gdLst/>
              <a:ahLst/>
              <a:cxnLst/>
              <a:rect l="l" t="t" r="r" b="b"/>
              <a:pathLst>
                <a:path w="279" h="718" extrusionOk="0">
                  <a:moveTo>
                    <a:pt x="255" y="0"/>
                  </a:moveTo>
                  <a:cubicBezTo>
                    <a:pt x="232" y="0"/>
                    <a:pt x="209" y="11"/>
                    <a:pt x="197" y="24"/>
                  </a:cubicBezTo>
                  <a:cubicBezTo>
                    <a:pt x="151" y="58"/>
                    <a:pt x="104" y="104"/>
                    <a:pt x="81" y="162"/>
                  </a:cubicBezTo>
                  <a:cubicBezTo>
                    <a:pt x="93" y="348"/>
                    <a:pt x="58" y="533"/>
                    <a:pt x="1" y="718"/>
                  </a:cubicBezTo>
                  <a:cubicBezTo>
                    <a:pt x="151" y="510"/>
                    <a:pt x="209" y="255"/>
                    <a:pt x="279" y="11"/>
                  </a:cubicBezTo>
                  <a:cubicBezTo>
                    <a:pt x="267" y="0"/>
                    <a:pt x="267" y="0"/>
                    <a:pt x="255"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8" name="Google Shape;1098;p40"/>
            <p:cNvSpPr/>
            <p:nvPr/>
          </p:nvSpPr>
          <p:spPr>
            <a:xfrm>
              <a:off x="6264842" y="2432492"/>
              <a:ext cx="19834" cy="126690"/>
            </a:xfrm>
            <a:custGeom>
              <a:avLst/>
              <a:gdLst/>
              <a:ahLst/>
              <a:cxnLst/>
              <a:rect l="l" t="t" r="r" b="b"/>
              <a:pathLst>
                <a:path w="129" h="824" extrusionOk="0">
                  <a:moveTo>
                    <a:pt x="128" y="1"/>
                  </a:moveTo>
                  <a:cubicBezTo>
                    <a:pt x="105" y="13"/>
                    <a:pt x="93" y="36"/>
                    <a:pt x="93" y="47"/>
                  </a:cubicBezTo>
                  <a:cubicBezTo>
                    <a:pt x="47" y="140"/>
                    <a:pt x="24" y="244"/>
                    <a:pt x="24" y="360"/>
                  </a:cubicBezTo>
                  <a:lnTo>
                    <a:pt x="1" y="360"/>
                  </a:lnTo>
                  <a:cubicBezTo>
                    <a:pt x="47" y="510"/>
                    <a:pt x="36" y="672"/>
                    <a:pt x="13" y="823"/>
                  </a:cubicBezTo>
                  <a:cubicBezTo>
                    <a:pt x="82" y="556"/>
                    <a:pt x="116" y="279"/>
                    <a:pt x="128"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99" name="Google Shape;1099;p40"/>
            <p:cNvSpPr/>
            <p:nvPr/>
          </p:nvSpPr>
          <p:spPr>
            <a:xfrm>
              <a:off x="6049598" y="2507982"/>
              <a:ext cx="186960" cy="95633"/>
            </a:xfrm>
            <a:custGeom>
              <a:avLst/>
              <a:gdLst/>
              <a:ahLst/>
              <a:cxnLst/>
              <a:rect l="l" t="t" r="r" b="b"/>
              <a:pathLst>
                <a:path w="1216" h="622" extrusionOk="0">
                  <a:moveTo>
                    <a:pt x="494" y="1"/>
                  </a:moveTo>
                  <a:cubicBezTo>
                    <a:pt x="327" y="1"/>
                    <a:pt x="160" y="26"/>
                    <a:pt x="1" y="78"/>
                  </a:cubicBezTo>
                  <a:lnTo>
                    <a:pt x="1" y="89"/>
                  </a:lnTo>
                  <a:cubicBezTo>
                    <a:pt x="19" y="87"/>
                    <a:pt x="38" y="87"/>
                    <a:pt x="57" y="87"/>
                  </a:cubicBezTo>
                  <a:cubicBezTo>
                    <a:pt x="188" y="87"/>
                    <a:pt x="319" y="119"/>
                    <a:pt x="440" y="170"/>
                  </a:cubicBezTo>
                  <a:cubicBezTo>
                    <a:pt x="695" y="286"/>
                    <a:pt x="891" y="494"/>
                    <a:pt x="1135" y="621"/>
                  </a:cubicBezTo>
                  <a:lnTo>
                    <a:pt x="1146" y="610"/>
                  </a:lnTo>
                  <a:lnTo>
                    <a:pt x="1215" y="158"/>
                  </a:lnTo>
                  <a:cubicBezTo>
                    <a:pt x="988" y="55"/>
                    <a:pt x="740" y="1"/>
                    <a:pt x="494"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0" name="Google Shape;1100;p40"/>
            <p:cNvSpPr/>
            <p:nvPr/>
          </p:nvSpPr>
          <p:spPr>
            <a:xfrm>
              <a:off x="6223946" y="2471698"/>
              <a:ext cx="51814" cy="94249"/>
            </a:xfrm>
            <a:custGeom>
              <a:avLst/>
              <a:gdLst/>
              <a:ahLst/>
              <a:cxnLst/>
              <a:rect l="l" t="t" r="r" b="b"/>
              <a:pathLst>
                <a:path w="337" h="613" extrusionOk="0">
                  <a:moveTo>
                    <a:pt x="209" y="1"/>
                  </a:moveTo>
                  <a:cubicBezTo>
                    <a:pt x="151" y="13"/>
                    <a:pt x="128" y="93"/>
                    <a:pt x="117" y="139"/>
                  </a:cubicBezTo>
                  <a:cubicBezTo>
                    <a:pt x="81" y="209"/>
                    <a:pt x="70" y="278"/>
                    <a:pt x="58" y="348"/>
                  </a:cubicBezTo>
                  <a:cubicBezTo>
                    <a:pt x="35" y="417"/>
                    <a:pt x="24" y="499"/>
                    <a:pt x="1" y="579"/>
                  </a:cubicBezTo>
                  <a:cubicBezTo>
                    <a:pt x="1" y="600"/>
                    <a:pt x="16" y="612"/>
                    <a:pt x="30" y="612"/>
                  </a:cubicBezTo>
                  <a:cubicBezTo>
                    <a:pt x="39" y="612"/>
                    <a:pt x="47" y="606"/>
                    <a:pt x="47" y="591"/>
                  </a:cubicBezTo>
                  <a:cubicBezTo>
                    <a:pt x="81" y="476"/>
                    <a:pt x="105" y="360"/>
                    <a:pt x="128" y="244"/>
                  </a:cubicBezTo>
                  <a:cubicBezTo>
                    <a:pt x="140" y="198"/>
                    <a:pt x="163" y="139"/>
                    <a:pt x="186" y="93"/>
                  </a:cubicBezTo>
                  <a:cubicBezTo>
                    <a:pt x="194" y="77"/>
                    <a:pt x="208" y="60"/>
                    <a:pt x="223" y="60"/>
                  </a:cubicBezTo>
                  <a:cubicBezTo>
                    <a:pt x="230" y="60"/>
                    <a:pt x="237" y="63"/>
                    <a:pt x="243" y="70"/>
                  </a:cubicBezTo>
                  <a:cubicBezTo>
                    <a:pt x="267" y="93"/>
                    <a:pt x="279" y="116"/>
                    <a:pt x="279" y="139"/>
                  </a:cubicBezTo>
                  <a:cubicBezTo>
                    <a:pt x="283" y="154"/>
                    <a:pt x="294" y="161"/>
                    <a:pt x="305" y="161"/>
                  </a:cubicBezTo>
                  <a:cubicBezTo>
                    <a:pt x="320" y="161"/>
                    <a:pt x="336" y="148"/>
                    <a:pt x="336" y="128"/>
                  </a:cubicBezTo>
                  <a:cubicBezTo>
                    <a:pt x="313" y="82"/>
                    <a:pt x="279" y="1"/>
                    <a:pt x="209"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1" name="Google Shape;1101;p40"/>
            <p:cNvSpPr/>
            <p:nvPr/>
          </p:nvSpPr>
          <p:spPr>
            <a:xfrm>
              <a:off x="6273759" y="2420193"/>
              <a:ext cx="64268" cy="62422"/>
            </a:xfrm>
            <a:custGeom>
              <a:avLst/>
              <a:gdLst/>
              <a:ahLst/>
              <a:cxnLst/>
              <a:rect l="l" t="t" r="r" b="b"/>
              <a:pathLst>
                <a:path w="418" h="406" extrusionOk="0">
                  <a:moveTo>
                    <a:pt x="128" y="0"/>
                  </a:moveTo>
                  <a:cubicBezTo>
                    <a:pt x="105" y="0"/>
                    <a:pt x="82" y="11"/>
                    <a:pt x="70" y="23"/>
                  </a:cubicBezTo>
                  <a:cubicBezTo>
                    <a:pt x="35" y="47"/>
                    <a:pt x="24" y="93"/>
                    <a:pt x="24" y="127"/>
                  </a:cubicBezTo>
                  <a:cubicBezTo>
                    <a:pt x="12" y="186"/>
                    <a:pt x="12" y="232"/>
                    <a:pt x="1" y="278"/>
                  </a:cubicBezTo>
                  <a:cubicBezTo>
                    <a:pt x="1" y="301"/>
                    <a:pt x="24" y="312"/>
                    <a:pt x="35" y="312"/>
                  </a:cubicBezTo>
                  <a:cubicBezTo>
                    <a:pt x="47" y="312"/>
                    <a:pt x="58" y="301"/>
                    <a:pt x="58" y="278"/>
                  </a:cubicBezTo>
                  <a:cubicBezTo>
                    <a:pt x="58" y="232"/>
                    <a:pt x="58" y="186"/>
                    <a:pt x="70" y="139"/>
                  </a:cubicBezTo>
                  <a:cubicBezTo>
                    <a:pt x="70" y="116"/>
                    <a:pt x="82" y="104"/>
                    <a:pt x="82" y="81"/>
                  </a:cubicBezTo>
                  <a:cubicBezTo>
                    <a:pt x="94" y="70"/>
                    <a:pt x="105" y="47"/>
                    <a:pt x="117" y="47"/>
                  </a:cubicBezTo>
                  <a:lnTo>
                    <a:pt x="151" y="81"/>
                  </a:lnTo>
                  <a:cubicBezTo>
                    <a:pt x="163" y="104"/>
                    <a:pt x="163" y="127"/>
                    <a:pt x="163" y="150"/>
                  </a:cubicBezTo>
                  <a:cubicBezTo>
                    <a:pt x="174" y="186"/>
                    <a:pt x="186" y="232"/>
                    <a:pt x="186" y="278"/>
                  </a:cubicBezTo>
                  <a:cubicBezTo>
                    <a:pt x="186" y="301"/>
                    <a:pt x="197" y="312"/>
                    <a:pt x="209" y="312"/>
                  </a:cubicBezTo>
                  <a:cubicBezTo>
                    <a:pt x="220" y="312"/>
                    <a:pt x="244" y="301"/>
                    <a:pt x="232" y="278"/>
                  </a:cubicBezTo>
                  <a:cubicBezTo>
                    <a:pt x="232" y="255"/>
                    <a:pt x="232" y="232"/>
                    <a:pt x="220" y="197"/>
                  </a:cubicBezTo>
                  <a:lnTo>
                    <a:pt x="220" y="197"/>
                  </a:lnTo>
                  <a:lnTo>
                    <a:pt x="244" y="220"/>
                  </a:lnTo>
                  <a:cubicBezTo>
                    <a:pt x="256" y="220"/>
                    <a:pt x="267" y="209"/>
                    <a:pt x="267" y="197"/>
                  </a:cubicBezTo>
                  <a:cubicBezTo>
                    <a:pt x="279" y="162"/>
                    <a:pt x="290" y="139"/>
                    <a:pt x="313" y="116"/>
                  </a:cubicBezTo>
                  <a:lnTo>
                    <a:pt x="313" y="104"/>
                  </a:lnTo>
                  <a:cubicBezTo>
                    <a:pt x="325" y="104"/>
                    <a:pt x="325" y="116"/>
                    <a:pt x="325" y="116"/>
                  </a:cubicBezTo>
                  <a:cubicBezTo>
                    <a:pt x="336" y="139"/>
                    <a:pt x="336" y="150"/>
                    <a:pt x="348" y="162"/>
                  </a:cubicBezTo>
                  <a:cubicBezTo>
                    <a:pt x="359" y="243"/>
                    <a:pt x="348" y="312"/>
                    <a:pt x="371" y="394"/>
                  </a:cubicBezTo>
                  <a:cubicBezTo>
                    <a:pt x="371" y="402"/>
                    <a:pt x="377" y="406"/>
                    <a:pt x="385" y="406"/>
                  </a:cubicBezTo>
                  <a:cubicBezTo>
                    <a:pt x="398" y="406"/>
                    <a:pt x="418" y="393"/>
                    <a:pt x="418" y="371"/>
                  </a:cubicBezTo>
                  <a:cubicBezTo>
                    <a:pt x="395" y="289"/>
                    <a:pt x="418" y="186"/>
                    <a:pt x="371" y="104"/>
                  </a:cubicBezTo>
                  <a:cubicBezTo>
                    <a:pt x="371" y="81"/>
                    <a:pt x="359" y="70"/>
                    <a:pt x="336" y="58"/>
                  </a:cubicBezTo>
                  <a:cubicBezTo>
                    <a:pt x="329" y="54"/>
                    <a:pt x="323" y="53"/>
                    <a:pt x="316" y="53"/>
                  </a:cubicBezTo>
                  <a:cubicBezTo>
                    <a:pt x="301" y="53"/>
                    <a:pt x="287" y="61"/>
                    <a:pt x="279" y="70"/>
                  </a:cubicBezTo>
                  <a:cubicBezTo>
                    <a:pt x="244" y="104"/>
                    <a:pt x="232" y="139"/>
                    <a:pt x="220" y="186"/>
                  </a:cubicBezTo>
                  <a:lnTo>
                    <a:pt x="220" y="150"/>
                  </a:lnTo>
                  <a:cubicBezTo>
                    <a:pt x="209" y="104"/>
                    <a:pt x="197" y="70"/>
                    <a:pt x="174" y="35"/>
                  </a:cubicBezTo>
                  <a:cubicBezTo>
                    <a:pt x="163" y="23"/>
                    <a:pt x="151" y="11"/>
                    <a:pt x="128"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2" name="Google Shape;1102;p40"/>
            <p:cNvSpPr/>
            <p:nvPr/>
          </p:nvSpPr>
          <p:spPr>
            <a:xfrm>
              <a:off x="6336795" y="2440795"/>
              <a:ext cx="36900" cy="130995"/>
            </a:xfrm>
            <a:custGeom>
              <a:avLst/>
              <a:gdLst/>
              <a:ahLst/>
              <a:cxnLst/>
              <a:rect l="l" t="t" r="r" b="b"/>
              <a:pathLst>
                <a:path w="240" h="852" extrusionOk="0">
                  <a:moveTo>
                    <a:pt x="172" y="0"/>
                  </a:moveTo>
                  <a:cubicBezTo>
                    <a:pt x="164" y="0"/>
                    <a:pt x="156" y="2"/>
                    <a:pt x="147" y="5"/>
                  </a:cubicBezTo>
                  <a:cubicBezTo>
                    <a:pt x="111" y="16"/>
                    <a:pt x="100" y="52"/>
                    <a:pt x="65" y="75"/>
                  </a:cubicBezTo>
                  <a:cubicBezTo>
                    <a:pt x="46" y="93"/>
                    <a:pt x="58" y="127"/>
                    <a:pt x="75" y="127"/>
                  </a:cubicBezTo>
                  <a:cubicBezTo>
                    <a:pt x="79" y="127"/>
                    <a:pt x="84" y="125"/>
                    <a:pt x="88" y="121"/>
                  </a:cubicBezTo>
                  <a:lnTo>
                    <a:pt x="123" y="86"/>
                  </a:lnTo>
                  <a:lnTo>
                    <a:pt x="158" y="52"/>
                  </a:lnTo>
                  <a:cubicBezTo>
                    <a:pt x="160" y="51"/>
                    <a:pt x="163" y="50"/>
                    <a:pt x="165" y="50"/>
                  </a:cubicBezTo>
                  <a:cubicBezTo>
                    <a:pt x="201" y="50"/>
                    <a:pt x="181" y="133"/>
                    <a:pt x="181" y="144"/>
                  </a:cubicBezTo>
                  <a:cubicBezTo>
                    <a:pt x="170" y="225"/>
                    <a:pt x="158" y="294"/>
                    <a:pt x="135" y="376"/>
                  </a:cubicBezTo>
                  <a:cubicBezTo>
                    <a:pt x="100" y="526"/>
                    <a:pt x="54" y="677"/>
                    <a:pt x="8" y="827"/>
                  </a:cubicBezTo>
                  <a:cubicBezTo>
                    <a:pt x="0" y="841"/>
                    <a:pt x="15" y="851"/>
                    <a:pt x="31" y="851"/>
                  </a:cubicBezTo>
                  <a:cubicBezTo>
                    <a:pt x="40" y="851"/>
                    <a:pt x="49" y="847"/>
                    <a:pt x="54" y="839"/>
                  </a:cubicBezTo>
                  <a:cubicBezTo>
                    <a:pt x="111" y="653"/>
                    <a:pt x="170" y="468"/>
                    <a:pt x="204" y="283"/>
                  </a:cubicBezTo>
                  <a:lnTo>
                    <a:pt x="239" y="144"/>
                  </a:lnTo>
                  <a:cubicBezTo>
                    <a:pt x="239" y="109"/>
                    <a:pt x="239" y="63"/>
                    <a:pt x="227" y="28"/>
                  </a:cubicBezTo>
                  <a:cubicBezTo>
                    <a:pt x="210" y="11"/>
                    <a:pt x="193" y="0"/>
                    <a:pt x="172"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3" name="Google Shape;1103;p40"/>
            <p:cNvSpPr/>
            <p:nvPr/>
          </p:nvSpPr>
          <p:spPr>
            <a:xfrm>
              <a:off x="6656433" y="1827195"/>
              <a:ext cx="32134" cy="37208"/>
            </a:xfrm>
            <a:custGeom>
              <a:avLst/>
              <a:gdLst/>
              <a:ahLst/>
              <a:cxnLst/>
              <a:rect l="l" t="t" r="r" b="b"/>
              <a:pathLst>
                <a:path w="209" h="242" extrusionOk="0">
                  <a:moveTo>
                    <a:pt x="98" y="1"/>
                  </a:moveTo>
                  <a:cubicBezTo>
                    <a:pt x="86" y="1"/>
                    <a:pt x="73" y="5"/>
                    <a:pt x="58" y="14"/>
                  </a:cubicBezTo>
                  <a:cubicBezTo>
                    <a:pt x="35" y="26"/>
                    <a:pt x="23" y="49"/>
                    <a:pt x="12" y="72"/>
                  </a:cubicBezTo>
                  <a:cubicBezTo>
                    <a:pt x="0" y="107"/>
                    <a:pt x="0" y="141"/>
                    <a:pt x="12" y="164"/>
                  </a:cubicBezTo>
                  <a:cubicBezTo>
                    <a:pt x="12" y="176"/>
                    <a:pt x="12" y="188"/>
                    <a:pt x="23" y="188"/>
                  </a:cubicBezTo>
                  <a:lnTo>
                    <a:pt x="23" y="200"/>
                  </a:lnTo>
                  <a:cubicBezTo>
                    <a:pt x="35" y="223"/>
                    <a:pt x="58" y="234"/>
                    <a:pt x="70" y="234"/>
                  </a:cubicBezTo>
                  <a:cubicBezTo>
                    <a:pt x="79" y="239"/>
                    <a:pt x="91" y="242"/>
                    <a:pt x="103" y="242"/>
                  </a:cubicBezTo>
                  <a:cubicBezTo>
                    <a:pt x="120" y="242"/>
                    <a:pt x="138" y="236"/>
                    <a:pt x="151" y="223"/>
                  </a:cubicBezTo>
                  <a:cubicBezTo>
                    <a:pt x="197" y="200"/>
                    <a:pt x="208" y="130"/>
                    <a:pt x="197" y="84"/>
                  </a:cubicBezTo>
                  <a:cubicBezTo>
                    <a:pt x="185" y="49"/>
                    <a:pt x="174" y="26"/>
                    <a:pt x="151" y="14"/>
                  </a:cubicBezTo>
                  <a:cubicBezTo>
                    <a:pt x="131" y="8"/>
                    <a:pt x="115" y="1"/>
                    <a:pt x="98"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4" name="Google Shape;1104;p40"/>
            <p:cNvSpPr/>
            <p:nvPr/>
          </p:nvSpPr>
          <p:spPr>
            <a:xfrm>
              <a:off x="6439190" y="2739062"/>
              <a:ext cx="39360" cy="47816"/>
            </a:xfrm>
            <a:custGeom>
              <a:avLst/>
              <a:gdLst/>
              <a:ahLst/>
              <a:cxnLst/>
              <a:rect l="l" t="t" r="r" b="b"/>
              <a:pathLst>
                <a:path w="256" h="311" extrusionOk="0">
                  <a:moveTo>
                    <a:pt x="163" y="56"/>
                  </a:moveTo>
                  <a:cubicBezTo>
                    <a:pt x="163" y="67"/>
                    <a:pt x="175" y="67"/>
                    <a:pt x="175" y="79"/>
                  </a:cubicBezTo>
                  <a:cubicBezTo>
                    <a:pt x="186" y="90"/>
                    <a:pt x="198" y="102"/>
                    <a:pt x="186" y="114"/>
                  </a:cubicBezTo>
                  <a:cubicBezTo>
                    <a:pt x="175" y="137"/>
                    <a:pt x="140" y="137"/>
                    <a:pt x="129" y="137"/>
                  </a:cubicBezTo>
                  <a:cubicBezTo>
                    <a:pt x="106" y="149"/>
                    <a:pt x="106" y="172"/>
                    <a:pt x="117" y="183"/>
                  </a:cubicBezTo>
                  <a:lnTo>
                    <a:pt x="152" y="252"/>
                  </a:lnTo>
                  <a:cubicBezTo>
                    <a:pt x="152" y="264"/>
                    <a:pt x="152" y="264"/>
                    <a:pt x="140" y="264"/>
                  </a:cubicBezTo>
                  <a:cubicBezTo>
                    <a:pt x="129" y="264"/>
                    <a:pt x="117" y="252"/>
                    <a:pt x="117" y="252"/>
                  </a:cubicBezTo>
                  <a:lnTo>
                    <a:pt x="106" y="241"/>
                  </a:lnTo>
                  <a:cubicBezTo>
                    <a:pt x="94" y="218"/>
                    <a:pt x="94" y="183"/>
                    <a:pt x="106" y="149"/>
                  </a:cubicBezTo>
                  <a:cubicBezTo>
                    <a:pt x="117" y="114"/>
                    <a:pt x="140" y="79"/>
                    <a:pt x="163" y="56"/>
                  </a:cubicBezTo>
                  <a:close/>
                  <a:moveTo>
                    <a:pt x="160" y="0"/>
                  </a:moveTo>
                  <a:cubicBezTo>
                    <a:pt x="153" y="0"/>
                    <a:pt x="147" y="3"/>
                    <a:pt x="140" y="10"/>
                  </a:cubicBezTo>
                  <a:cubicBezTo>
                    <a:pt x="70" y="79"/>
                    <a:pt x="1" y="206"/>
                    <a:pt x="82" y="299"/>
                  </a:cubicBezTo>
                  <a:cubicBezTo>
                    <a:pt x="82" y="305"/>
                    <a:pt x="85" y="308"/>
                    <a:pt x="90" y="308"/>
                  </a:cubicBezTo>
                  <a:cubicBezTo>
                    <a:pt x="94" y="308"/>
                    <a:pt x="100" y="305"/>
                    <a:pt x="106" y="299"/>
                  </a:cubicBezTo>
                  <a:cubicBezTo>
                    <a:pt x="117" y="311"/>
                    <a:pt x="129" y="311"/>
                    <a:pt x="140" y="311"/>
                  </a:cubicBezTo>
                  <a:cubicBezTo>
                    <a:pt x="163" y="311"/>
                    <a:pt x="186" y="299"/>
                    <a:pt x="198" y="276"/>
                  </a:cubicBezTo>
                  <a:cubicBezTo>
                    <a:pt x="198" y="252"/>
                    <a:pt x="198" y="229"/>
                    <a:pt x="186" y="206"/>
                  </a:cubicBezTo>
                  <a:cubicBezTo>
                    <a:pt x="186" y="195"/>
                    <a:pt x="175" y="195"/>
                    <a:pt x="175" y="183"/>
                  </a:cubicBezTo>
                  <a:cubicBezTo>
                    <a:pt x="198" y="172"/>
                    <a:pt x="221" y="160"/>
                    <a:pt x="232" y="137"/>
                  </a:cubicBezTo>
                  <a:cubicBezTo>
                    <a:pt x="256" y="102"/>
                    <a:pt x="232" y="56"/>
                    <a:pt x="209" y="33"/>
                  </a:cubicBezTo>
                  <a:lnTo>
                    <a:pt x="186" y="33"/>
                  </a:lnTo>
                  <a:cubicBezTo>
                    <a:pt x="186" y="17"/>
                    <a:pt x="175" y="0"/>
                    <a:pt x="160"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5" name="Google Shape;1105;p40"/>
            <p:cNvSpPr/>
            <p:nvPr/>
          </p:nvSpPr>
          <p:spPr>
            <a:xfrm>
              <a:off x="6761441" y="3794066"/>
              <a:ext cx="10763" cy="7226"/>
            </a:xfrm>
            <a:custGeom>
              <a:avLst/>
              <a:gdLst/>
              <a:ahLst/>
              <a:cxnLst/>
              <a:rect l="l" t="t" r="r" b="b"/>
              <a:pathLst>
                <a:path w="70" h="47" extrusionOk="0">
                  <a:moveTo>
                    <a:pt x="35" y="0"/>
                  </a:moveTo>
                  <a:cubicBezTo>
                    <a:pt x="0" y="0"/>
                    <a:pt x="0" y="47"/>
                    <a:pt x="35" y="47"/>
                  </a:cubicBezTo>
                  <a:cubicBezTo>
                    <a:pt x="70" y="47"/>
                    <a:pt x="70" y="0"/>
                    <a:pt x="35"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6" name="Google Shape;1106;p40"/>
            <p:cNvSpPr/>
            <p:nvPr/>
          </p:nvSpPr>
          <p:spPr>
            <a:xfrm>
              <a:off x="6766668" y="3309920"/>
              <a:ext cx="320569" cy="731543"/>
            </a:xfrm>
            <a:custGeom>
              <a:avLst/>
              <a:gdLst/>
              <a:ahLst/>
              <a:cxnLst/>
              <a:rect l="l" t="t" r="r" b="b"/>
              <a:pathLst>
                <a:path w="2085" h="4758" extrusionOk="0">
                  <a:moveTo>
                    <a:pt x="1911" y="1"/>
                  </a:moveTo>
                  <a:lnTo>
                    <a:pt x="1911" y="1"/>
                  </a:lnTo>
                  <a:cubicBezTo>
                    <a:pt x="1922" y="35"/>
                    <a:pt x="1934" y="58"/>
                    <a:pt x="1934" y="81"/>
                  </a:cubicBezTo>
                  <a:cubicBezTo>
                    <a:pt x="1981" y="197"/>
                    <a:pt x="2015" y="325"/>
                    <a:pt x="1969" y="441"/>
                  </a:cubicBezTo>
                  <a:cubicBezTo>
                    <a:pt x="1922" y="544"/>
                    <a:pt x="1818" y="603"/>
                    <a:pt x="1714" y="649"/>
                  </a:cubicBezTo>
                  <a:cubicBezTo>
                    <a:pt x="1297" y="892"/>
                    <a:pt x="916" y="1251"/>
                    <a:pt x="718" y="1691"/>
                  </a:cubicBezTo>
                  <a:cubicBezTo>
                    <a:pt x="695" y="1737"/>
                    <a:pt x="672" y="1794"/>
                    <a:pt x="672" y="1841"/>
                  </a:cubicBezTo>
                  <a:cubicBezTo>
                    <a:pt x="695" y="1980"/>
                    <a:pt x="857" y="2038"/>
                    <a:pt x="996" y="2049"/>
                  </a:cubicBezTo>
                  <a:cubicBezTo>
                    <a:pt x="1135" y="2061"/>
                    <a:pt x="1309" y="2072"/>
                    <a:pt x="1379" y="2188"/>
                  </a:cubicBezTo>
                  <a:cubicBezTo>
                    <a:pt x="1425" y="2257"/>
                    <a:pt x="1425" y="2362"/>
                    <a:pt x="1379" y="2443"/>
                  </a:cubicBezTo>
                  <a:cubicBezTo>
                    <a:pt x="1367" y="2466"/>
                    <a:pt x="1355" y="2501"/>
                    <a:pt x="1332" y="2524"/>
                  </a:cubicBezTo>
                  <a:cubicBezTo>
                    <a:pt x="880" y="2918"/>
                    <a:pt x="476" y="3392"/>
                    <a:pt x="221" y="3936"/>
                  </a:cubicBezTo>
                  <a:cubicBezTo>
                    <a:pt x="140" y="4086"/>
                    <a:pt x="82" y="4260"/>
                    <a:pt x="24" y="4422"/>
                  </a:cubicBezTo>
                  <a:cubicBezTo>
                    <a:pt x="24" y="4434"/>
                    <a:pt x="36" y="4446"/>
                    <a:pt x="36" y="4457"/>
                  </a:cubicBezTo>
                  <a:cubicBezTo>
                    <a:pt x="36" y="4492"/>
                    <a:pt x="24" y="4515"/>
                    <a:pt x="13" y="4549"/>
                  </a:cubicBezTo>
                  <a:cubicBezTo>
                    <a:pt x="1" y="4619"/>
                    <a:pt x="1" y="4700"/>
                    <a:pt x="59" y="4735"/>
                  </a:cubicBezTo>
                  <a:cubicBezTo>
                    <a:pt x="82" y="4758"/>
                    <a:pt x="117" y="4758"/>
                    <a:pt x="140" y="4758"/>
                  </a:cubicBezTo>
                  <a:cubicBezTo>
                    <a:pt x="209" y="4758"/>
                    <a:pt x="255" y="4735"/>
                    <a:pt x="314" y="4700"/>
                  </a:cubicBezTo>
                  <a:cubicBezTo>
                    <a:pt x="360" y="4688"/>
                    <a:pt x="394" y="4665"/>
                    <a:pt x="441" y="4654"/>
                  </a:cubicBezTo>
                  <a:lnTo>
                    <a:pt x="429" y="4538"/>
                  </a:lnTo>
                  <a:lnTo>
                    <a:pt x="394" y="4538"/>
                  </a:lnTo>
                  <a:cubicBezTo>
                    <a:pt x="348" y="4526"/>
                    <a:pt x="302" y="4503"/>
                    <a:pt x="291" y="4457"/>
                  </a:cubicBezTo>
                  <a:cubicBezTo>
                    <a:pt x="348" y="4307"/>
                    <a:pt x="429" y="4168"/>
                    <a:pt x="522" y="4029"/>
                  </a:cubicBezTo>
                  <a:cubicBezTo>
                    <a:pt x="626" y="3878"/>
                    <a:pt x="742" y="3716"/>
                    <a:pt x="846" y="3566"/>
                  </a:cubicBezTo>
                  <a:cubicBezTo>
                    <a:pt x="1078" y="3265"/>
                    <a:pt x="1320" y="2964"/>
                    <a:pt x="1564" y="2674"/>
                  </a:cubicBezTo>
                  <a:cubicBezTo>
                    <a:pt x="1656" y="2582"/>
                    <a:pt x="1760" y="2478"/>
                    <a:pt x="1795" y="2350"/>
                  </a:cubicBezTo>
                  <a:cubicBezTo>
                    <a:pt x="1842" y="2257"/>
                    <a:pt x="1842" y="2154"/>
                    <a:pt x="1806" y="2049"/>
                  </a:cubicBezTo>
                  <a:cubicBezTo>
                    <a:pt x="1795" y="2049"/>
                    <a:pt x="1795" y="2038"/>
                    <a:pt x="1795" y="2038"/>
                  </a:cubicBezTo>
                  <a:lnTo>
                    <a:pt x="1795" y="2026"/>
                  </a:lnTo>
                  <a:lnTo>
                    <a:pt x="1783" y="2026"/>
                  </a:lnTo>
                  <a:lnTo>
                    <a:pt x="1783" y="2015"/>
                  </a:lnTo>
                  <a:cubicBezTo>
                    <a:pt x="1714" y="1922"/>
                    <a:pt x="1587" y="1887"/>
                    <a:pt x="1482" y="1864"/>
                  </a:cubicBezTo>
                  <a:cubicBezTo>
                    <a:pt x="1402" y="1841"/>
                    <a:pt x="1320" y="1830"/>
                    <a:pt x="1240" y="1818"/>
                  </a:cubicBezTo>
                  <a:cubicBezTo>
                    <a:pt x="1158" y="1807"/>
                    <a:pt x="1066" y="1794"/>
                    <a:pt x="1031" y="1725"/>
                  </a:cubicBezTo>
                  <a:cubicBezTo>
                    <a:pt x="973" y="1656"/>
                    <a:pt x="1008" y="1552"/>
                    <a:pt x="1066" y="1470"/>
                  </a:cubicBezTo>
                  <a:cubicBezTo>
                    <a:pt x="1181" y="1274"/>
                    <a:pt x="1379" y="1158"/>
                    <a:pt x="1575" y="1043"/>
                  </a:cubicBezTo>
                  <a:cubicBezTo>
                    <a:pt x="1703" y="973"/>
                    <a:pt x="1818" y="904"/>
                    <a:pt x="1934" y="834"/>
                  </a:cubicBezTo>
                  <a:cubicBezTo>
                    <a:pt x="1992" y="799"/>
                    <a:pt x="2050" y="765"/>
                    <a:pt x="2073" y="706"/>
                  </a:cubicBezTo>
                  <a:cubicBezTo>
                    <a:pt x="2084" y="660"/>
                    <a:pt x="2073" y="603"/>
                    <a:pt x="2073" y="556"/>
                  </a:cubicBezTo>
                  <a:cubicBezTo>
                    <a:pt x="2038" y="394"/>
                    <a:pt x="1992" y="232"/>
                    <a:pt x="1934" y="70"/>
                  </a:cubicBezTo>
                  <a:cubicBezTo>
                    <a:pt x="1934" y="47"/>
                    <a:pt x="1922" y="24"/>
                    <a:pt x="1911"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7" name="Google Shape;1107;p40"/>
            <p:cNvSpPr/>
            <p:nvPr/>
          </p:nvSpPr>
          <p:spPr>
            <a:xfrm>
              <a:off x="6713318" y="4002545"/>
              <a:ext cx="199414" cy="204488"/>
            </a:xfrm>
            <a:custGeom>
              <a:avLst/>
              <a:gdLst/>
              <a:ahLst/>
              <a:cxnLst/>
              <a:rect l="l" t="t" r="r" b="b"/>
              <a:pathLst>
                <a:path w="1297" h="1330" extrusionOk="0">
                  <a:moveTo>
                    <a:pt x="1029" y="0"/>
                  </a:moveTo>
                  <a:cubicBezTo>
                    <a:pt x="983" y="0"/>
                    <a:pt x="936" y="8"/>
                    <a:pt x="892" y="21"/>
                  </a:cubicBezTo>
                  <a:cubicBezTo>
                    <a:pt x="857" y="21"/>
                    <a:pt x="811" y="33"/>
                    <a:pt x="776" y="33"/>
                  </a:cubicBezTo>
                  <a:lnTo>
                    <a:pt x="788" y="149"/>
                  </a:lnTo>
                  <a:cubicBezTo>
                    <a:pt x="800" y="149"/>
                    <a:pt x="811" y="137"/>
                    <a:pt x="834" y="137"/>
                  </a:cubicBezTo>
                  <a:cubicBezTo>
                    <a:pt x="892" y="137"/>
                    <a:pt x="962" y="172"/>
                    <a:pt x="973" y="230"/>
                  </a:cubicBezTo>
                  <a:cubicBezTo>
                    <a:pt x="985" y="253"/>
                    <a:pt x="985" y="288"/>
                    <a:pt x="973" y="322"/>
                  </a:cubicBezTo>
                  <a:cubicBezTo>
                    <a:pt x="939" y="438"/>
                    <a:pt x="834" y="519"/>
                    <a:pt x="730" y="589"/>
                  </a:cubicBezTo>
                  <a:cubicBezTo>
                    <a:pt x="579" y="693"/>
                    <a:pt x="429" y="774"/>
                    <a:pt x="290" y="890"/>
                  </a:cubicBezTo>
                  <a:cubicBezTo>
                    <a:pt x="163" y="993"/>
                    <a:pt x="47" y="1132"/>
                    <a:pt x="1" y="1294"/>
                  </a:cubicBezTo>
                  <a:cubicBezTo>
                    <a:pt x="1" y="1306"/>
                    <a:pt x="1" y="1318"/>
                    <a:pt x="13" y="1330"/>
                  </a:cubicBezTo>
                  <a:cubicBezTo>
                    <a:pt x="116" y="1191"/>
                    <a:pt x="278" y="1098"/>
                    <a:pt x="429" y="1017"/>
                  </a:cubicBezTo>
                  <a:cubicBezTo>
                    <a:pt x="510" y="982"/>
                    <a:pt x="591" y="947"/>
                    <a:pt x="661" y="913"/>
                  </a:cubicBezTo>
                  <a:cubicBezTo>
                    <a:pt x="753" y="878"/>
                    <a:pt x="846" y="831"/>
                    <a:pt x="939" y="774"/>
                  </a:cubicBezTo>
                  <a:cubicBezTo>
                    <a:pt x="1089" y="669"/>
                    <a:pt x="1227" y="530"/>
                    <a:pt x="1274" y="345"/>
                  </a:cubicBezTo>
                  <a:cubicBezTo>
                    <a:pt x="1297" y="265"/>
                    <a:pt x="1297" y="160"/>
                    <a:pt x="1239" y="91"/>
                  </a:cubicBezTo>
                  <a:cubicBezTo>
                    <a:pt x="1239" y="80"/>
                    <a:pt x="1239" y="80"/>
                    <a:pt x="1227" y="80"/>
                  </a:cubicBezTo>
                  <a:cubicBezTo>
                    <a:pt x="1177" y="22"/>
                    <a:pt x="1105" y="0"/>
                    <a:pt x="1029"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8" name="Google Shape;1108;p40"/>
            <p:cNvSpPr/>
            <p:nvPr/>
          </p:nvSpPr>
          <p:spPr>
            <a:xfrm>
              <a:off x="6348633" y="2833000"/>
              <a:ext cx="727852" cy="759986"/>
            </a:xfrm>
            <a:custGeom>
              <a:avLst/>
              <a:gdLst/>
              <a:ahLst/>
              <a:cxnLst/>
              <a:rect l="l" t="t" r="r" b="b"/>
              <a:pathLst>
                <a:path w="4734" h="4943" extrusionOk="0">
                  <a:moveTo>
                    <a:pt x="463" y="1"/>
                  </a:moveTo>
                  <a:cubicBezTo>
                    <a:pt x="382" y="12"/>
                    <a:pt x="289" y="35"/>
                    <a:pt x="243" y="93"/>
                  </a:cubicBezTo>
                  <a:cubicBezTo>
                    <a:pt x="173" y="197"/>
                    <a:pt x="243" y="325"/>
                    <a:pt x="301" y="429"/>
                  </a:cubicBezTo>
                  <a:cubicBezTo>
                    <a:pt x="220" y="464"/>
                    <a:pt x="139" y="510"/>
                    <a:pt x="93" y="591"/>
                  </a:cubicBezTo>
                  <a:cubicBezTo>
                    <a:pt x="70" y="626"/>
                    <a:pt x="58" y="672"/>
                    <a:pt x="46" y="718"/>
                  </a:cubicBezTo>
                  <a:cubicBezTo>
                    <a:pt x="46" y="729"/>
                    <a:pt x="34" y="742"/>
                    <a:pt x="34" y="753"/>
                  </a:cubicBezTo>
                  <a:cubicBezTo>
                    <a:pt x="11" y="961"/>
                    <a:pt x="0" y="1158"/>
                    <a:pt x="11" y="1367"/>
                  </a:cubicBezTo>
                  <a:lnTo>
                    <a:pt x="232" y="1586"/>
                  </a:lnTo>
                  <a:cubicBezTo>
                    <a:pt x="556" y="1910"/>
                    <a:pt x="857" y="2257"/>
                    <a:pt x="1122" y="2617"/>
                  </a:cubicBezTo>
                  <a:cubicBezTo>
                    <a:pt x="1423" y="3021"/>
                    <a:pt x="1678" y="3461"/>
                    <a:pt x="2060" y="3785"/>
                  </a:cubicBezTo>
                  <a:cubicBezTo>
                    <a:pt x="2222" y="3924"/>
                    <a:pt x="2408" y="4052"/>
                    <a:pt x="2570" y="4191"/>
                  </a:cubicBezTo>
                  <a:cubicBezTo>
                    <a:pt x="2604" y="4214"/>
                    <a:pt x="2639" y="4248"/>
                    <a:pt x="2662" y="4271"/>
                  </a:cubicBezTo>
                  <a:cubicBezTo>
                    <a:pt x="2639" y="3137"/>
                    <a:pt x="2488" y="2003"/>
                    <a:pt x="2222" y="892"/>
                  </a:cubicBezTo>
                  <a:lnTo>
                    <a:pt x="2222" y="892"/>
                  </a:lnTo>
                  <a:cubicBezTo>
                    <a:pt x="2570" y="1447"/>
                    <a:pt x="2755" y="2095"/>
                    <a:pt x="2917" y="2732"/>
                  </a:cubicBezTo>
                  <a:cubicBezTo>
                    <a:pt x="3102" y="3461"/>
                    <a:pt x="3252" y="4202"/>
                    <a:pt x="3391" y="4943"/>
                  </a:cubicBezTo>
                  <a:cubicBezTo>
                    <a:pt x="3391" y="4896"/>
                    <a:pt x="3414" y="4839"/>
                    <a:pt x="3437" y="4793"/>
                  </a:cubicBezTo>
                  <a:cubicBezTo>
                    <a:pt x="3635" y="4353"/>
                    <a:pt x="4016" y="3994"/>
                    <a:pt x="4433" y="3751"/>
                  </a:cubicBezTo>
                  <a:cubicBezTo>
                    <a:pt x="4537" y="3705"/>
                    <a:pt x="4641" y="3646"/>
                    <a:pt x="4688" y="3543"/>
                  </a:cubicBezTo>
                  <a:cubicBezTo>
                    <a:pt x="4734" y="3427"/>
                    <a:pt x="4700" y="3299"/>
                    <a:pt x="4653" y="3183"/>
                  </a:cubicBezTo>
                  <a:cubicBezTo>
                    <a:pt x="4653" y="3160"/>
                    <a:pt x="4641" y="3137"/>
                    <a:pt x="4630" y="3103"/>
                  </a:cubicBezTo>
                  <a:cubicBezTo>
                    <a:pt x="4260" y="2026"/>
                    <a:pt x="3692" y="1007"/>
                    <a:pt x="2974" y="116"/>
                  </a:cubicBezTo>
                  <a:cubicBezTo>
                    <a:pt x="2650" y="279"/>
                    <a:pt x="2292" y="359"/>
                    <a:pt x="1922" y="359"/>
                  </a:cubicBezTo>
                  <a:cubicBezTo>
                    <a:pt x="1896" y="360"/>
                    <a:pt x="1870" y="360"/>
                    <a:pt x="1845" y="360"/>
                  </a:cubicBezTo>
                  <a:cubicBezTo>
                    <a:pt x="1478" y="360"/>
                    <a:pt x="1121" y="281"/>
                    <a:pt x="775" y="151"/>
                  </a:cubicBezTo>
                  <a:cubicBezTo>
                    <a:pt x="671" y="116"/>
                    <a:pt x="556" y="70"/>
                    <a:pt x="463" y="1"/>
                  </a:cubicBezTo>
                  <a:close/>
                </a:path>
              </a:pathLst>
            </a:custGeom>
            <a:solidFill>
              <a:srgbClr val="FF39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09" name="Google Shape;1109;p40"/>
            <p:cNvSpPr/>
            <p:nvPr/>
          </p:nvSpPr>
          <p:spPr>
            <a:xfrm>
              <a:off x="6677803" y="2969988"/>
              <a:ext cx="307961" cy="1231691"/>
            </a:xfrm>
            <a:custGeom>
              <a:avLst/>
              <a:gdLst/>
              <a:ahLst/>
              <a:cxnLst/>
              <a:rect l="l" t="t" r="r" b="b"/>
              <a:pathLst>
                <a:path w="2003" h="8011" extrusionOk="0">
                  <a:moveTo>
                    <a:pt x="81" y="1"/>
                  </a:moveTo>
                  <a:cubicBezTo>
                    <a:pt x="324" y="1031"/>
                    <a:pt x="475" y="2073"/>
                    <a:pt x="509" y="3126"/>
                  </a:cubicBezTo>
                  <a:cubicBezTo>
                    <a:pt x="509" y="3172"/>
                    <a:pt x="509" y="3218"/>
                    <a:pt x="498" y="3265"/>
                  </a:cubicBezTo>
                  <a:cubicBezTo>
                    <a:pt x="486" y="3508"/>
                    <a:pt x="463" y="3751"/>
                    <a:pt x="429" y="3994"/>
                  </a:cubicBezTo>
                  <a:cubicBezTo>
                    <a:pt x="429" y="4029"/>
                    <a:pt x="417" y="4052"/>
                    <a:pt x="417" y="4087"/>
                  </a:cubicBezTo>
                  <a:lnTo>
                    <a:pt x="313" y="4504"/>
                  </a:lnTo>
                  <a:cubicBezTo>
                    <a:pt x="290" y="4573"/>
                    <a:pt x="278" y="4643"/>
                    <a:pt x="267" y="4712"/>
                  </a:cubicBezTo>
                  <a:cubicBezTo>
                    <a:pt x="232" y="4816"/>
                    <a:pt x="208" y="4920"/>
                    <a:pt x="185" y="5036"/>
                  </a:cubicBezTo>
                  <a:cubicBezTo>
                    <a:pt x="128" y="5348"/>
                    <a:pt x="81" y="5661"/>
                    <a:pt x="46" y="5985"/>
                  </a:cubicBezTo>
                  <a:cubicBezTo>
                    <a:pt x="23" y="6297"/>
                    <a:pt x="0" y="6610"/>
                    <a:pt x="23" y="6922"/>
                  </a:cubicBezTo>
                  <a:cubicBezTo>
                    <a:pt x="35" y="7270"/>
                    <a:pt x="93" y="7606"/>
                    <a:pt x="197" y="7941"/>
                  </a:cubicBezTo>
                  <a:cubicBezTo>
                    <a:pt x="197" y="7953"/>
                    <a:pt x="208" y="7953"/>
                    <a:pt x="208" y="7953"/>
                  </a:cubicBezTo>
                  <a:cubicBezTo>
                    <a:pt x="220" y="7976"/>
                    <a:pt x="220" y="7987"/>
                    <a:pt x="232" y="8010"/>
                  </a:cubicBezTo>
                  <a:cubicBezTo>
                    <a:pt x="278" y="7848"/>
                    <a:pt x="394" y="7709"/>
                    <a:pt x="521" y="7606"/>
                  </a:cubicBezTo>
                  <a:cubicBezTo>
                    <a:pt x="660" y="7490"/>
                    <a:pt x="810" y="7409"/>
                    <a:pt x="961" y="7305"/>
                  </a:cubicBezTo>
                  <a:cubicBezTo>
                    <a:pt x="1065" y="7235"/>
                    <a:pt x="1170" y="7154"/>
                    <a:pt x="1204" y="7038"/>
                  </a:cubicBezTo>
                  <a:cubicBezTo>
                    <a:pt x="1216" y="7004"/>
                    <a:pt x="1216" y="6969"/>
                    <a:pt x="1204" y="6946"/>
                  </a:cubicBezTo>
                  <a:cubicBezTo>
                    <a:pt x="1193" y="6888"/>
                    <a:pt x="1123" y="6853"/>
                    <a:pt x="1065" y="6853"/>
                  </a:cubicBezTo>
                  <a:cubicBezTo>
                    <a:pt x="1042" y="6853"/>
                    <a:pt x="1031" y="6865"/>
                    <a:pt x="1019" y="6865"/>
                  </a:cubicBezTo>
                  <a:cubicBezTo>
                    <a:pt x="972" y="6876"/>
                    <a:pt x="938" y="6899"/>
                    <a:pt x="892" y="6911"/>
                  </a:cubicBezTo>
                  <a:cubicBezTo>
                    <a:pt x="833" y="6946"/>
                    <a:pt x="787" y="6969"/>
                    <a:pt x="718" y="6969"/>
                  </a:cubicBezTo>
                  <a:cubicBezTo>
                    <a:pt x="695" y="6969"/>
                    <a:pt x="660" y="6969"/>
                    <a:pt x="637" y="6946"/>
                  </a:cubicBezTo>
                  <a:cubicBezTo>
                    <a:pt x="579" y="6911"/>
                    <a:pt x="579" y="6830"/>
                    <a:pt x="591" y="6760"/>
                  </a:cubicBezTo>
                  <a:cubicBezTo>
                    <a:pt x="648" y="6459"/>
                    <a:pt x="787" y="6170"/>
                    <a:pt x="1007" y="5950"/>
                  </a:cubicBezTo>
                  <a:cubicBezTo>
                    <a:pt x="1007" y="5939"/>
                    <a:pt x="995" y="5927"/>
                    <a:pt x="995" y="5927"/>
                  </a:cubicBezTo>
                  <a:cubicBezTo>
                    <a:pt x="1181" y="5649"/>
                    <a:pt x="1378" y="5383"/>
                    <a:pt x="1563" y="5117"/>
                  </a:cubicBezTo>
                  <a:cubicBezTo>
                    <a:pt x="1644" y="5024"/>
                    <a:pt x="1725" y="4944"/>
                    <a:pt x="1806" y="4862"/>
                  </a:cubicBezTo>
                  <a:cubicBezTo>
                    <a:pt x="1864" y="4793"/>
                    <a:pt x="1921" y="4735"/>
                    <a:pt x="1957" y="4654"/>
                  </a:cubicBezTo>
                  <a:cubicBezTo>
                    <a:pt x="2003" y="4573"/>
                    <a:pt x="2003" y="4468"/>
                    <a:pt x="1957" y="4399"/>
                  </a:cubicBezTo>
                  <a:cubicBezTo>
                    <a:pt x="1887" y="4283"/>
                    <a:pt x="1713" y="4272"/>
                    <a:pt x="1574" y="4260"/>
                  </a:cubicBezTo>
                  <a:cubicBezTo>
                    <a:pt x="1435" y="4249"/>
                    <a:pt x="1273" y="4191"/>
                    <a:pt x="1250" y="4052"/>
                  </a:cubicBezTo>
                  <a:cubicBezTo>
                    <a:pt x="1111" y="3311"/>
                    <a:pt x="961" y="2570"/>
                    <a:pt x="776" y="1841"/>
                  </a:cubicBezTo>
                  <a:cubicBezTo>
                    <a:pt x="614" y="1204"/>
                    <a:pt x="429" y="556"/>
                    <a:pt x="81" y="1"/>
                  </a:cubicBezTo>
                  <a:close/>
                </a:path>
              </a:pathLst>
            </a:custGeom>
            <a:solidFill>
              <a:srgbClr val="E83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0" name="Google Shape;1110;p40"/>
            <p:cNvSpPr/>
            <p:nvPr/>
          </p:nvSpPr>
          <p:spPr>
            <a:xfrm>
              <a:off x="6417973" y="2272443"/>
              <a:ext cx="452179" cy="557190"/>
            </a:xfrm>
            <a:custGeom>
              <a:avLst/>
              <a:gdLst/>
              <a:ahLst/>
              <a:cxnLst/>
              <a:rect l="l" t="t" r="r" b="b"/>
              <a:pathLst>
                <a:path w="2941" h="3624" extrusionOk="0">
                  <a:moveTo>
                    <a:pt x="301" y="2940"/>
                  </a:moveTo>
                  <a:lnTo>
                    <a:pt x="301" y="2952"/>
                  </a:lnTo>
                  <a:cubicBezTo>
                    <a:pt x="301" y="2940"/>
                    <a:pt x="290" y="2940"/>
                    <a:pt x="290" y="2940"/>
                  </a:cubicBezTo>
                  <a:close/>
                  <a:moveTo>
                    <a:pt x="301" y="2952"/>
                  </a:moveTo>
                  <a:lnTo>
                    <a:pt x="301" y="2952"/>
                  </a:lnTo>
                  <a:cubicBezTo>
                    <a:pt x="383" y="2975"/>
                    <a:pt x="452" y="2986"/>
                    <a:pt x="533" y="2999"/>
                  </a:cubicBezTo>
                  <a:cubicBezTo>
                    <a:pt x="905" y="3056"/>
                    <a:pt x="1285" y="3095"/>
                    <a:pt x="1664" y="3095"/>
                  </a:cubicBezTo>
                  <a:cubicBezTo>
                    <a:pt x="1898" y="3095"/>
                    <a:pt x="2131" y="3080"/>
                    <a:pt x="2361" y="3045"/>
                  </a:cubicBezTo>
                  <a:lnTo>
                    <a:pt x="2361" y="3045"/>
                  </a:lnTo>
                  <a:cubicBezTo>
                    <a:pt x="2222" y="3102"/>
                    <a:pt x="2072" y="3161"/>
                    <a:pt x="1922" y="3195"/>
                  </a:cubicBezTo>
                  <a:cubicBezTo>
                    <a:pt x="1783" y="3241"/>
                    <a:pt x="1633" y="3264"/>
                    <a:pt x="1482" y="3276"/>
                  </a:cubicBezTo>
                  <a:cubicBezTo>
                    <a:pt x="1332" y="3276"/>
                    <a:pt x="1181" y="3253"/>
                    <a:pt x="1031" y="3218"/>
                  </a:cubicBezTo>
                  <a:cubicBezTo>
                    <a:pt x="787" y="3161"/>
                    <a:pt x="533" y="3068"/>
                    <a:pt x="301" y="2952"/>
                  </a:cubicBezTo>
                  <a:close/>
                  <a:moveTo>
                    <a:pt x="2408" y="0"/>
                  </a:moveTo>
                  <a:cubicBezTo>
                    <a:pt x="2361" y="0"/>
                    <a:pt x="2315" y="23"/>
                    <a:pt x="2281" y="58"/>
                  </a:cubicBezTo>
                  <a:lnTo>
                    <a:pt x="2281" y="82"/>
                  </a:lnTo>
                  <a:cubicBezTo>
                    <a:pt x="2258" y="128"/>
                    <a:pt x="2234" y="185"/>
                    <a:pt x="2211" y="244"/>
                  </a:cubicBezTo>
                  <a:cubicBezTo>
                    <a:pt x="2176" y="347"/>
                    <a:pt x="2130" y="440"/>
                    <a:pt x="2084" y="545"/>
                  </a:cubicBezTo>
                  <a:cubicBezTo>
                    <a:pt x="2003" y="730"/>
                    <a:pt x="1910" y="915"/>
                    <a:pt x="1806" y="1100"/>
                  </a:cubicBezTo>
                  <a:cubicBezTo>
                    <a:pt x="1783" y="1123"/>
                    <a:pt x="1759" y="1158"/>
                    <a:pt x="1736" y="1193"/>
                  </a:cubicBezTo>
                  <a:cubicBezTo>
                    <a:pt x="1667" y="1320"/>
                    <a:pt x="1586" y="1435"/>
                    <a:pt x="1505" y="1540"/>
                  </a:cubicBezTo>
                  <a:cubicBezTo>
                    <a:pt x="1482" y="1574"/>
                    <a:pt x="1459" y="1597"/>
                    <a:pt x="1435" y="1633"/>
                  </a:cubicBezTo>
                  <a:cubicBezTo>
                    <a:pt x="1100" y="2049"/>
                    <a:pt x="695" y="2408"/>
                    <a:pt x="220" y="2639"/>
                  </a:cubicBezTo>
                  <a:cubicBezTo>
                    <a:pt x="208" y="2639"/>
                    <a:pt x="197" y="2651"/>
                    <a:pt x="185" y="2651"/>
                  </a:cubicBezTo>
                  <a:lnTo>
                    <a:pt x="185" y="2662"/>
                  </a:lnTo>
                  <a:cubicBezTo>
                    <a:pt x="139" y="2674"/>
                    <a:pt x="105" y="2744"/>
                    <a:pt x="70" y="2778"/>
                  </a:cubicBezTo>
                  <a:cubicBezTo>
                    <a:pt x="46" y="2824"/>
                    <a:pt x="35" y="2883"/>
                    <a:pt x="58" y="2929"/>
                  </a:cubicBezTo>
                  <a:cubicBezTo>
                    <a:pt x="82" y="2952"/>
                    <a:pt x="116" y="2975"/>
                    <a:pt x="105" y="3010"/>
                  </a:cubicBezTo>
                  <a:cubicBezTo>
                    <a:pt x="105" y="3022"/>
                    <a:pt x="82" y="3033"/>
                    <a:pt x="70" y="3056"/>
                  </a:cubicBezTo>
                  <a:cubicBezTo>
                    <a:pt x="23" y="3091"/>
                    <a:pt x="0" y="3149"/>
                    <a:pt x="12" y="3207"/>
                  </a:cubicBezTo>
                  <a:cubicBezTo>
                    <a:pt x="23" y="3253"/>
                    <a:pt x="46" y="3287"/>
                    <a:pt x="82" y="3311"/>
                  </a:cubicBezTo>
                  <a:cubicBezTo>
                    <a:pt x="93" y="3323"/>
                    <a:pt x="93" y="3323"/>
                    <a:pt x="105" y="3323"/>
                  </a:cubicBezTo>
                  <a:lnTo>
                    <a:pt x="105" y="3334"/>
                  </a:lnTo>
                  <a:cubicBezTo>
                    <a:pt x="498" y="3531"/>
                    <a:pt x="949" y="3612"/>
                    <a:pt x="1401" y="3624"/>
                  </a:cubicBezTo>
                  <a:cubicBezTo>
                    <a:pt x="1783" y="3624"/>
                    <a:pt x="2176" y="3577"/>
                    <a:pt x="2512" y="3415"/>
                  </a:cubicBezTo>
                  <a:cubicBezTo>
                    <a:pt x="2523" y="3415"/>
                    <a:pt x="2535" y="3403"/>
                    <a:pt x="2547" y="3403"/>
                  </a:cubicBezTo>
                  <a:cubicBezTo>
                    <a:pt x="2593" y="3392"/>
                    <a:pt x="2639" y="3380"/>
                    <a:pt x="2674" y="3334"/>
                  </a:cubicBezTo>
                  <a:cubicBezTo>
                    <a:pt x="2697" y="3299"/>
                    <a:pt x="2685" y="3230"/>
                    <a:pt x="2639" y="3218"/>
                  </a:cubicBezTo>
                  <a:cubicBezTo>
                    <a:pt x="2732" y="3125"/>
                    <a:pt x="2767" y="2963"/>
                    <a:pt x="2721" y="2836"/>
                  </a:cubicBezTo>
                  <a:cubicBezTo>
                    <a:pt x="2709" y="2801"/>
                    <a:pt x="2697" y="2778"/>
                    <a:pt x="2674" y="2744"/>
                  </a:cubicBezTo>
                  <a:cubicBezTo>
                    <a:pt x="2639" y="2698"/>
                    <a:pt x="2582" y="2651"/>
                    <a:pt x="2559" y="2593"/>
                  </a:cubicBezTo>
                  <a:cubicBezTo>
                    <a:pt x="2547" y="2559"/>
                    <a:pt x="2547" y="2512"/>
                    <a:pt x="2547" y="2477"/>
                  </a:cubicBezTo>
                  <a:cubicBezTo>
                    <a:pt x="2559" y="2327"/>
                    <a:pt x="2582" y="2188"/>
                    <a:pt x="2616" y="2049"/>
                  </a:cubicBezTo>
                  <a:lnTo>
                    <a:pt x="2721" y="1633"/>
                  </a:lnTo>
                  <a:cubicBezTo>
                    <a:pt x="2755" y="1494"/>
                    <a:pt x="2790" y="1355"/>
                    <a:pt x="2813" y="1216"/>
                  </a:cubicBezTo>
                  <a:cubicBezTo>
                    <a:pt x="2824" y="1193"/>
                    <a:pt x="2836" y="1158"/>
                    <a:pt x="2836" y="1123"/>
                  </a:cubicBezTo>
                  <a:cubicBezTo>
                    <a:pt x="2894" y="834"/>
                    <a:pt x="2929" y="556"/>
                    <a:pt x="2929" y="267"/>
                  </a:cubicBezTo>
                  <a:lnTo>
                    <a:pt x="2929" y="185"/>
                  </a:lnTo>
                  <a:lnTo>
                    <a:pt x="2940" y="185"/>
                  </a:lnTo>
                  <a:cubicBezTo>
                    <a:pt x="2940" y="151"/>
                    <a:pt x="2917" y="105"/>
                    <a:pt x="2883" y="93"/>
                  </a:cubicBezTo>
                  <a:cubicBezTo>
                    <a:pt x="2870" y="85"/>
                    <a:pt x="2855" y="81"/>
                    <a:pt x="2840" y="81"/>
                  </a:cubicBezTo>
                  <a:cubicBezTo>
                    <a:pt x="2811" y="81"/>
                    <a:pt x="2782" y="94"/>
                    <a:pt x="2767" y="116"/>
                  </a:cubicBezTo>
                  <a:cubicBezTo>
                    <a:pt x="2767" y="93"/>
                    <a:pt x="2755" y="58"/>
                    <a:pt x="2744" y="46"/>
                  </a:cubicBezTo>
                  <a:cubicBezTo>
                    <a:pt x="2721" y="23"/>
                    <a:pt x="2685" y="12"/>
                    <a:pt x="2651" y="12"/>
                  </a:cubicBezTo>
                  <a:cubicBezTo>
                    <a:pt x="2639" y="23"/>
                    <a:pt x="2628" y="23"/>
                    <a:pt x="2616" y="23"/>
                  </a:cubicBezTo>
                  <a:cubicBezTo>
                    <a:pt x="2582" y="46"/>
                    <a:pt x="2547" y="82"/>
                    <a:pt x="2523" y="116"/>
                  </a:cubicBezTo>
                  <a:cubicBezTo>
                    <a:pt x="2512" y="58"/>
                    <a:pt x="2466" y="12"/>
                    <a:pt x="2408" y="0"/>
                  </a:cubicBezTo>
                  <a:close/>
                </a:path>
              </a:pathLst>
            </a:custGeom>
            <a:solidFill>
              <a:srgbClr val="FF39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1" name="Google Shape;1111;p40"/>
            <p:cNvSpPr/>
            <p:nvPr/>
          </p:nvSpPr>
          <p:spPr>
            <a:xfrm>
              <a:off x="6416128" y="2781342"/>
              <a:ext cx="400519" cy="107164"/>
            </a:xfrm>
            <a:custGeom>
              <a:avLst/>
              <a:gdLst/>
              <a:ahLst/>
              <a:cxnLst/>
              <a:rect l="l" t="t" r="r" b="b"/>
              <a:pathLst>
                <a:path w="2605" h="697" extrusionOk="0">
                  <a:moveTo>
                    <a:pt x="94" y="1"/>
                  </a:moveTo>
                  <a:cubicBezTo>
                    <a:pt x="47" y="105"/>
                    <a:pt x="24" y="209"/>
                    <a:pt x="1" y="314"/>
                  </a:cubicBezTo>
                  <a:cubicBezTo>
                    <a:pt x="1" y="325"/>
                    <a:pt x="12" y="325"/>
                    <a:pt x="24" y="337"/>
                  </a:cubicBezTo>
                  <a:cubicBezTo>
                    <a:pt x="117" y="406"/>
                    <a:pt x="232" y="452"/>
                    <a:pt x="336" y="487"/>
                  </a:cubicBezTo>
                  <a:cubicBezTo>
                    <a:pt x="682" y="617"/>
                    <a:pt x="1039" y="696"/>
                    <a:pt x="1406" y="696"/>
                  </a:cubicBezTo>
                  <a:cubicBezTo>
                    <a:pt x="1431" y="696"/>
                    <a:pt x="1457" y="696"/>
                    <a:pt x="1483" y="695"/>
                  </a:cubicBezTo>
                  <a:cubicBezTo>
                    <a:pt x="1853" y="695"/>
                    <a:pt x="2211" y="615"/>
                    <a:pt x="2535" y="452"/>
                  </a:cubicBezTo>
                  <a:cubicBezTo>
                    <a:pt x="2547" y="440"/>
                    <a:pt x="2571" y="429"/>
                    <a:pt x="2582" y="429"/>
                  </a:cubicBezTo>
                  <a:cubicBezTo>
                    <a:pt x="2605" y="325"/>
                    <a:pt x="2582" y="209"/>
                    <a:pt x="2524" y="116"/>
                  </a:cubicBezTo>
                  <a:lnTo>
                    <a:pt x="2524" y="105"/>
                  </a:lnTo>
                  <a:cubicBezTo>
                    <a:pt x="2188" y="267"/>
                    <a:pt x="1795" y="314"/>
                    <a:pt x="1413" y="314"/>
                  </a:cubicBezTo>
                  <a:cubicBezTo>
                    <a:pt x="961" y="302"/>
                    <a:pt x="510" y="221"/>
                    <a:pt x="117" y="24"/>
                  </a:cubicBezTo>
                  <a:lnTo>
                    <a:pt x="117" y="13"/>
                  </a:lnTo>
                  <a:cubicBezTo>
                    <a:pt x="105" y="13"/>
                    <a:pt x="105" y="13"/>
                    <a:pt x="94"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2" name="Google Shape;1112;p40"/>
            <p:cNvSpPr/>
            <p:nvPr/>
          </p:nvSpPr>
          <p:spPr>
            <a:xfrm>
              <a:off x="6464250" y="2726301"/>
              <a:ext cx="316879" cy="49969"/>
            </a:xfrm>
            <a:custGeom>
              <a:avLst/>
              <a:gdLst/>
              <a:ahLst/>
              <a:cxnLst/>
              <a:rect l="l" t="t" r="r" b="b"/>
              <a:pathLst>
                <a:path w="2061" h="325" extrusionOk="0">
                  <a:moveTo>
                    <a:pt x="0" y="0"/>
                  </a:moveTo>
                  <a:lnTo>
                    <a:pt x="0" y="0"/>
                  </a:lnTo>
                  <a:cubicBezTo>
                    <a:pt x="232" y="116"/>
                    <a:pt x="486" y="209"/>
                    <a:pt x="730" y="266"/>
                  </a:cubicBezTo>
                  <a:cubicBezTo>
                    <a:pt x="880" y="301"/>
                    <a:pt x="1031" y="324"/>
                    <a:pt x="1181" y="324"/>
                  </a:cubicBezTo>
                  <a:cubicBezTo>
                    <a:pt x="1332" y="312"/>
                    <a:pt x="1482" y="289"/>
                    <a:pt x="1621" y="243"/>
                  </a:cubicBezTo>
                  <a:cubicBezTo>
                    <a:pt x="1771" y="209"/>
                    <a:pt x="1921" y="150"/>
                    <a:pt x="2060" y="93"/>
                  </a:cubicBezTo>
                  <a:lnTo>
                    <a:pt x="2060" y="93"/>
                  </a:lnTo>
                  <a:cubicBezTo>
                    <a:pt x="1830" y="128"/>
                    <a:pt x="1597" y="143"/>
                    <a:pt x="1363" y="143"/>
                  </a:cubicBezTo>
                  <a:cubicBezTo>
                    <a:pt x="984" y="143"/>
                    <a:pt x="604" y="104"/>
                    <a:pt x="232" y="47"/>
                  </a:cubicBezTo>
                  <a:cubicBezTo>
                    <a:pt x="151" y="34"/>
                    <a:pt x="82" y="23"/>
                    <a:pt x="0" y="0"/>
                  </a:cubicBezTo>
                  <a:close/>
                </a:path>
              </a:pathLst>
            </a:custGeom>
            <a:solidFill>
              <a:srgbClr val="E83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3" name="Google Shape;1113;p40"/>
            <p:cNvSpPr/>
            <p:nvPr/>
          </p:nvSpPr>
          <p:spPr>
            <a:xfrm>
              <a:off x="6446723" y="2290431"/>
              <a:ext cx="361927" cy="436189"/>
            </a:xfrm>
            <a:custGeom>
              <a:avLst/>
              <a:gdLst/>
              <a:ahLst/>
              <a:cxnLst/>
              <a:rect l="l" t="t" r="r" b="b"/>
              <a:pathLst>
                <a:path w="2354" h="2837" extrusionOk="0">
                  <a:moveTo>
                    <a:pt x="2333" y="0"/>
                  </a:moveTo>
                  <a:cubicBezTo>
                    <a:pt x="2319" y="0"/>
                    <a:pt x="2302" y="9"/>
                    <a:pt x="2302" y="22"/>
                  </a:cubicBezTo>
                  <a:cubicBezTo>
                    <a:pt x="2290" y="300"/>
                    <a:pt x="2174" y="543"/>
                    <a:pt x="2047" y="786"/>
                  </a:cubicBezTo>
                  <a:cubicBezTo>
                    <a:pt x="1932" y="994"/>
                    <a:pt x="1816" y="1192"/>
                    <a:pt x="1677" y="1388"/>
                  </a:cubicBezTo>
                  <a:cubicBezTo>
                    <a:pt x="1410" y="1770"/>
                    <a:pt x="1086" y="2118"/>
                    <a:pt x="705" y="2395"/>
                  </a:cubicBezTo>
                  <a:cubicBezTo>
                    <a:pt x="496" y="2545"/>
                    <a:pt x="265" y="2684"/>
                    <a:pt x="21" y="2789"/>
                  </a:cubicBezTo>
                  <a:cubicBezTo>
                    <a:pt x="1" y="2799"/>
                    <a:pt x="17" y="2837"/>
                    <a:pt x="46" y="2837"/>
                  </a:cubicBezTo>
                  <a:cubicBezTo>
                    <a:pt x="49" y="2837"/>
                    <a:pt x="53" y="2836"/>
                    <a:pt x="57" y="2835"/>
                  </a:cubicBezTo>
                  <a:cubicBezTo>
                    <a:pt x="484" y="2638"/>
                    <a:pt x="878" y="2360"/>
                    <a:pt x="1214" y="2025"/>
                  </a:cubicBezTo>
                  <a:cubicBezTo>
                    <a:pt x="1549" y="1678"/>
                    <a:pt x="1827" y="1295"/>
                    <a:pt x="2059" y="867"/>
                  </a:cubicBezTo>
                  <a:cubicBezTo>
                    <a:pt x="2198" y="613"/>
                    <a:pt x="2336" y="323"/>
                    <a:pt x="2348" y="22"/>
                  </a:cubicBezTo>
                  <a:cubicBezTo>
                    <a:pt x="2353" y="7"/>
                    <a:pt x="2344" y="0"/>
                    <a:pt x="233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4" name="Google Shape;1114;p40"/>
            <p:cNvSpPr/>
            <p:nvPr/>
          </p:nvSpPr>
          <p:spPr>
            <a:xfrm>
              <a:off x="6639367" y="2297196"/>
              <a:ext cx="207716" cy="444645"/>
            </a:xfrm>
            <a:custGeom>
              <a:avLst/>
              <a:gdLst/>
              <a:ahLst/>
              <a:cxnLst/>
              <a:rect l="l" t="t" r="r" b="b"/>
              <a:pathLst>
                <a:path w="1351" h="2892" extrusionOk="0">
                  <a:moveTo>
                    <a:pt x="1319" y="0"/>
                  </a:moveTo>
                  <a:cubicBezTo>
                    <a:pt x="1311" y="0"/>
                    <a:pt x="1304" y="4"/>
                    <a:pt x="1304" y="13"/>
                  </a:cubicBezTo>
                  <a:cubicBezTo>
                    <a:pt x="1222" y="418"/>
                    <a:pt x="1072" y="811"/>
                    <a:pt x="910" y="1194"/>
                  </a:cubicBezTo>
                  <a:cubicBezTo>
                    <a:pt x="748" y="1564"/>
                    <a:pt x="597" y="1946"/>
                    <a:pt x="401" y="2305"/>
                  </a:cubicBezTo>
                  <a:cubicBezTo>
                    <a:pt x="296" y="2501"/>
                    <a:pt x="181" y="2699"/>
                    <a:pt x="19" y="2849"/>
                  </a:cubicBezTo>
                  <a:cubicBezTo>
                    <a:pt x="1" y="2866"/>
                    <a:pt x="17" y="2891"/>
                    <a:pt x="37" y="2891"/>
                  </a:cubicBezTo>
                  <a:cubicBezTo>
                    <a:pt x="42" y="2891"/>
                    <a:pt x="48" y="2889"/>
                    <a:pt x="54" y="2884"/>
                  </a:cubicBezTo>
                  <a:cubicBezTo>
                    <a:pt x="193" y="2756"/>
                    <a:pt x="296" y="2583"/>
                    <a:pt x="401" y="2409"/>
                  </a:cubicBezTo>
                  <a:cubicBezTo>
                    <a:pt x="505" y="2236"/>
                    <a:pt x="586" y="2050"/>
                    <a:pt x="679" y="1853"/>
                  </a:cubicBezTo>
                  <a:cubicBezTo>
                    <a:pt x="841" y="1483"/>
                    <a:pt x="1014" y="1101"/>
                    <a:pt x="1153" y="708"/>
                  </a:cubicBezTo>
                  <a:cubicBezTo>
                    <a:pt x="1234" y="487"/>
                    <a:pt x="1304" y="256"/>
                    <a:pt x="1350" y="24"/>
                  </a:cubicBezTo>
                  <a:cubicBezTo>
                    <a:pt x="1350" y="10"/>
                    <a:pt x="1333" y="0"/>
                    <a:pt x="1319"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5" name="Google Shape;1115;p40"/>
            <p:cNvSpPr/>
            <p:nvPr/>
          </p:nvSpPr>
          <p:spPr>
            <a:xfrm>
              <a:off x="6595857" y="2776268"/>
              <a:ext cx="22294" cy="45817"/>
            </a:xfrm>
            <a:custGeom>
              <a:avLst/>
              <a:gdLst/>
              <a:ahLst/>
              <a:cxnLst/>
              <a:rect l="l" t="t" r="r" b="b"/>
              <a:pathLst>
                <a:path w="145" h="298" extrusionOk="0">
                  <a:moveTo>
                    <a:pt x="110" y="1"/>
                  </a:moveTo>
                  <a:cubicBezTo>
                    <a:pt x="103" y="1"/>
                    <a:pt x="97" y="4"/>
                    <a:pt x="93" y="10"/>
                  </a:cubicBezTo>
                  <a:cubicBezTo>
                    <a:pt x="59" y="57"/>
                    <a:pt x="13" y="92"/>
                    <a:pt x="1" y="149"/>
                  </a:cubicBezTo>
                  <a:cubicBezTo>
                    <a:pt x="1" y="208"/>
                    <a:pt x="13" y="254"/>
                    <a:pt x="59" y="288"/>
                  </a:cubicBezTo>
                  <a:cubicBezTo>
                    <a:pt x="64" y="294"/>
                    <a:pt x="70" y="297"/>
                    <a:pt x="76" y="297"/>
                  </a:cubicBezTo>
                  <a:cubicBezTo>
                    <a:pt x="82" y="297"/>
                    <a:pt x="88" y="294"/>
                    <a:pt x="93" y="288"/>
                  </a:cubicBezTo>
                  <a:cubicBezTo>
                    <a:pt x="105" y="277"/>
                    <a:pt x="105" y="265"/>
                    <a:pt x="93" y="254"/>
                  </a:cubicBezTo>
                  <a:cubicBezTo>
                    <a:pt x="59" y="231"/>
                    <a:pt x="47" y="196"/>
                    <a:pt x="59" y="149"/>
                  </a:cubicBezTo>
                  <a:cubicBezTo>
                    <a:pt x="59" y="103"/>
                    <a:pt x="105" y="80"/>
                    <a:pt x="128" y="34"/>
                  </a:cubicBezTo>
                  <a:cubicBezTo>
                    <a:pt x="145" y="17"/>
                    <a:pt x="126" y="1"/>
                    <a:pt x="110"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6" name="Google Shape;1116;p40"/>
            <p:cNvSpPr/>
            <p:nvPr/>
          </p:nvSpPr>
          <p:spPr>
            <a:xfrm>
              <a:off x="6475320" y="2291969"/>
              <a:ext cx="350396" cy="433729"/>
            </a:xfrm>
            <a:custGeom>
              <a:avLst/>
              <a:gdLst/>
              <a:ahLst/>
              <a:cxnLst/>
              <a:rect l="l" t="t" r="r" b="b"/>
              <a:pathLst>
                <a:path w="2279" h="2821" extrusionOk="0">
                  <a:moveTo>
                    <a:pt x="2150" y="1"/>
                  </a:moveTo>
                  <a:cubicBezTo>
                    <a:pt x="2127" y="1"/>
                    <a:pt x="2116" y="47"/>
                    <a:pt x="2139" y="47"/>
                  </a:cubicBezTo>
                  <a:cubicBezTo>
                    <a:pt x="2186" y="58"/>
                    <a:pt x="2220" y="94"/>
                    <a:pt x="2220" y="140"/>
                  </a:cubicBezTo>
                  <a:cubicBezTo>
                    <a:pt x="2232" y="186"/>
                    <a:pt x="2197" y="220"/>
                    <a:pt x="2150" y="232"/>
                  </a:cubicBezTo>
                  <a:cubicBezTo>
                    <a:pt x="2127" y="232"/>
                    <a:pt x="2127" y="267"/>
                    <a:pt x="2139" y="279"/>
                  </a:cubicBezTo>
                  <a:cubicBezTo>
                    <a:pt x="2197" y="336"/>
                    <a:pt x="2162" y="429"/>
                    <a:pt x="2070" y="429"/>
                  </a:cubicBezTo>
                  <a:cubicBezTo>
                    <a:pt x="2058" y="429"/>
                    <a:pt x="2035" y="452"/>
                    <a:pt x="2047" y="464"/>
                  </a:cubicBezTo>
                  <a:cubicBezTo>
                    <a:pt x="2093" y="533"/>
                    <a:pt x="2058" y="626"/>
                    <a:pt x="1977" y="649"/>
                  </a:cubicBezTo>
                  <a:cubicBezTo>
                    <a:pt x="1954" y="649"/>
                    <a:pt x="1954" y="672"/>
                    <a:pt x="1965" y="683"/>
                  </a:cubicBezTo>
                  <a:cubicBezTo>
                    <a:pt x="2000" y="730"/>
                    <a:pt x="1988" y="811"/>
                    <a:pt x="1942" y="834"/>
                  </a:cubicBezTo>
                  <a:cubicBezTo>
                    <a:pt x="1919" y="845"/>
                    <a:pt x="1885" y="857"/>
                    <a:pt x="1873" y="892"/>
                  </a:cubicBezTo>
                  <a:cubicBezTo>
                    <a:pt x="1873" y="904"/>
                    <a:pt x="1885" y="927"/>
                    <a:pt x="1885" y="938"/>
                  </a:cubicBezTo>
                  <a:cubicBezTo>
                    <a:pt x="1885" y="961"/>
                    <a:pt x="1873" y="973"/>
                    <a:pt x="1861" y="996"/>
                  </a:cubicBezTo>
                  <a:cubicBezTo>
                    <a:pt x="1849" y="1007"/>
                    <a:pt x="1838" y="1020"/>
                    <a:pt x="1815" y="1020"/>
                  </a:cubicBezTo>
                  <a:cubicBezTo>
                    <a:pt x="1803" y="1031"/>
                    <a:pt x="1780" y="1031"/>
                    <a:pt x="1769" y="1031"/>
                  </a:cubicBezTo>
                  <a:cubicBezTo>
                    <a:pt x="1746" y="1054"/>
                    <a:pt x="1734" y="1077"/>
                    <a:pt x="1746" y="1112"/>
                  </a:cubicBezTo>
                  <a:cubicBezTo>
                    <a:pt x="1757" y="1146"/>
                    <a:pt x="1757" y="1182"/>
                    <a:pt x="1734" y="1205"/>
                  </a:cubicBezTo>
                  <a:cubicBezTo>
                    <a:pt x="1711" y="1239"/>
                    <a:pt x="1676" y="1262"/>
                    <a:pt x="1641" y="1262"/>
                  </a:cubicBezTo>
                  <a:cubicBezTo>
                    <a:pt x="1618" y="1262"/>
                    <a:pt x="1607" y="1274"/>
                    <a:pt x="1618" y="1297"/>
                  </a:cubicBezTo>
                  <a:cubicBezTo>
                    <a:pt x="1653" y="1355"/>
                    <a:pt x="1595" y="1436"/>
                    <a:pt x="1525" y="1436"/>
                  </a:cubicBezTo>
                  <a:cubicBezTo>
                    <a:pt x="1514" y="1436"/>
                    <a:pt x="1502" y="1459"/>
                    <a:pt x="1502" y="1470"/>
                  </a:cubicBezTo>
                  <a:cubicBezTo>
                    <a:pt x="1532" y="1548"/>
                    <a:pt x="1479" y="1618"/>
                    <a:pt x="1407" y="1618"/>
                  </a:cubicBezTo>
                  <a:cubicBezTo>
                    <a:pt x="1393" y="1618"/>
                    <a:pt x="1378" y="1615"/>
                    <a:pt x="1363" y="1609"/>
                  </a:cubicBezTo>
                  <a:cubicBezTo>
                    <a:pt x="1352" y="1609"/>
                    <a:pt x="1329" y="1633"/>
                    <a:pt x="1340" y="1645"/>
                  </a:cubicBezTo>
                  <a:cubicBezTo>
                    <a:pt x="1372" y="1738"/>
                    <a:pt x="1308" y="1833"/>
                    <a:pt x="1219" y="1833"/>
                  </a:cubicBezTo>
                  <a:cubicBezTo>
                    <a:pt x="1210" y="1833"/>
                    <a:pt x="1200" y="1832"/>
                    <a:pt x="1190" y="1830"/>
                  </a:cubicBezTo>
                  <a:cubicBezTo>
                    <a:pt x="1178" y="1830"/>
                    <a:pt x="1167" y="1853"/>
                    <a:pt x="1167" y="1864"/>
                  </a:cubicBezTo>
                  <a:cubicBezTo>
                    <a:pt x="1196" y="1952"/>
                    <a:pt x="1135" y="2023"/>
                    <a:pt x="1060" y="2023"/>
                  </a:cubicBezTo>
                  <a:cubicBezTo>
                    <a:pt x="1046" y="2023"/>
                    <a:pt x="1031" y="2020"/>
                    <a:pt x="1016" y="2015"/>
                  </a:cubicBezTo>
                  <a:cubicBezTo>
                    <a:pt x="1012" y="2013"/>
                    <a:pt x="1007" y="2012"/>
                    <a:pt x="1003" y="2012"/>
                  </a:cubicBezTo>
                  <a:cubicBezTo>
                    <a:pt x="985" y="2012"/>
                    <a:pt x="972" y="2030"/>
                    <a:pt x="982" y="2049"/>
                  </a:cubicBezTo>
                  <a:cubicBezTo>
                    <a:pt x="1020" y="2125"/>
                    <a:pt x="957" y="2200"/>
                    <a:pt x="889" y="2200"/>
                  </a:cubicBezTo>
                  <a:cubicBezTo>
                    <a:pt x="873" y="2200"/>
                    <a:pt x="858" y="2197"/>
                    <a:pt x="843" y="2188"/>
                  </a:cubicBezTo>
                  <a:cubicBezTo>
                    <a:pt x="837" y="2186"/>
                    <a:pt x="831" y="2185"/>
                    <a:pt x="825" y="2185"/>
                  </a:cubicBezTo>
                  <a:cubicBezTo>
                    <a:pt x="801" y="2185"/>
                    <a:pt x="789" y="2204"/>
                    <a:pt x="808" y="2223"/>
                  </a:cubicBezTo>
                  <a:cubicBezTo>
                    <a:pt x="831" y="2270"/>
                    <a:pt x="831" y="2327"/>
                    <a:pt x="797" y="2350"/>
                  </a:cubicBezTo>
                  <a:cubicBezTo>
                    <a:pt x="777" y="2370"/>
                    <a:pt x="754" y="2378"/>
                    <a:pt x="730" y="2378"/>
                  </a:cubicBezTo>
                  <a:cubicBezTo>
                    <a:pt x="710" y="2378"/>
                    <a:pt x="690" y="2373"/>
                    <a:pt x="669" y="2362"/>
                  </a:cubicBezTo>
                  <a:cubicBezTo>
                    <a:pt x="667" y="2360"/>
                    <a:pt x="664" y="2359"/>
                    <a:pt x="661" y="2359"/>
                  </a:cubicBezTo>
                  <a:cubicBezTo>
                    <a:pt x="649" y="2359"/>
                    <a:pt x="635" y="2376"/>
                    <a:pt x="635" y="2385"/>
                  </a:cubicBezTo>
                  <a:cubicBezTo>
                    <a:pt x="646" y="2432"/>
                    <a:pt x="635" y="2489"/>
                    <a:pt x="588" y="2512"/>
                  </a:cubicBezTo>
                  <a:cubicBezTo>
                    <a:pt x="572" y="2525"/>
                    <a:pt x="556" y="2530"/>
                    <a:pt x="540" y="2530"/>
                  </a:cubicBezTo>
                  <a:cubicBezTo>
                    <a:pt x="511" y="2530"/>
                    <a:pt x="483" y="2512"/>
                    <a:pt x="460" y="2489"/>
                  </a:cubicBezTo>
                  <a:cubicBezTo>
                    <a:pt x="454" y="2486"/>
                    <a:pt x="448" y="2485"/>
                    <a:pt x="442" y="2485"/>
                  </a:cubicBezTo>
                  <a:cubicBezTo>
                    <a:pt x="427" y="2485"/>
                    <a:pt x="414" y="2495"/>
                    <a:pt x="414" y="2512"/>
                  </a:cubicBezTo>
                  <a:cubicBezTo>
                    <a:pt x="426" y="2571"/>
                    <a:pt x="403" y="2617"/>
                    <a:pt x="368" y="2640"/>
                  </a:cubicBezTo>
                  <a:cubicBezTo>
                    <a:pt x="345" y="2657"/>
                    <a:pt x="319" y="2663"/>
                    <a:pt x="293" y="2663"/>
                  </a:cubicBezTo>
                  <a:cubicBezTo>
                    <a:pt x="267" y="2663"/>
                    <a:pt x="241" y="2657"/>
                    <a:pt x="218" y="2651"/>
                  </a:cubicBezTo>
                  <a:cubicBezTo>
                    <a:pt x="214" y="2649"/>
                    <a:pt x="210" y="2648"/>
                    <a:pt x="206" y="2648"/>
                  </a:cubicBezTo>
                  <a:cubicBezTo>
                    <a:pt x="191" y="2648"/>
                    <a:pt x="183" y="2665"/>
                    <a:pt x="183" y="2674"/>
                  </a:cubicBezTo>
                  <a:cubicBezTo>
                    <a:pt x="195" y="2709"/>
                    <a:pt x="183" y="2756"/>
                    <a:pt x="148" y="2767"/>
                  </a:cubicBezTo>
                  <a:cubicBezTo>
                    <a:pt x="142" y="2769"/>
                    <a:pt x="135" y="2770"/>
                    <a:pt x="128" y="2770"/>
                  </a:cubicBezTo>
                  <a:cubicBezTo>
                    <a:pt x="98" y="2770"/>
                    <a:pt x="65" y="2749"/>
                    <a:pt x="56" y="2721"/>
                  </a:cubicBezTo>
                  <a:cubicBezTo>
                    <a:pt x="52" y="2714"/>
                    <a:pt x="46" y="2711"/>
                    <a:pt x="40" y="2711"/>
                  </a:cubicBezTo>
                  <a:cubicBezTo>
                    <a:pt x="22" y="2711"/>
                    <a:pt x="1" y="2730"/>
                    <a:pt x="10" y="2756"/>
                  </a:cubicBezTo>
                  <a:cubicBezTo>
                    <a:pt x="28" y="2792"/>
                    <a:pt x="74" y="2821"/>
                    <a:pt x="120" y="2821"/>
                  </a:cubicBezTo>
                  <a:cubicBezTo>
                    <a:pt x="134" y="2821"/>
                    <a:pt x="147" y="2818"/>
                    <a:pt x="160" y="2813"/>
                  </a:cubicBezTo>
                  <a:cubicBezTo>
                    <a:pt x="206" y="2802"/>
                    <a:pt x="241" y="2756"/>
                    <a:pt x="241" y="2709"/>
                  </a:cubicBezTo>
                  <a:cubicBezTo>
                    <a:pt x="255" y="2712"/>
                    <a:pt x="269" y="2714"/>
                    <a:pt x="284" y="2714"/>
                  </a:cubicBezTo>
                  <a:cubicBezTo>
                    <a:pt x="327" y="2714"/>
                    <a:pt x="368" y="2701"/>
                    <a:pt x="403" y="2674"/>
                  </a:cubicBezTo>
                  <a:cubicBezTo>
                    <a:pt x="437" y="2651"/>
                    <a:pt x="460" y="2605"/>
                    <a:pt x="460" y="2559"/>
                  </a:cubicBezTo>
                  <a:cubicBezTo>
                    <a:pt x="484" y="2570"/>
                    <a:pt x="510" y="2576"/>
                    <a:pt x="536" y="2576"/>
                  </a:cubicBezTo>
                  <a:cubicBezTo>
                    <a:pt x="562" y="2576"/>
                    <a:pt x="588" y="2570"/>
                    <a:pt x="611" y="2559"/>
                  </a:cubicBezTo>
                  <a:cubicBezTo>
                    <a:pt x="669" y="2535"/>
                    <a:pt x="692" y="2478"/>
                    <a:pt x="692" y="2420"/>
                  </a:cubicBezTo>
                  <a:cubicBezTo>
                    <a:pt x="705" y="2426"/>
                    <a:pt x="720" y="2429"/>
                    <a:pt x="735" y="2429"/>
                  </a:cubicBezTo>
                  <a:cubicBezTo>
                    <a:pt x="774" y="2429"/>
                    <a:pt x="818" y="2410"/>
                    <a:pt x="843" y="2385"/>
                  </a:cubicBezTo>
                  <a:cubicBezTo>
                    <a:pt x="877" y="2350"/>
                    <a:pt x="877" y="2293"/>
                    <a:pt x="866" y="2246"/>
                  </a:cubicBezTo>
                  <a:lnTo>
                    <a:pt x="866" y="2246"/>
                  </a:lnTo>
                  <a:cubicBezTo>
                    <a:pt x="874" y="2248"/>
                    <a:pt x="882" y="2249"/>
                    <a:pt x="890" y="2249"/>
                  </a:cubicBezTo>
                  <a:cubicBezTo>
                    <a:pt x="928" y="2249"/>
                    <a:pt x="965" y="2229"/>
                    <a:pt x="993" y="2200"/>
                  </a:cubicBezTo>
                  <a:cubicBezTo>
                    <a:pt x="1039" y="2165"/>
                    <a:pt x="1051" y="2119"/>
                    <a:pt x="1039" y="2072"/>
                  </a:cubicBezTo>
                  <a:lnTo>
                    <a:pt x="1039" y="2072"/>
                  </a:lnTo>
                  <a:cubicBezTo>
                    <a:pt x="1045" y="2073"/>
                    <a:pt x="1052" y="2073"/>
                    <a:pt x="1058" y="2073"/>
                  </a:cubicBezTo>
                  <a:cubicBezTo>
                    <a:pt x="1154" y="2073"/>
                    <a:pt x="1236" y="1986"/>
                    <a:pt x="1224" y="1887"/>
                  </a:cubicBezTo>
                  <a:cubicBezTo>
                    <a:pt x="1329" y="1887"/>
                    <a:pt x="1410" y="1783"/>
                    <a:pt x="1398" y="1668"/>
                  </a:cubicBezTo>
                  <a:lnTo>
                    <a:pt x="1398" y="1668"/>
                  </a:lnTo>
                  <a:cubicBezTo>
                    <a:pt x="1404" y="1668"/>
                    <a:pt x="1410" y="1669"/>
                    <a:pt x="1415" y="1669"/>
                  </a:cubicBezTo>
                  <a:cubicBezTo>
                    <a:pt x="1511" y="1669"/>
                    <a:pt x="1582" y="1581"/>
                    <a:pt x="1561" y="1483"/>
                  </a:cubicBezTo>
                  <a:cubicBezTo>
                    <a:pt x="1641" y="1459"/>
                    <a:pt x="1687" y="1378"/>
                    <a:pt x="1676" y="1308"/>
                  </a:cubicBezTo>
                  <a:cubicBezTo>
                    <a:pt x="1734" y="1285"/>
                    <a:pt x="1780" y="1239"/>
                    <a:pt x="1803" y="1170"/>
                  </a:cubicBezTo>
                  <a:lnTo>
                    <a:pt x="1803" y="1123"/>
                  </a:lnTo>
                  <a:cubicBezTo>
                    <a:pt x="1803" y="1112"/>
                    <a:pt x="1792" y="1089"/>
                    <a:pt x="1792" y="1089"/>
                  </a:cubicBezTo>
                  <a:cubicBezTo>
                    <a:pt x="1792" y="1077"/>
                    <a:pt x="1815" y="1077"/>
                    <a:pt x="1815" y="1077"/>
                  </a:cubicBezTo>
                  <a:cubicBezTo>
                    <a:pt x="1861" y="1066"/>
                    <a:pt x="1896" y="1043"/>
                    <a:pt x="1908" y="1007"/>
                  </a:cubicBezTo>
                  <a:cubicBezTo>
                    <a:pt x="1919" y="984"/>
                    <a:pt x="1931" y="973"/>
                    <a:pt x="1931" y="950"/>
                  </a:cubicBezTo>
                  <a:cubicBezTo>
                    <a:pt x="1931" y="938"/>
                    <a:pt x="1919" y="904"/>
                    <a:pt x="1931" y="892"/>
                  </a:cubicBezTo>
                  <a:cubicBezTo>
                    <a:pt x="1942" y="881"/>
                    <a:pt x="1965" y="881"/>
                    <a:pt x="1977" y="869"/>
                  </a:cubicBezTo>
                  <a:lnTo>
                    <a:pt x="2012" y="834"/>
                  </a:lnTo>
                  <a:cubicBezTo>
                    <a:pt x="2047" y="788"/>
                    <a:pt x="2047" y="730"/>
                    <a:pt x="2024" y="683"/>
                  </a:cubicBezTo>
                  <a:cubicBezTo>
                    <a:pt x="2093" y="649"/>
                    <a:pt x="2139" y="557"/>
                    <a:pt x="2104" y="475"/>
                  </a:cubicBezTo>
                  <a:cubicBezTo>
                    <a:pt x="2197" y="452"/>
                    <a:pt x="2243" y="348"/>
                    <a:pt x="2197" y="267"/>
                  </a:cubicBezTo>
                  <a:cubicBezTo>
                    <a:pt x="2243" y="244"/>
                    <a:pt x="2278" y="197"/>
                    <a:pt x="2278" y="140"/>
                  </a:cubicBezTo>
                  <a:cubicBezTo>
                    <a:pt x="2266" y="70"/>
                    <a:pt x="2220" y="12"/>
                    <a:pt x="2150"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7" name="Google Shape;1117;p40"/>
            <p:cNvSpPr/>
            <p:nvPr/>
          </p:nvSpPr>
          <p:spPr>
            <a:xfrm>
              <a:off x="6642903" y="2296889"/>
              <a:ext cx="214789" cy="446490"/>
            </a:xfrm>
            <a:custGeom>
              <a:avLst/>
              <a:gdLst/>
              <a:ahLst/>
              <a:cxnLst/>
              <a:rect l="l" t="t" r="r" b="b"/>
              <a:pathLst>
                <a:path w="1397" h="2904" extrusionOk="0">
                  <a:moveTo>
                    <a:pt x="1332" y="0"/>
                  </a:moveTo>
                  <a:cubicBezTo>
                    <a:pt x="1327" y="0"/>
                    <a:pt x="1321" y="1"/>
                    <a:pt x="1315" y="3"/>
                  </a:cubicBezTo>
                  <a:cubicBezTo>
                    <a:pt x="1285" y="14"/>
                    <a:pt x="1299" y="51"/>
                    <a:pt x="1319" y="51"/>
                  </a:cubicBezTo>
                  <a:cubicBezTo>
                    <a:pt x="1322" y="51"/>
                    <a:pt x="1324" y="51"/>
                    <a:pt x="1327" y="49"/>
                  </a:cubicBezTo>
                  <a:cubicBezTo>
                    <a:pt x="1350" y="49"/>
                    <a:pt x="1327" y="85"/>
                    <a:pt x="1327" y="85"/>
                  </a:cubicBezTo>
                  <a:cubicBezTo>
                    <a:pt x="1327" y="96"/>
                    <a:pt x="1315" y="96"/>
                    <a:pt x="1304" y="108"/>
                  </a:cubicBezTo>
                  <a:cubicBezTo>
                    <a:pt x="1292" y="119"/>
                    <a:pt x="1292" y="142"/>
                    <a:pt x="1304" y="142"/>
                  </a:cubicBezTo>
                  <a:cubicBezTo>
                    <a:pt x="1327" y="165"/>
                    <a:pt x="1338" y="188"/>
                    <a:pt x="1327" y="224"/>
                  </a:cubicBezTo>
                  <a:cubicBezTo>
                    <a:pt x="1315" y="247"/>
                    <a:pt x="1292" y="270"/>
                    <a:pt x="1258" y="281"/>
                  </a:cubicBezTo>
                  <a:cubicBezTo>
                    <a:pt x="1234" y="293"/>
                    <a:pt x="1246" y="327"/>
                    <a:pt x="1269" y="327"/>
                  </a:cubicBezTo>
                  <a:cubicBezTo>
                    <a:pt x="1327" y="350"/>
                    <a:pt x="1315" y="420"/>
                    <a:pt x="1269" y="443"/>
                  </a:cubicBezTo>
                  <a:cubicBezTo>
                    <a:pt x="1234" y="455"/>
                    <a:pt x="1199" y="466"/>
                    <a:pt x="1211" y="501"/>
                  </a:cubicBezTo>
                  <a:cubicBezTo>
                    <a:pt x="1211" y="525"/>
                    <a:pt x="1222" y="536"/>
                    <a:pt x="1234" y="548"/>
                  </a:cubicBezTo>
                  <a:cubicBezTo>
                    <a:pt x="1234" y="571"/>
                    <a:pt x="1234" y="594"/>
                    <a:pt x="1222" y="605"/>
                  </a:cubicBezTo>
                  <a:cubicBezTo>
                    <a:pt x="1211" y="640"/>
                    <a:pt x="1188" y="675"/>
                    <a:pt x="1142" y="675"/>
                  </a:cubicBezTo>
                  <a:cubicBezTo>
                    <a:pt x="1130" y="675"/>
                    <a:pt x="1107" y="710"/>
                    <a:pt x="1130" y="721"/>
                  </a:cubicBezTo>
                  <a:cubicBezTo>
                    <a:pt x="1165" y="744"/>
                    <a:pt x="1188" y="779"/>
                    <a:pt x="1176" y="813"/>
                  </a:cubicBezTo>
                  <a:cubicBezTo>
                    <a:pt x="1176" y="852"/>
                    <a:pt x="1144" y="875"/>
                    <a:pt x="1113" y="875"/>
                  </a:cubicBezTo>
                  <a:cubicBezTo>
                    <a:pt x="1107" y="875"/>
                    <a:pt x="1101" y="874"/>
                    <a:pt x="1096" y="872"/>
                  </a:cubicBezTo>
                  <a:cubicBezTo>
                    <a:pt x="1092" y="870"/>
                    <a:pt x="1089" y="869"/>
                    <a:pt x="1086" y="869"/>
                  </a:cubicBezTo>
                  <a:cubicBezTo>
                    <a:pt x="1067" y="869"/>
                    <a:pt x="1051" y="896"/>
                    <a:pt x="1060" y="906"/>
                  </a:cubicBezTo>
                  <a:cubicBezTo>
                    <a:pt x="1115" y="949"/>
                    <a:pt x="1088" y="1023"/>
                    <a:pt x="1028" y="1023"/>
                  </a:cubicBezTo>
                  <a:cubicBezTo>
                    <a:pt x="1023" y="1023"/>
                    <a:pt x="1019" y="1023"/>
                    <a:pt x="1014" y="1022"/>
                  </a:cubicBezTo>
                  <a:cubicBezTo>
                    <a:pt x="991" y="1022"/>
                    <a:pt x="980" y="1057"/>
                    <a:pt x="1003" y="1068"/>
                  </a:cubicBezTo>
                  <a:cubicBezTo>
                    <a:pt x="1026" y="1091"/>
                    <a:pt x="1037" y="1126"/>
                    <a:pt x="1026" y="1161"/>
                  </a:cubicBezTo>
                  <a:cubicBezTo>
                    <a:pt x="1014" y="1196"/>
                    <a:pt x="980" y="1207"/>
                    <a:pt x="957" y="1207"/>
                  </a:cubicBezTo>
                  <a:cubicBezTo>
                    <a:pt x="934" y="1207"/>
                    <a:pt x="910" y="1230"/>
                    <a:pt x="922" y="1242"/>
                  </a:cubicBezTo>
                  <a:cubicBezTo>
                    <a:pt x="977" y="1296"/>
                    <a:pt x="948" y="1382"/>
                    <a:pt x="886" y="1382"/>
                  </a:cubicBezTo>
                  <a:cubicBezTo>
                    <a:pt x="883" y="1382"/>
                    <a:pt x="879" y="1382"/>
                    <a:pt x="875" y="1381"/>
                  </a:cubicBezTo>
                  <a:cubicBezTo>
                    <a:pt x="872" y="1379"/>
                    <a:pt x="869" y="1379"/>
                    <a:pt x="865" y="1379"/>
                  </a:cubicBezTo>
                  <a:cubicBezTo>
                    <a:pt x="846" y="1379"/>
                    <a:pt x="832" y="1406"/>
                    <a:pt x="852" y="1415"/>
                  </a:cubicBezTo>
                  <a:cubicBezTo>
                    <a:pt x="907" y="1470"/>
                    <a:pt x="869" y="1555"/>
                    <a:pt x="797" y="1555"/>
                  </a:cubicBezTo>
                  <a:cubicBezTo>
                    <a:pt x="792" y="1555"/>
                    <a:pt x="787" y="1555"/>
                    <a:pt x="783" y="1554"/>
                  </a:cubicBezTo>
                  <a:cubicBezTo>
                    <a:pt x="780" y="1553"/>
                    <a:pt x="778" y="1553"/>
                    <a:pt x="776" y="1553"/>
                  </a:cubicBezTo>
                  <a:cubicBezTo>
                    <a:pt x="760" y="1553"/>
                    <a:pt x="761" y="1591"/>
                    <a:pt x="771" y="1601"/>
                  </a:cubicBezTo>
                  <a:cubicBezTo>
                    <a:pt x="825" y="1634"/>
                    <a:pt x="798" y="1717"/>
                    <a:pt x="737" y="1717"/>
                  </a:cubicBezTo>
                  <a:cubicBezTo>
                    <a:pt x="733" y="1717"/>
                    <a:pt x="729" y="1717"/>
                    <a:pt x="725" y="1716"/>
                  </a:cubicBezTo>
                  <a:cubicBezTo>
                    <a:pt x="702" y="1716"/>
                    <a:pt x="679" y="1739"/>
                    <a:pt x="702" y="1763"/>
                  </a:cubicBezTo>
                  <a:cubicBezTo>
                    <a:pt x="748" y="1832"/>
                    <a:pt x="713" y="1925"/>
                    <a:pt x="633" y="1937"/>
                  </a:cubicBezTo>
                  <a:cubicBezTo>
                    <a:pt x="609" y="1937"/>
                    <a:pt x="609" y="1960"/>
                    <a:pt x="609" y="1971"/>
                  </a:cubicBezTo>
                  <a:cubicBezTo>
                    <a:pt x="667" y="2040"/>
                    <a:pt x="621" y="2133"/>
                    <a:pt x="528" y="2133"/>
                  </a:cubicBezTo>
                  <a:cubicBezTo>
                    <a:pt x="517" y="2133"/>
                    <a:pt x="505" y="2156"/>
                    <a:pt x="505" y="2168"/>
                  </a:cubicBezTo>
                  <a:cubicBezTo>
                    <a:pt x="549" y="2245"/>
                    <a:pt x="509" y="2354"/>
                    <a:pt x="415" y="2354"/>
                  </a:cubicBezTo>
                  <a:cubicBezTo>
                    <a:pt x="410" y="2354"/>
                    <a:pt x="406" y="2354"/>
                    <a:pt x="401" y="2353"/>
                  </a:cubicBezTo>
                  <a:cubicBezTo>
                    <a:pt x="398" y="2352"/>
                    <a:pt x="396" y="2351"/>
                    <a:pt x="394" y="2351"/>
                  </a:cubicBezTo>
                  <a:cubicBezTo>
                    <a:pt x="376" y="2351"/>
                    <a:pt x="369" y="2389"/>
                    <a:pt x="389" y="2400"/>
                  </a:cubicBezTo>
                  <a:cubicBezTo>
                    <a:pt x="424" y="2411"/>
                    <a:pt x="435" y="2457"/>
                    <a:pt x="412" y="2492"/>
                  </a:cubicBezTo>
                  <a:cubicBezTo>
                    <a:pt x="395" y="2518"/>
                    <a:pt x="371" y="2531"/>
                    <a:pt x="346" y="2531"/>
                  </a:cubicBezTo>
                  <a:cubicBezTo>
                    <a:pt x="337" y="2531"/>
                    <a:pt x="328" y="2530"/>
                    <a:pt x="320" y="2527"/>
                  </a:cubicBezTo>
                  <a:cubicBezTo>
                    <a:pt x="315" y="2525"/>
                    <a:pt x="311" y="2524"/>
                    <a:pt x="307" y="2524"/>
                  </a:cubicBezTo>
                  <a:cubicBezTo>
                    <a:pt x="283" y="2524"/>
                    <a:pt x="275" y="2553"/>
                    <a:pt x="285" y="2573"/>
                  </a:cubicBezTo>
                  <a:cubicBezTo>
                    <a:pt x="320" y="2596"/>
                    <a:pt x="320" y="2654"/>
                    <a:pt x="296" y="2677"/>
                  </a:cubicBezTo>
                  <a:cubicBezTo>
                    <a:pt x="275" y="2699"/>
                    <a:pt x="252" y="2707"/>
                    <a:pt x="230" y="2707"/>
                  </a:cubicBezTo>
                  <a:cubicBezTo>
                    <a:pt x="218" y="2707"/>
                    <a:pt x="205" y="2705"/>
                    <a:pt x="193" y="2701"/>
                  </a:cubicBezTo>
                  <a:cubicBezTo>
                    <a:pt x="189" y="2699"/>
                    <a:pt x="186" y="2698"/>
                    <a:pt x="184" y="2698"/>
                  </a:cubicBezTo>
                  <a:cubicBezTo>
                    <a:pt x="167" y="2698"/>
                    <a:pt x="159" y="2725"/>
                    <a:pt x="170" y="2735"/>
                  </a:cubicBezTo>
                  <a:cubicBezTo>
                    <a:pt x="193" y="2770"/>
                    <a:pt x="193" y="2816"/>
                    <a:pt x="158" y="2840"/>
                  </a:cubicBezTo>
                  <a:cubicBezTo>
                    <a:pt x="142" y="2850"/>
                    <a:pt x="124" y="2856"/>
                    <a:pt x="107" y="2856"/>
                  </a:cubicBezTo>
                  <a:cubicBezTo>
                    <a:pt x="86" y="2856"/>
                    <a:pt x="67" y="2847"/>
                    <a:pt x="54" y="2827"/>
                  </a:cubicBezTo>
                  <a:cubicBezTo>
                    <a:pt x="49" y="2822"/>
                    <a:pt x="43" y="2820"/>
                    <a:pt x="37" y="2820"/>
                  </a:cubicBezTo>
                  <a:cubicBezTo>
                    <a:pt x="18" y="2820"/>
                    <a:pt x="1" y="2845"/>
                    <a:pt x="19" y="2863"/>
                  </a:cubicBezTo>
                  <a:cubicBezTo>
                    <a:pt x="45" y="2889"/>
                    <a:pt x="81" y="2903"/>
                    <a:pt x="117" y="2903"/>
                  </a:cubicBezTo>
                  <a:cubicBezTo>
                    <a:pt x="145" y="2903"/>
                    <a:pt x="172" y="2894"/>
                    <a:pt x="193" y="2874"/>
                  </a:cubicBezTo>
                  <a:cubicBezTo>
                    <a:pt x="227" y="2851"/>
                    <a:pt x="239" y="2804"/>
                    <a:pt x="227" y="2758"/>
                  </a:cubicBezTo>
                  <a:cubicBezTo>
                    <a:pt x="273" y="2758"/>
                    <a:pt x="308" y="2735"/>
                    <a:pt x="332" y="2701"/>
                  </a:cubicBezTo>
                  <a:cubicBezTo>
                    <a:pt x="366" y="2665"/>
                    <a:pt x="366" y="2619"/>
                    <a:pt x="355" y="2585"/>
                  </a:cubicBezTo>
                  <a:cubicBezTo>
                    <a:pt x="401" y="2585"/>
                    <a:pt x="435" y="2562"/>
                    <a:pt x="459" y="2515"/>
                  </a:cubicBezTo>
                  <a:cubicBezTo>
                    <a:pt x="482" y="2480"/>
                    <a:pt x="471" y="2434"/>
                    <a:pt x="447" y="2400"/>
                  </a:cubicBezTo>
                  <a:cubicBezTo>
                    <a:pt x="494" y="2388"/>
                    <a:pt x="528" y="2364"/>
                    <a:pt x="551" y="2330"/>
                  </a:cubicBezTo>
                  <a:cubicBezTo>
                    <a:pt x="574" y="2284"/>
                    <a:pt x="586" y="2226"/>
                    <a:pt x="563" y="2179"/>
                  </a:cubicBezTo>
                  <a:cubicBezTo>
                    <a:pt x="656" y="2156"/>
                    <a:pt x="713" y="2052"/>
                    <a:pt x="667" y="1971"/>
                  </a:cubicBezTo>
                  <a:cubicBezTo>
                    <a:pt x="759" y="1937"/>
                    <a:pt x="795" y="1844"/>
                    <a:pt x="759" y="1763"/>
                  </a:cubicBezTo>
                  <a:cubicBezTo>
                    <a:pt x="795" y="1763"/>
                    <a:pt x="829" y="1739"/>
                    <a:pt x="841" y="1693"/>
                  </a:cubicBezTo>
                  <a:cubicBezTo>
                    <a:pt x="864" y="1670"/>
                    <a:pt x="852" y="1624"/>
                    <a:pt x="841" y="1601"/>
                  </a:cubicBezTo>
                  <a:cubicBezTo>
                    <a:pt x="910" y="1577"/>
                    <a:pt x="945" y="1485"/>
                    <a:pt x="910" y="1427"/>
                  </a:cubicBezTo>
                  <a:cubicBezTo>
                    <a:pt x="945" y="1415"/>
                    <a:pt x="980" y="1392"/>
                    <a:pt x="991" y="1358"/>
                  </a:cubicBezTo>
                  <a:cubicBezTo>
                    <a:pt x="1014" y="1323"/>
                    <a:pt x="1003" y="1288"/>
                    <a:pt x="991" y="1253"/>
                  </a:cubicBezTo>
                  <a:cubicBezTo>
                    <a:pt x="1026" y="1242"/>
                    <a:pt x="1049" y="1219"/>
                    <a:pt x="1072" y="1184"/>
                  </a:cubicBezTo>
                  <a:cubicBezTo>
                    <a:pt x="1084" y="1150"/>
                    <a:pt x="1084" y="1103"/>
                    <a:pt x="1060" y="1068"/>
                  </a:cubicBezTo>
                  <a:cubicBezTo>
                    <a:pt x="1119" y="1045"/>
                    <a:pt x="1153" y="975"/>
                    <a:pt x="1130" y="918"/>
                  </a:cubicBezTo>
                  <a:cubicBezTo>
                    <a:pt x="1176" y="906"/>
                    <a:pt x="1211" y="883"/>
                    <a:pt x="1222" y="837"/>
                  </a:cubicBezTo>
                  <a:cubicBezTo>
                    <a:pt x="1246" y="790"/>
                    <a:pt x="1234" y="744"/>
                    <a:pt x="1199" y="710"/>
                  </a:cubicBezTo>
                  <a:cubicBezTo>
                    <a:pt x="1269" y="675"/>
                    <a:pt x="1304" y="582"/>
                    <a:pt x="1269" y="512"/>
                  </a:cubicBezTo>
                  <a:cubicBezTo>
                    <a:pt x="1258" y="489"/>
                    <a:pt x="1258" y="489"/>
                    <a:pt x="1281" y="489"/>
                  </a:cubicBezTo>
                  <a:cubicBezTo>
                    <a:pt x="1292" y="489"/>
                    <a:pt x="1304" y="478"/>
                    <a:pt x="1315" y="478"/>
                  </a:cubicBezTo>
                  <a:cubicBezTo>
                    <a:pt x="1338" y="455"/>
                    <a:pt x="1350" y="432"/>
                    <a:pt x="1350" y="409"/>
                  </a:cubicBezTo>
                  <a:cubicBezTo>
                    <a:pt x="1361" y="362"/>
                    <a:pt x="1350" y="327"/>
                    <a:pt x="1315" y="304"/>
                  </a:cubicBezTo>
                  <a:cubicBezTo>
                    <a:pt x="1350" y="281"/>
                    <a:pt x="1373" y="258"/>
                    <a:pt x="1385" y="212"/>
                  </a:cubicBezTo>
                  <a:cubicBezTo>
                    <a:pt x="1385" y="188"/>
                    <a:pt x="1373" y="154"/>
                    <a:pt x="1361" y="131"/>
                  </a:cubicBezTo>
                  <a:cubicBezTo>
                    <a:pt x="1373" y="108"/>
                    <a:pt x="1397" y="85"/>
                    <a:pt x="1385" y="62"/>
                  </a:cubicBezTo>
                  <a:cubicBezTo>
                    <a:pt x="1385" y="23"/>
                    <a:pt x="1361" y="0"/>
                    <a:pt x="1332"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8" name="Google Shape;1118;p40"/>
            <p:cNvSpPr/>
            <p:nvPr/>
          </p:nvSpPr>
          <p:spPr>
            <a:xfrm>
              <a:off x="6601238" y="2777498"/>
              <a:ext cx="25061" cy="41513"/>
            </a:xfrm>
            <a:custGeom>
              <a:avLst/>
              <a:gdLst/>
              <a:ahLst/>
              <a:cxnLst/>
              <a:rect l="l" t="t" r="r" b="b"/>
              <a:pathLst>
                <a:path w="163" h="270" extrusionOk="0">
                  <a:moveTo>
                    <a:pt x="109" y="1"/>
                  </a:moveTo>
                  <a:cubicBezTo>
                    <a:pt x="89" y="1"/>
                    <a:pt x="73" y="39"/>
                    <a:pt x="93" y="49"/>
                  </a:cubicBezTo>
                  <a:lnTo>
                    <a:pt x="104" y="49"/>
                  </a:lnTo>
                  <a:lnTo>
                    <a:pt x="104" y="61"/>
                  </a:lnTo>
                  <a:cubicBezTo>
                    <a:pt x="104" y="61"/>
                    <a:pt x="93" y="72"/>
                    <a:pt x="104" y="72"/>
                  </a:cubicBezTo>
                  <a:lnTo>
                    <a:pt x="93" y="72"/>
                  </a:lnTo>
                  <a:cubicBezTo>
                    <a:pt x="93" y="84"/>
                    <a:pt x="70" y="95"/>
                    <a:pt x="47" y="95"/>
                  </a:cubicBezTo>
                  <a:cubicBezTo>
                    <a:pt x="44" y="92"/>
                    <a:pt x="41" y="90"/>
                    <a:pt x="39" y="90"/>
                  </a:cubicBezTo>
                  <a:cubicBezTo>
                    <a:pt x="34" y="90"/>
                    <a:pt x="32" y="99"/>
                    <a:pt x="24" y="107"/>
                  </a:cubicBezTo>
                  <a:cubicBezTo>
                    <a:pt x="24" y="118"/>
                    <a:pt x="24" y="118"/>
                    <a:pt x="35" y="130"/>
                  </a:cubicBezTo>
                  <a:cubicBezTo>
                    <a:pt x="47" y="141"/>
                    <a:pt x="47" y="153"/>
                    <a:pt x="58" y="164"/>
                  </a:cubicBezTo>
                  <a:cubicBezTo>
                    <a:pt x="70" y="177"/>
                    <a:pt x="70" y="177"/>
                    <a:pt x="70" y="188"/>
                  </a:cubicBezTo>
                  <a:lnTo>
                    <a:pt x="81" y="188"/>
                  </a:lnTo>
                  <a:cubicBezTo>
                    <a:pt x="81" y="200"/>
                    <a:pt x="58" y="211"/>
                    <a:pt x="58" y="211"/>
                  </a:cubicBezTo>
                  <a:cubicBezTo>
                    <a:pt x="51" y="211"/>
                    <a:pt x="43" y="216"/>
                    <a:pt x="39" y="216"/>
                  </a:cubicBezTo>
                  <a:cubicBezTo>
                    <a:pt x="36" y="216"/>
                    <a:pt x="35" y="215"/>
                    <a:pt x="35" y="211"/>
                  </a:cubicBezTo>
                  <a:cubicBezTo>
                    <a:pt x="12" y="211"/>
                    <a:pt x="1" y="234"/>
                    <a:pt x="1" y="246"/>
                  </a:cubicBezTo>
                  <a:cubicBezTo>
                    <a:pt x="1" y="257"/>
                    <a:pt x="12" y="269"/>
                    <a:pt x="35" y="269"/>
                  </a:cubicBezTo>
                  <a:cubicBezTo>
                    <a:pt x="70" y="269"/>
                    <a:pt x="104" y="246"/>
                    <a:pt x="128" y="211"/>
                  </a:cubicBezTo>
                  <a:cubicBezTo>
                    <a:pt x="128" y="188"/>
                    <a:pt x="128" y="164"/>
                    <a:pt x="104" y="153"/>
                  </a:cubicBezTo>
                  <a:cubicBezTo>
                    <a:pt x="104" y="141"/>
                    <a:pt x="104" y="141"/>
                    <a:pt x="93" y="130"/>
                  </a:cubicBezTo>
                  <a:cubicBezTo>
                    <a:pt x="116" y="130"/>
                    <a:pt x="128" y="118"/>
                    <a:pt x="140" y="95"/>
                  </a:cubicBezTo>
                  <a:cubicBezTo>
                    <a:pt x="163" y="61"/>
                    <a:pt x="151" y="26"/>
                    <a:pt x="116" y="2"/>
                  </a:cubicBezTo>
                  <a:cubicBezTo>
                    <a:pt x="114" y="1"/>
                    <a:pt x="112" y="1"/>
                    <a:pt x="109"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19" name="Google Shape;1119;p40"/>
            <p:cNvSpPr/>
            <p:nvPr/>
          </p:nvSpPr>
          <p:spPr>
            <a:xfrm>
              <a:off x="6451797" y="2867439"/>
              <a:ext cx="53505" cy="307039"/>
            </a:xfrm>
            <a:custGeom>
              <a:avLst/>
              <a:gdLst/>
              <a:ahLst/>
              <a:cxnLst/>
              <a:rect l="l" t="t" r="r" b="b"/>
              <a:pathLst>
                <a:path w="348" h="1997" extrusionOk="0">
                  <a:moveTo>
                    <a:pt x="157" y="1"/>
                  </a:moveTo>
                  <a:cubicBezTo>
                    <a:pt x="151" y="1"/>
                    <a:pt x="145" y="3"/>
                    <a:pt x="139" y="8"/>
                  </a:cubicBezTo>
                  <a:cubicBezTo>
                    <a:pt x="47" y="78"/>
                    <a:pt x="35" y="205"/>
                    <a:pt x="58" y="309"/>
                  </a:cubicBezTo>
                  <a:cubicBezTo>
                    <a:pt x="104" y="425"/>
                    <a:pt x="197" y="518"/>
                    <a:pt x="289" y="587"/>
                  </a:cubicBezTo>
                  <a:cubicBezTo>
                    <a:pt x="12" y="853"/>
                    <a:pt x="0" y="1258"/>
                    <a:pt x="70" y="1617"/>
                  </a:cubicBezTo>
                  <a:cubicBezTo>
                    <a:pt x="93" y="1732"/>
                    <a:pt x="127" y="1860"/>
                    <a:pt x="150" y="1976"/>
                  </a:cubicBezTo>
                  <a:cubicBezTo>
                    <a:pt x="156" y="1990"/>
                    <a:pt x="167" y="1997"/>
                    <a:pt x="177" y="1997"/>
                  </a:cubicBezTo>
                  <a:cubicBezTo>
                    <a:pt x="191" y="1997"/>
                    <a:pt x="204" y="1984"/>
                    <a:pt x="197" y="1964"/>
                  </a:cubicBezTo>
                  <a:cubicBezTo>
                    <a:pt x="104" y="1594"/>
                    <a:pt x="0" y="1189"/>
                    <a:pt x="174" y="830"/>
                  </a:cubicBezTo>
                  <a:cubicBezTo>
                    <a:pt x="220" y="749"/>
                    <a:pt x="266" y="668"/>
                    <a:pt x="336" y="610"/>
                  </a:cubicBezTo>
                  <a:cubicBezTo>
                    <a:pt x="348" y="598"/>
                    <a:pt x="348" y="575"/>
                    <a:pt x="336" y="575"/>
                  </a:cubicBezTo>
                  <a:cubicBezTo>
                    <a:pt x="255" y="494"/>
                    <a:pt x="163" y="425"/>
                    <a:pt x="116" y="309"/>
                  </a:cubicBezTo>
                  <a:cubicBezTo>
                    <a:pt x="81" y="217"/>
                    <a:pt x="93" y="112"/>
                    <a:pt x="174" y="42"/>
                  </a:cubicBezTo>
                  <a:cubicBezTo>
                    <a:pt x="191" y="25"/>
                    <a:pt x="175" y="1"/>
                    <a:pt x="157"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0" name="Google Shape;1120;p40"/>
            <p:cNvSpPr/>
            <p:nvPr/>
          </p:nvSpPr>
          <p:spPr>
            <a:xfrm>
              <a:off x="6597702" y="2898496"/>
              <a:ext cx="126382" cy="527363"/>
            </a:xfrm>
            <a:custGeom>
              <a:avLst/>
              <a:gdLst/>
              <a:ahLst/>
              <a:cxnLst/>
              <a:rect l="l" t="t" r="r" b="b"/>
              <a:pathLst>
                <a:path w="822" h="3430" extrusionOk="0">
                  <a:moveTo>
                    <a:pt x="173" y="1"/>
                  </a:moveTo>
                  <a:cubicBezTo>
                    <a:pt x="170" y="1"/>
                    <a:pt x="166" y="1"/>
                    <a:pt x="163" y="3"/>
                  </a:cubicBezTo>
                  <a:cubicBezTo>
                    <a:pt x="81" y="26"/>
                    <a:pt x="12" y="107"/>
                    <a:pt x="1" y="200"/>
                  </a:cubicBezTo>
                  <a:cubicBezTo>
                    <a:pt x="1" y="246"/>
                    <a:pt x="12" y="292"/>
                    <a:pt x="35" y="339"/>
                  </a:cubicBezTo>
                  <a:cubicBezTo>
                    <a:pt x="58" y="385"/>
                    <a:pt x="104" y="396"/>
                    <a:pt x="139" y="431"/>
                  </a:cubicBezTo>
                  <a:cubicBezTo>
                    <a:pt x="163" y="454"/>
                    <a:pt x="163" y="478"/>
                    <a:pt x="151" y="512"/>
                  </a:cubicBezTo>
                  <a:lnTo>
                    <a:pt x="151" y="604"/>
                  </a:lnTo>
                  <a:cubicBezTo>
                    <a:pt x="163" y="663"/>
                    <a:pt x="163" y="720"/>
                    <a:pt x="186" y="779"/>
                  </a:cubicBezTo>
                  <a:cubicBezTo>
                    <a:pt x="209" y="894"/>
                    <a:pt x="266" y="1010"/>
                    <a:pt x="313" y="1126"/>
                  </a:cubicBezTo>
                  <a:cubicBezTo>
                    <a:pt x="510" y="1589"/>
                    <a:pt x="683" y="2063"/>
                    <a:pt x="718" y="2572"/>
                  </a:cubicBezTo>
                  <a:cubicBezTo>
                    <a:pt x="729" y="2850"/>
                    <a:pt x="706" y="3140"/>
                    <a:pt x="614" y="3394"/>
                  </a:cubicBezTo>
                  <a:cubicBezTo>
                    <a:pt x="606" y="3417"/>
                    <a:pt x="628" y="3430"/>
                    <a:pt x="644" y="3430"/>
                  </a:cubicBezTo>
                  <a:cubicBezTo>
                    <a:pt x="653" y="3430"/>
                    <a:pt x="660" y="3426"/>
                    <a:pt x="660" y="3418"/>
                  </a:cubicBezTo>
                  <a:cubicBezTo>
                    <a:pt x="822" y="2955"/>
                    <a:pt x="788" y="2456"/>
                    <a:pt x="672" y="1993"/>
                  </a:cubicBezTo>
                  <a:cubicBezTo>
                    <a:pt x="614" y="1751"/>
                    <a:pt x="533" y="1519"/>
                    <a:pt x="440" y="1299"/>
                  </a:cubicBezTo>
                  <a:cubicBezTo>
                    <a:pt x="348" y="1079"/>
                    <a:pt x="220" y="848"/>
                    <a:pt x="209" y="604"/>
                  </a:cubicBezTo>
                  <a:cubicBezTo>
                    <a:pt x="197" y="570"/>
                    <a:pt x="209" y="535"/>
                    <a:pt x="209" y="501"/>
                  </a:cubicBezTo>
                  <a:cubicBezTo>
                    <a:pt x="209" y="478"/>
                    <a:pt x="209" y="454"/>
                    <a:pt x="197" y="431"/>
                  </a:cubicBezTo>
                  <a:cubicBezTo>
                    <a:pt x="174" y="385"/>
                    <a:pt x="116" y="362"/>
                    <a:pt x="81" y="316"/>
                  </a:cubicBezTo>
                  <a:cubicBezTo>
                    <a:pt x="12" y="223"/>
                    <a:pt x="58" y="84"/>
                    <a:pt x="174" y="49"/>
                  </a:cubicBezTo>
                  <a:cubicBezTo>
                    <a:pt x="205" y="39"/>
                    <a:pt x="199" y="1"/>
                    <a:pt x="17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1" name="Google Shape;1121;p40"/>
            <p:cNvSpPr/>
            <p:nvPr/>
          </p:nvSpPr>
          <p:spPr>
            <a:xfrm>
              <a:off x="6437499" y="2857753"/>
              <a:ext cx="55350" cy="295969"/>
            </a:xfrm>
            <a:custGeom>
              <a:avLst/>
              <a:gdLst/>
              <a:ahLst/>
              <a:cxnLst/>
              <a:rect l="l" t="t" r="r" b="b"/>
              <a:pathLst>
                <a:path w="360" h="1925" extrusionOk="0">
                  <a:moveTo>
                    <a:pt x="181" y="0"/>
                  </a:moveTo>
                  <a:cubicBezTo>
                    <a:pt x="160" y="0"/>
                    <a:pt x="138" y="11"/>
                    <a:pt x="117" y="25"/>
                  </a:cubicBezTo>
                  <a:cubicBezTo>
                    <a:pt x="105" y="36"/>
                    <a:pt x="105" y="59"/>
                    <a:pt x="93" y="71"/>
                  </a:cubicBezTo>
                  <a:lnTo>
                    <a:pt x="93" y="94"/>
                  </a:lnTo>
                  <a:cubicBezTo>
                    <a:pt x="93" y="105"/>
                    <a:pt x="105" y="105"/>
                    <a:pt x="105" y="118"/>
                  </a:cubicBezTo>
                  <a:cubicBezTo>
                    <a:pt x="58" y="118"/>
                    <a:pt x="24" y="164"/>
                    <a:pt x="12" y="198"/>
                  </a:cubicBezTo>
                  <a:cubicBezTo>
                    <a:pt x="1" y="244"/>
                    <a:pt x="24" y="291"/>
                    <a:pt x="58" y="314"/>
                  </a:cubicBezTo>
                  <a:cubicBezTo>
                    <a:pt x="35" y="337"/>
                    <a:pt x="24" y="372"/>
                    <a:pt x="47" y="406"/>
                  </a:cubicBezTo>
                  <a:cubicBezTo>
                    <a:pt x="58" y="453"/>
                    <a:pt x="93" y="476"/>
                    <a:pt x="140" y="488"/>
                  </a:cubicBezTo>
                  <a:cubicBezTo>
                    <a:pt x="105" y="522"/>
                    <a:pt x="81" y="557"/>
                    <a:pt x="117" y="604"/>
                  </a:cubicBezTo>
                  <a:cubicBezTo>
                    <a:pt x="151" y="638"/>
                    <a:pt x="186" y="661"/>
                    <a:pt x="220" y="673"/>
                  </a:cubicBezTo>
                  <a:cubicBezTo>
                    <a:pt x="174" y="707"/>
                    <a:pt x="151" y="766"/>
                    <a:pt x="163" y="823"/>
                  </a:cubicBezTo>
                  <a:cubicBezTo>
                    <a:pt x="128" y="823"/>
                    <a:pt x="81" y="858"/>
                    <a:pt x="70" y="893"/>
                  </a:cubicBezTo>
                  <a:cubicBezTo>
                    <a:pt x="47" y="951"/>
                    <a:pt x="70" y="1008"/>
                    <a:pt x="93" y="1055"/>
                  </a:cubicBezTo>
                  <a:cubicBezTo>
                    <a:pt x="35" y="1101"/>
                    <a:pt x="24" y="1206"/>
                    <a:pt x="70" y="1263"/>
                  </a:cubicBezTo>
                  <a:cubicBezTo>
                    <a:pt x="12" y="1332"/>
                    <a:pt x="12" y="1437"/>
                    <a:pt x="70" y="1507"/>
                  </a:cubicBezTo>
                  <a:cubicBezTo>
                    <a:pt x="35" y="1530"/>
                    <a:pt x="24" y="1576"/>
                    <a:pt x="35" y="1610"/>
                  </a:cubicBezTo>
                  <a:cubicBezTo>
                    <a:pt x="35" y="1657"/>
                    <a:pt x="70" y="1703"/>
                    <a:pt x="105" y="1726"/>
                  </a:cubicBezTo>
                  <a:cubicBezTo>
                    <a:pt x="81" y="1749"/>
                    <a:pt x="58" y="1784"/>
                    <a:pt x="70" y="1819"/>
                  </a:cubicBezTo>
                  <a:cubicBezTo>
                    <a:pt x="81" y="1888"/>
                    <a:pt x="151" y="1911"/>
                    <a:pt x="220" y="1923"/>
                  </a:cubicBezTo>
                  <a:cubicBezTo>
                    <a:pt x="224" y="1924"/>
                    <a:pt x="227" y="1925"/>
                    <a:pt x="231" y="1925"/>
                  </a:cubicBezTo>
                  <a:cubicBezTo>
                    <a:pt x="257" y="1925"/>
                    <a:pt x="263" y="1887"/>
                    <a:pt x="232" y="1877"/>
                  </a:cubicBezTo>
                  <a:cubicBezTo>
                    <a:pt x="197" y="1865"/>
                    <a:pt x="163" y="1865"/>
                    <a:pt x="128" y="1831"/>
                  </a:cubicBezTo>
                  <a:cubicBezTo>
                    <a:pt x="128" y="1819"/>
                    <a:pt x="117" y="1807"/>
                    <a:pt x="117" y="1795"/>
                  </a:cubicBezTo>
                  <a:cubicBezTo>
                    <a:pt x="117" y="1778"/>
                    <a:pt x="129" y="1768"/>
                    <a:pt x="140" y="1768"/>
                  </a:cubicBezTo>
                  <a:cubicBezTo>
                    <a:pt x="144" y="1768"/>
                    <a:pt x="148" y="1769"/>
                    <a:pt x="151" y="1772"/>
                  </a:cubicBezTo>
                  <a:cubicBezTo>
                    <a:pt x="186" y="1772"/>
                    <a:pt x="197" y="1738"/>
                    <a:pt x="174" y="1726"/>
                  </a:cubicBezTo>
                  <a:cubicBezTo>
                    <a:pt x="140" y="1692"/>
                    <a:pt x="93" y="1669"/>
                    <a:pt x="81" y="1622"/>
                  </a:cubicBezTo>
                  <a:cubicBezTo>
                    <a:pt x="70" y="1587"/>
                    <a:pt x="81" y="1541"/>
                    <a:pt x="117" y="1530"/>
                  </a:cubicBezTo>
                  <a:cubicBezTo>
                    <a:pt x="140" y="1530"/>
                    <a:pt x="140" y="1494"/>
                    <a:pt x="128" y="1483"/>
                  </a:cubicBezTo>
                  <a:cubicBezTo>
                    <a:pt x="58" y="1437"/>
                    <a:pt x="58" y="1332"/>
                    <a:pt x="117" y="1286"/>
                  </a:cubicBezTo>
                  <a:cubicBezTo>
                    <a:pt x="128" y="1275"/>
                    <a:pt x="128" y="1263"/>
                    <a:pt x="117" y="1252"/>
                  </a:cubicBezTo>
                  <a:cubicBezTo>
                    <a:pt x="70" y="1206"/>
                    <a:pt x="81" y="1113"/>
                    <a:pt x="140" y="1078"/>
                  </a:cubicBezTo>
                  <a:cubicBezTo>
                    <a:pt x="163" y="1078"/>
                    <a:pt x="163" y="1055"/>
                    <a:pt x="151" y="1044"/>
                  </a:cubicBezTo>
                  <a:cubicBezTo>
                    <a:pt x="117" y="1008"/>
                    <a:pt x="93" y="962"/>
                    <a:pt x="117" y="916"/>
                  </a:cubicBezTo>
                  <a:cubicBezTo>
                    <a:pt x="126" y="887"/>
                    <a:pt x="151" y="867"/>
                    <a:pt x="180" y="867"/>
                  </a:cubicBezTo>
                  <a:cubicBezTo>
                    <a:pt x="185" y="867"/>
                    <a:pt x="191" y="868"/>
                    <a:pt x="197" y="869"/>
                  </a:cubicBezTo>
                  <a:cubicBezTo>
                    <a:pt x="202" y="872"/>
                    <a:pt x="206" y="873"/>
                    <a:pt x="209" y="873"/>
                  </a:cubicBezTo>
                  <a:cubicBezTo>
                    <a:pt x="224" y="873"/>
                    <a:pt x="230" y="854"/>
                    <a:pt x="220" y="835"/>
                  </a:cubicBezTo>
                  <a:cubicBezTo>
                    <a:pt x="179" y="774"/>
                    <a:pt x="229" y="703"/>
                    <a:pt x="297" y="703"/>
                  </a:cubicBezTo>
                  <a:cubicBezTo>
                    <a:pt x="306" y="703"/>
                    <a:pt x="315" y="705"/>
                    <a:pt x="325" y="707"/>
                  </a:cubicBezTo>
                  <a:cubicBezTo>
                    <a:pt x="331" y="711"/>
                    <a:pt x="337" y="712"/>
                    <a:pt x="341" y="712"/>
                  </a:cubicBezTo>
                  <a:cubicBezTo>
                    <a:pt x="353" y="712"/>
                    <a:pt x="359" y="701"/>
                    <a:pt x="359" y="684"/>
                  </a:cubicBezTo>
                  <a:cubicBezTo>
                    <a:pt x="359" y="673"/>
                    <a:pt x="359" y="661"/>
                    <a:pt x="348" y="650"/>
                  </a:cubicBezTo>
                  <a:cubicBezTo>
                    <a:pt x="290" y="650"/>
                    <a:pt x="243" y="627"/>
                    <a:pt x="197" y="604"/>
                  </a:cubicBezTo>
                  <a:cubicBezTo>
                    <a:pt x="174" y="592"/>
                    <a:pt x="140" y="568"/>
                    <a:pt x="151" y="545"/>
                  </a:cubicBezTo>
                  <a:cubicBezTo>
                    <a:pt x="163" y="522"/>
                    <a:pt x="186" y="511"/>
                    <a:pt x="209" y="499"/>
                  </a:cubicBezTo>
                  <a:cubicBezTo>
                    <a:pt x="232" y="488"/>
                    <a:pt x="220" y="453"/>
                    <a:pt x="209" y="453"/>
                  </a:cubicBezTo>
                  <a:cubicBezTo>
                    <a:pt x="174" y="442"/>
                    <a:pt x="128" y="442"/>
                    <a:pt x="105" y="418"/>
                  </a:cubicBezTo>
                  <a:cubicBezTo>
                    <a:pt x="81" y="395"/>
                    <a:pt x="70" y="349"/>
                    <a:pt x="105" y="337"/>
                  </a:cubicBezTo>
                  <a:cubicBezTo>
                    <a:pt x="128" y="326"/>
                    <a:pt x="128" y="303"/>
                    <a:pt x="105" y="291"/>
                  </a:cubicBezTo>
                  <a:cubicBezTo>
                    <a:pt x="39" y="258"/>
                    <a:pt x="46" y="163"/>
                    <a:pt x="115" y="163"/>
                  </a:cubicBezTo>
                  <a:cubicBezTo>
                    <a:pt x="119" y="163"/>
                    <a:pt x="123" y="163"/>
                    <a:pt x="128" y="164"/>
                  </a:cubicBezTo>
                  <a:cubicBezTo>
                    <a:pt x="140" y="164"/>
                    <a:pt x="151" y="152"/>
                    <a:pt x="151" y="152"/>
                  </a:cubicBezTo>
                  <a:cubicBezTo>
                    <a:pt x="163" y="129"/>
                    <a:pt x="151" y="118"/>
                    <a:pt x="151" y="94"/>
                  </a:cubicBezTo>
                  <a:cubicBezTo>
                    <a:pt x="143" y="69"/>
                    <a:pt x="158" y="50"/>
                    <a:pt x="176" y="50"/>
                  </a:cubicBezTo>
                  <a:cubicBezTo>
                    <a:pt x="183" y="50"/>
                    <a:pt x="191" y="53"/>
                    <a:pt x="197" y="59"/>
                  </a:cubicBezTo>
                  <a:cubicBezTo>
                    <a:pt x="200" y="61"/>
                    <a:pt x="203" y="61"/>
                    <a:pt x="205" y="61"/>
                  </a:cubicBezTo>
                  <a:cubicBezTo>
                    <a:pt x="227" y="61"/>
                    <a:pt x="252" y="24"/>
                    <a:pt x="220" y="13"/>
                  </a:cubicBezTo>
                  <a:cubicBezTo>
                    <a:pt x="207" y="4"/>
                    <a:pt x="194" y="0"/>
                    <a:pt x="181"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2" name="Google Shape;1122;p40"/>
            <p:cNvSpPr/>
            <p:nvPr/>
          </p:nvSpPr>
          <p:spPr>
            <a:xfrm>
              <a:off x="6579867" y="2896036"/>
              <a:ext cx="133609" cy="523519"/>
            </a:xfrm>
            <a:custGeom>
              <a:avLst/>
              <a:gdLst/>
              <a:ahLst/>
              <a:cxnLst/>
              <a:rect l="l" t="t" r="r" b="b"/>
              <a:pathLst>
                <a:path w="869" h="3405" extrusionOk="0">
                  <a:moveTo>
                    <a:pt x="176" y="0"/>
                  </a:moveTo>
                  <a:cubicBezTo>
                    <a:pt x="135" y="0"/>
                    <a:pt x="95" y="17"/>
                    <a:pt x="70" y="54"/>
                  </a:cubicBezTo>
                  <a:cubicBezTo>
                    <a:pt x="35" y="100"/>
                    <a:pt x="47" y="169"/>
                    <a:pt x="81" y="204"/>
                  </a:cubicBezTo>
                  <a:cubicBezTo>
                    <a:pt x="35" y="239"/>
                    <a:pt x="1" y="285"/>
                    <a:pt x="12" y="355"/>
                  </a:cubicBezTo>
                  <a:cubicBezTo>
                    <a:pt x="24" y="401"/>
                    <a:pt x="70" y="424"/>
                    <a:pt x="105" y="435"/>
                  </a:cubicBezTo>
                  <a:cubicBezTo>
                    <a:pt x="105" y="458"/>
                    <a:pt x="105" y="494"/>
                    <a:pt x="128" y="517"/>
                  </a:cubicBezTo>
                  <a:cubicBezTo>
                    <a:pt x="145" y="542"/>
                    <a:pt x="175" y="556"/>
                    <a:pt x="209" y="556"/>
                  </a:cubicBezTo>
                  <a:cubicBezTo>
                    <a:pt x="220" y="556"/>
                    <a:pt x="232" y="554"/>
                    <a:pt x="243" y="551"/>
                  </a:cubicBezTo>
                  <a:lnTo>
                    <a:pt x="243" y="551"/>
                  </a:lnTo>
                  <a:cubicBezTo>
                    <a:pt x="232" y="597"/>
                    <a:pt x="243" y="632"/>
                    <a:pt x="255" y="679"/>
                  </a:cubicBezTo>
                  <a:cubicBezTo>
                    <a:pt x="186" y="702"/>
                    <a:pt x="140" y="771"/>
                    <a:pt x="151" y="841"/>
                  </a:cubicBezTo>
                  <a:cubicBezTo>
                    <a:pt x="163" y="898"/>
                    <a:pt x="220" y="945"/>
                    <a:pt x="290" y="957"/>
                  </a:cubicBezTo>
                  <a:cubicBezTo>
                    <a:pt x="267" y="1037"/>
                    <a:pt x="325" y="1130"/>
                    <a:pt x="406" y="1142"/>
                  </a:cubicBezTo>
                  <a:cubicBezTo>
                    <a:pt x="382" y="1222"/>
                    <a:pt x="418" y="1315"/>
                    <a:pt x="498" y="1361"/>
                  </a:cubicBezTo>
                  <a:cubicBezTo>
                    <a:pt x="464" y="1384"/>
                    <a:pt x="441" y="1431"/>
                    <a:pt x="452" y="1477"/>
                  </a:cubicBezTo>
                  <a:cubicBezTo>
                    <a:pt x="464" y="1535"/>
                    <a:pt x="510" y="1570"/>
                    <a:pt x="556" y="1593"/>
                  </a:cubicBezTo>
                  <a:cubicBezTo>
                    <a:pt x="521" y="1628"/>
                    <a:pt x="510" y="1685"/>
                    <a:pt x="533" y="1732"/>
                  </a:cubicBezTo>
                  <a:cubicBezTo>
                    <a:pt x="556" y="1778"/>
                    <a:pt x="591" y="1813"/>
                    <a:pt x="637" y="1824"/>
                  </a:cubicBezTo>
                  <a:cubicBezTo>
                    <a:pt x="614" y="1859"/>
                    <a:pt x="603" y="1917"/>
                    <a:pt x="614" y="1963"/>
                  </a:cubicBezTo>
                  <a:cubicBezTo>
                    <a:pt x="626" y="2021"/>
                    <a:pt x="672" y="2068"/>
                    <a:pt x="718" y="2102"/>
                  </a:cubicBezTo>
                  <a:cubicBezTo>
                    <a:pt x="683" y="2137"/>
                    <a:pt x="660" y="2184"/>
                    <a:pt x="660" y="2241"/>
                  </a:cubicBezTo>
                  <a:cubicBezTo>
                    <a:pt x="660" y="2299"/>
                    <a:pt x="706" y="2346"/>
                    <a:pt x="753" y="2369"/>
                  </a:cubicBezTo>
                  <a:cubicBezTo>
                    <a:pt x="718" y="2426"/>
                    <a:pt x="695" y="2484"/>
                    <a:pt x="695" y="2554"/>
                  </a:cubicBezTo>
                  <a:cubicBezTo>
                    <a:pt x="706" y="2600"/>
                    <a:pt x="742" y="2647"/>
                    <a:pt x="788" y="2681"/>
                  </a:cubicBezTo>
                  <a:cubicBezTo>
                    <a:pt x="742" y="2704"/>
                    <a:pt x="706" y="2750"/>
                    <a:pt x="706" y="2809"/>
                  </a:cubicBezTo>
                  <a:cubicBezTo>
                    <a:pt x="695" y="2866"/>
                    <a:pt x="718" y="2924"/>
                    <a:pt x="765" y="2959"/>
                  </a:cubicBezTo>
                  <a:cubicBezTo>
                    <a:pt x="695" y="3005"/>
                    <a:pt x="672" y="3110"/>
                    <a:pt x="730" y="3179"/>
                  </a:cubicBezTo>
                  <a:cubicBezTo>
                    <a:pt x="649" y="3225"/>
                    <a:pt x="637" y="3341"/>
                    <a:pt x="718" y="3398"/>
                  </a:cubicBezTo>
                  <a:cubicBezTo>
                    <a:pt x="723" y="3403"/>
                    <a:pt x="728" y="3405"/>
                    <a:pt x="732" y="3405"/>
                  </a:cubicBezTo>
                  <a:cubicBezTo>
                    <a:pt x="749" y="3405"/>
                    <a:pt x="760" y="3373"/>
                    <a:pt x="742" y="3364"/>
                  </a:cubicBezTo>
                  <a:cubicBezTo>
                    <a:pt x="683" y="3318"/>
                    <a:pt x="706" y="3225"/>
                    <a:pt x="788" y="3213"/>
                  </a:cubicBezTo>
                  <a:cubicBezTo>
                    <a:pt x="811" y="3202"/>
                    <a:pt x="811" y="3179"/>
                    <a:pt x="788" y="3167"/>
                  </a:cubicBezTo>
                  <a:cubicBezTo>
                    <a:pt x="718" y="3121"/>
                    <a:pt x="742" y="3017"/>
                    <a:pt x="822" y="2994"/>
                  </a:cubicBezTo>
                  <a:cubicBezTo>
                    <a:pt x="845" y="2994"/>
                    <a:pt x="845" y="2959"/>
                    <a:pt x="822" y="2947"/>
                  </a:cubicBezTo>
                  <a:cubicBezTo>
                    <a:pt x="730" y="2889"/>
                    <a:pt x="730" y="2739"/>
                    <a:pt x="845" y="2704"/>
                  </a:cubicBezTo>
                  <a:cubicBezTo>
                    <a:pt x="869" y="2693"/>
                    <a:pt x="869" y="2658"/>
                    <a:pt x="845" y="2647"/>
                  </a:cubicBezTo>
                  <a:cubicBezTo>
                    <a:pt x="788" y="2634"/>
                    <a:pt x="753" y="2588"/>
                    <a:pt x="753" y="2531"/>
                  </a:cubicBezTo>
                  <a:cubicBezTo>
                    <a:pt x="742" y="2472"/>
                    <a:pt x="776" y="2415"/>
                    <a:pt x="811" y="2380"/>
                  </a:cubicBezTo>
                  <a:cubicBezTo>
                    <a:pt x="822" y="2369"/>
                    <a:pt x="822" y="2346"/>
                    <a:pt x="799" y="2334"/>
                  </a:cubicBezTo>
                  <a:cubicBezTo>
                    <a:pt x="753" y="2322"/>
                    <a:pt x="718" y="2287"/>
                    <a:pt x="706" y="2241"/>
                  </a:cubicBezTo>
                  <a:cubicBezTo>
                    <a:pt x="706" y="2184"/>
                    <a:pt x="742" y="2137"/>
                    <a:pt x="788" y="2125"/>
                  </a:cubicBezTo>
                  <a:cubicBezTo>
                    <a:pt x="811" y="2114"/>
                    <a:pt x="811" y="2079"/>
                    <a:pt x="788" y="2079"/>
                  </a:cubicBezTo>
                  <a:cubicBezTo>
                    <a:pt x="730" y="2056"/>
                    <a:pt x="683" y="2021"/>
                    <a:pt x="660" y="1963"/>
                  </a:cubicBezTo>
                  <a:cubicBezTo>
                    <a:pt x="649" y="1917"/>
                    <a:pt x="660" y="1859"/>
                    <a:pt x="706" y="1824"/>
                  </a:cubicBezTo>
                  <a:cubicBezTo>
                    <a:pt x="730" y="1801"/>
                    <a:pt x="718" y="1778"/>
                    <a:pt x="683" y="1778"/>
                  </a:cubicBezTo>
                  <a:cubicBezTo>
                    <a:pt x="679" y="1778"/>
                    <a:pt x="674" y="1779"/>
                    <a:pt x="670" y="1779"/>
                  </a:cubicBezTo>
                  <a:cubicBezTo>
                    <a:pt x="576" y="1779"/>
                    <a:pt x="537" y="1659"/>
                    <a:pt x="614" y="1593"/>
                  </a:cubicBezTo>
                  <a:cubicBezTo>
                    <a:pt x="637" y="1582"/>
                    <a:pt x="626" y="1558"/>
                    <a:pt x="603" y="1546"/>
                  </a:cubicBezTo>
                  <a:cubicBezTo>
                    <a:pt x="556" y="1546"/>
                    <a:pt x="510" y="1523"/>
                    <a:pt x="498" y="1477"/>
                  </a:cubicBezTo>
                  <a:cubicBezTo>
                    <a:pt x="498" y="1431"/>
                    <a:pt x="521" y="1384"/>
                    <a:pt x="556" y="1384"/>
                  </a:cubicBezTo>
                  <a:cubicBezTo>
                    <a:pt x="580" y="1373"/>
                    <a:pt x="580" y="1338"/>
                    <a:pt x="556" y="1327"/>
                  </a:cubicBezTo>
                  <a:cubicBezTo>
                    <a:pt x="475" y="1315"/>
                    <a:pt x="418" y="1199"/>
                    <a:pt x="475" y="1130"/>
                  </a:cubicBezTo>
                  <a:cubicBezTo>
                    <a:pt x="475" y="1111"/>
                    <a:pt x="468" y="1092"/>
                    <a:pt x="458" y="1092"/>
                  </a:cubicBezTo>
                  <a:cubicBezTo>
                    <a:pt x="456" y="1092"/>
                    <a:pt x="454" y="1093"/>
                    <a:pt x="452" y="1095"/>
                  </a:cubicBezTo>
                  <a:cubicBezTo>
                    <a:pt x="371" y="1095"/>
                    <a:pt x="302" y="1014"/>
                    <a:pt x="336" y="945"/>
                  </a:cubicBezTo>
                  <a:cubicBezTo>
                    <a:pt x="346" y="926"/>
                    <a:pt x="340" y="907"/>
                    <a:pt x="325" y="907"/>
                  </a:cubicBezTo>
                  <a:cubicBezTo>
                    <a:pt x="321" y="907"/>
                    <a:pt x="317" y="908"/>
                    <a:pt x="313" y="910"/>
                  </a:cubicBezTo>
                  <a:cubicBezTo>
                    <a:pt x="267" y="910"/>
                    <a:pt x="209" y="875"/>
                    <a:pt x="197" y="829"/>
                  </a:cubicBezTo>
                  <a:cubicBezTo>
                    <a:pt x="197" y="782"/>
                    <a:pt x="232" y="725"/>
                    <a:pt x="290" y="725"/>
                  </a:cubicBezTo>
                  <a:cubicBezTo>
                    <a:pt x="313" y="725"/>
                    <a:pt x="325" y="702"/>
                    <a:pt x="313" y="679"/>
                  </a:cubicBezTo>
                  <a:cubicBezTo>
                    <a:pt x="279" y="632"/>
                    <a:pt x="279" y="574"/>
                    <a:pt x="313" y="517"/>
                  </a:cubicBezTo>
                  <a:cubicBezTo>
                    <a:pt x="313" y="498"/>
                    <a:pt x="305" y="479"/>
                    <a:pt x="290" y="479"/>
                  </a:cubicBezTo>
                  <a:cubicBezTo>
                    <a:pt x="287" y="479"/>
                    <a:pt x="283" y="480"/>
                    <a:pt x="279" y="482"/>
                  </a:cubicBezTo>
                  <a:cubicBezTo>
                    <a:pt x="257" y="496"/>
                    <a:pt x="231" y="506"/>
                    <a:pt x="208" y="506"/>
                  </a:cubicBezTo>
                  <a:cubicBezTo>
                    <a:pt x="195" y="506"/>
                    <a:pt x="183" y="502"/>
                    <a:pt x="174" y="494"/>
                  </a:cubicBezTo>
                  <a:cubicBezTo>
                    <a:pt x="151" y="470"/>
                    <a:pt x="151" y="435"/>
                    <a:pt x="174" y="424"/>
                  </a:cubicBezTo>
                  <a:cubicBezTo>
                    <a:pt x="194" y="404"/>
                    <a:pt x="180" y="375"/>
                    <a:pt x="160" y="375"/>
                  </a:cubicBezTo>
                  <a:cubicBezTo>
                    <a:pt x="157" y="375"/>
                    <a:pt x="154" y="376"/>
                    <a:pt x="151" y="378"/>
                  </a:cubicBezTo>
                  <a:cubicBezTo>
                    <a:pt x="142" y="384"/>
                    <a:pt x="132" y="387"/>
                    <a:pt x="122" y="387"/>
                  </a:cubicBezTo>
                  <a:cubicBezTo>
                    <a:pt x="94" y="387"/>
                    <a:pt x="67" y="365"/>
                    <a:pt x="58" y="332"/>
                  </a:cubicBezTo>
                  <a:cubicBezTo>
                    <a:pt x="47" y="285"/>
                    <a:pt x="93" y="250"/>
                    <a:pt x="140" y="239"/>
                  </a:cubicBezTo>
                  <a:cubicBezTo>
                    <a:pt x="163" y="239"/>
                    <a:pt x="174" y="204"/>
                    <a:pt x="140" y="193"/>
                  </a:cubicBezTo>
                  <a:cubicBezTo>
                    <a:pt x="105" y="181"/>
                    <a:pt x="81" y="111"/>
                    <a:pt x="117" y="77"/>
                  </a:cubicBezTo>
                  <a:cubicBezTo>
                    <a:pt x="128" y="59"/>
                    <a:pt x="151" y="50"/>
                    <a:pt x="176" y="50"/>
                  </a:cubicBezTo>
                  <a:cubicBezTo>
                    <a:pt x="200" y="50"/>
                    <a:pt x="226" y="59"/>
                    <a:pt x="243" y="77"/>
                  </a:cubicBezTo>
                  <a:cubicBezTo>
                    <a:pt x="249" y="82"/>
                    <a:pt x="255" y="84"/>
                    <a:pt x="261" y="84"/>
                  </a:cubicBezTo>
                  <a:cubicBezTo>
                    <a:pt x="280" y="84"/>
                    <a:pt x="296" y="59"/>
                    <a:pt x="279" y="42"/>
                  </a:cubicBezTo>
                  <a:cubicBezTo>
                    <a:pt x="251" y="14"/>
                    <a:pt x="213" y="0"/>
                    <a:pt x="176"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3" name="Google Shape;1123;p40"/>
            <p:cNvSpPr/>
            <p:nvPr/>
          </p:nvSpPr>
          <p:spPr>
            <a:xfrm>
              <a:off x="6893201" y="3409701"/>
              <a:ext cx="8918" cy="8918"/>
            </a:xfrm>
            <a:custGeom>
              <a:avLst/>
              <a:gdLst/>
              <a:ahLst/>
              <a:cxnLst/>
              <a:rect l="l" t="t" r="r" b="b"/>
              <a:pathLst>
                <a:path w="58" h="58" extrusionOk="0">
                  <a:moveTo>
                    <a:pt x="11" y="0"/>
                  </a:moveTo>
                  <a:lnTo>
                    <a:pt x="11" y="11"/>
                  </a:lnTo>
                  <a:lnTo>
                    <a:pt x="0" y="11"/>
                  </a:lnTo>
                  <a:lnTo>
                    <a:pt x="0" y="23"/>
                  </a:lnTo>
                  <a:lnTo>
                    <a:pt x="0" y="34"/>
                  </a:lnTo>
                  <a:lnTo>
                    <a:pt x="11" y="46"/>
                  </a:lnTo>
                  <a:lnTo>
                    <a:pt x="23" y="57"/>
                  </a:lnTo>
                  <a:lnTo>
                    <a:pt x="46" y="57"/>
                  </a:lnTo>
                  <a:cubicBezTo>
                    <a:pt x="46" y="46"/>
                    <a:pt x="46" y="46"/>
                    <a:pt x="57" y="46"/>
                  </a:cubicBezTo>
                  <a:lnTo>
                    <a:pt x="57" y="34"/>
                  </a:lnTo>
                  <a:lnTo>
                    <a:pt x="57" y="23"/>
                  </a:lnTo>
                  <a:lnTo>
                    <a:pt x="57" y="11"/>
                  </a:lnTo>
                  <a:cubicBezTo>
                    <a:pt x="57" y="0"/>
                    <a:pt x="46" y="0"/>
                    <a:pt x="46"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4" name="Google Shape;1124;p40"/>
            <p:cNvSpPr/>
            <p:nvPr/>
          </p:nvSpPr>
          <p:spPr>
            <a:xfrm>
              <a:off x="6971458" y="3343744"/>
              <a:ext cx="8918" cy="7226"/>
            </a:xfrm>
            <a:custGeom>
              <a:avLst/>
              <a:gdLst/>
              <a:ahLst/>
              <a:cxnLst/>
              <a:rect l="l" t="t" r="r" b="b"/>
              <a:pathLst>
                <a:path w="58" h="47" extrusionOk="0">
                  <a:moveTo>
                    <a:pt x="0" y="0"/>
                  </a:moveTo>
                  <a:lnTo>
                    <a:pt x="0" y="12"/>
                  </a:lnTo>
                  <a:lnTo>
                    <a:pt x="0" y="23"/>
                  </a:lnTo>
                  <a:lnTo>
                    <a:pt x="0" y="35"/>
                  </a:lnTo>
                  <a:cubicBezTo>
                    <a:pt x="11" y="35"/>
                    <a:pt x="11" y="35"/>
                    <a:pt x="11" y="47"/>
                  </a:cubicBezTo>
                  <a:lnTo>
                    <a:pt x="47" y="47"/>
                  </a:lnTo>
                  <a:lnTo>
                    <a:pt x="58" y="35"/>
                  </a:lnTo>
                  <a:lnTo>
                    <a:pt x="58" y="23"/>
                  </a:lnTo>
                  <a:lnTo>
                    <a:pt x="58" y="12"/>
                  </a:lnTo>
                  <a:lnTo>
                    <a:pt x="58"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5" name="Google Shape;1125;p40"/>
            <p:cNvSpPr/>
            <p:nvPr/>
          </p:nvSpPr>
          <p:spPr>
            <a:xfrm>
              <a:off x="6896737" y="3185386"/>
              <a:ext cx="10763" cy="7226"/>
            </a:xfrm>
            <a:custGeom>
              <a:avLst/>
              <a:gdLst/>
              <a:ahLst/>
              <a:cxnLst/>
              <a:rect l="l" t="t" r="r" b="b"/>
              <a:pathLst>
                <a:path w="70" h="47" extrusionOk="0">
                  <a:moveTo>
                    <a:pt x="11" y="1"/>
                  </a:moveTo>
                  <a:lnTo>
                    <a:pt x="11" y="12"/>
                  </a:lnTo>
                  <a:lnTo>
                    <a:pt x="0" y="12"/>
                  </a:lnTo>
                  <a:lnTo>
                    <a:pt x="0" y="24"/>
                  </a:lnTo>
                  <a:lnTo>
                    <a:pt x="0" y="35"/>
                  </a:lnTo>
                  <a:cubicBezTo>
                    <a:pt x="0" y="35"/>
                    <a:pt x="0" y="47"/>
                    <a:pt x="11" y="47"/>
                  </a:cubicBezTo>
                  <a:lnTo>
                    <a:pt x="58" y="47"/>
                  </a:lnTo>
                  <a:lnTo>
                    <a:pt x="58" y="35"/>
                  </a:lnTo>
                  <a:cubicBezTo>
                    <a:pt x="58" y="35"/>
                    <a:pt x="70" y="35"/>
                    <a:pt x="70" y="24"/>
                  </a:cubicBezTo>
                  <a:lnTo>
                    <a:pt x="58" y="24"/>
                  </a:lnTo>
                  <a:lnTo>
                    <a:pt x="58" y="12"/>
                  </a:lnTo>
                  <a:lnTo>
                    <a:pt x="46" y="1"/>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6" name="Google Shape;1126;p40"/>
            <p:cNvSpPr/>
            <p:nvPr/>
          </p:nvSpPr>
          <p:spPr>
            <a:xfrm>
              <a:off x="6877058" y="3313456"/>
              <a:ext cx="10763" cy="7380"/>
            </a:xfrm>
            <a:custGeom>
              <a:avLst/>
              <a:gdLst/>
              <a:ahLst/>
              <a:cxnLst/>
              <a:rect l="l" t="t" r="r" b="b"/>
              <a:pathLst>
                <a:path w="70" h="48" extrusionOk="0">
                  <a:moveTo>
                    <a:pt x="12" y="1"/>
                  </a:moveTo>
                  <a:cubicBezTo>
                    <a:pt x="12" y="12"/>
                    <a:pt x="12" y="12"/>
                    <a:pt x="0" y="12"/>
                  </a:cubicBezTo>
                  <a:lnTo>
                    <a:pt x="0" y="24"/>
                  </a:lnTo>
                  <a:lnTo>
                    <a:pt x="0" y="35"/>
                  </a:lnTo>
                  <a:lnTo>
                    <a:pt x="12" y="35"/>
                  </a:lnTo>
                  <a:lnTo>
                    <a:pt x="12" y="47"/>
                  </a:lnTo>
                  <a:lnTo>
                    <a:pt x="47" y="47"/>
                  </a:lnTo>
                  <a:cubicBezTo>
                    <a:pt x="59" y="47"/>
                    <a:pt x="59" y="47"/>
                    <a:pt x="59" y="35"/>
                  </a:cubicBezTo>
                  <a:lnTo>
                    <a:pt x="70" y="35"/>
                  </a:lnTo>
                  <a:lnTo>
                    <a:pt x="70" y="24"/>
                  </a:lnTo>
                  <a:lnTo>
                    <a:pt x="70" y="12"/>
                  </a:lnTo>
                  <a:cubicBezTo>
                    <a:pt x="70" y="12"/>
                    <a:pt x="59" y="12"/>
                    <a:pt x="59"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7" name="Google Shape;1127;p40"/>
            <p:cNvSpPr/>
            <p:nvPr/>
          </p:nvSpPr>
          <p:spPr>
            <a:xfrm>
              <a:off x="6587093" y="3188922"/>
              <a:ext cx="7226" cy="10916"/>
            </a:xfrm>
            <a:custGeom>
              <a:avLst/>
              <a:gdLst/>
              <a:ahLst/>
              <a:cxnLst/>
              <a:rect l="l" t="t" r="r" b="b"/>
              <a:pathLst>
                <a:path w="47" h="71" extrusionOk="0">
                  <a:moveTo>
                    <a:pt x="23" y="1"/>
                  </a:moveTo>
                  <a:cubicBezTo>
                    <a:pt x="23" y="12"/>
                    <a:pt x="11" y="12"/>
                    <a:pt x="11" y="12"/>
                  </a:cubicBezTo>
                  <a:lnTo>
                    <a:pt x="0" y="12"/>
                  </a:lnTo>
                  <a:lnTo>
                    <a:pt x="0" y="24"/>
                  </a:lnTo>
                  <a:lnTo>
                    <a:pt x="0" y="35"/>
                  </a:lnTo>
                  <a:lnTo>
                    <a:pt x="0" y="47"/>
                  </a:lnTo>
                  <a:lnTo>
                    <a:pt x="0" y="58"/>
                  </a:lnTo>
                  <a:cubicBezTo>
                    <a:pt x="0" y="70"/>
                    <a:pt x="11" y="70"/>
                    <a:pt x="11" y="70"/>
                  </a:cubicBezTo>
                  <a:lnTo>
                    <a:pt x="23" y="70"/>
                  </a:lnTo>
                  <a:cubicBezTo>
                    <a:pt x="34" y="70"/>
                    <a:pt x="34" y="70"/>
                    <a:pt x="34" y="58"/>
                  </a:cubicBezTo>
                  <a:lnTo>
                    <a:pt x="46" y="58"/>
                  </a:lnTo>
                  <a:lnTo>
                    <a:pt x="46" y="47"/>
                  </a:lnTo>
                  <a:lnTo>
                    <a:pt x="46" y="35"/>
                  </a:lnTo>
                  <a:lnTo>
                    <a:pt x="46" y="24"/>
                  </a:lnTo>
                  <a:lnTo>
                    <a:pt x="34" y="12"/>
                  </a:lnTo>
                  <a:cubicBezTo>
                    <a:pt x="23" y="12"/>
                    <a:pt x="23" y="1"/>
                    <a:pt x="2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8" name="Google Shape;1128;p40"/>
            <p:cNvSpPr/>
            <p:nvPr/>
          </p:nvSpPr>
          <p:spPr>
            <a:xfrm>
              <a:off x="6547888" y="3030564"/>
              <a:ext cx="10763" cy="9071"/>
            </a:xfrm>
            <a:custGeom>
              <a:avLst/>
              <a:gdLst/>
              <a:ahLst/>
              <a:cxnLst/>
              <a:rect l="l" t="t" r="r" b="b"/>
              <a:pathLst>
                <a:path w="70" h="59" extrusionOk="0">
                  <a:moveTo>
                    <a:pt x="12" y="0"/>
                  </a:moveTo>
                  <a:lnTo>
                    <a:pt x="12" y="12"/>
                  </a:lnTo>
                  <a:lnTo>
                    <a:pt x="0" y="12"/>
                  </a:lnTo>
                  <a:lnTo>
                    <a:pt x="0" y="23"/>
                  </a:lnTo>
                  <a:lnTo>
                    <a:pt x="0" y="35"/>
                  </a:lnTo>
                  <a:lnTo>
                    <a:pt x="12" y="46"/>
                  </a:lnTo>
                  <a:cubicBezTo>
                    <a:pt x="12" y="46"/>
                    <a:pt x="24" y="46"/>
                    <a:pt x="24" y="58"/>
                  </a:cubicBezTo>
                  <a:lnTo>
                    <a:pt x="58" y="58"/>
                  </a:lnTo>
                  <a:lnTo>
                    <a:pt x="58" y="46"/>
                  </a:lnTo>
                  <a:cubicBezTo>
                    <a:pt x="58" y="46"/>
                    <a:pt x="70" y="46"/>
                    <a:pt x="70" y="35"/>
                  </a:cubicBezTo>
                  <a:lnTo>
                    <a:pt x="58" y="23"/>
                  </a:lnTo>
                  <a:lnTo>
                    <a:pt x="47" y="12"/>
                  </a:lnTo>
                  <a:cubicBezTo>
                    <a:pt x="47" y="0"/>
                    <a:pt x="35" y="0"/>
                    <a:pt x="35"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29" name="Google Shape;1129;p40"/>
            <p:cNvSpPr/>
            <p:nvPr/>
          </p:nvSpPr>
          <p:spPr>
            <a:xfrm>
              <a:off x="6754369" y="2962916"/>
              <a:ext cx="7226" cy="9071"/>
            </a:xfrm>
            <a:custGeom>
              <a:avLst/>
              <a:gdLst/>
              <a:ahLst/>
              <a:cxnLst/>
              <a:rect l="l" t="t" r="r" b="b"/>
              <a:pathLst>
                <a:path w="47" h="59" extrusionOk="0">
                  <a:moveTo>
                    <a:pt x="11" y="0"/>
                  </a:moveTo>
                  <a:lnTo>
                    <a:pt x="0" y="12"/>
                  </a:lnTo>
                  <a:lnTo>
                    <a:pt x="0" y="23"/>
                  </a:lnTo>
                  <a:lnTo>
                    <a:pt x="0" y="35"/>
                  </a:lnTo>
                  <a:lnTo>
                    <a:pt x="0" y="47"/>
                  </a:lnTo>
                  <a:lnTo>
                    <a:pt x="11" y="59"/>
                  </a:lnTo>
                  <a:lnTo>
                    <a:pt x="46" y="59"/>
                  </a:lnTo>
                  <a:lnTo>
                    <a:pt x="46" y="47"/>
                  </a:lnTo>
                  <a:lnTo>
                    <a:pt x="46" y="35"/>
                  </a:lnTo>
                  <a:lnTo>
                    <a:pt x="46" y="23"/>
                  </a:lnTo>
                  <a:lnTo>
                    <a:pt x="46" y="12"/>
                  </a:lnTo>
                  <a:lnTo>
                    <a:pt x="46"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0" name="Google Shape;1130;p40"/>
            <p:cNvSpPr/>
            <p:nvPr/>
          </p:nvSpPr>
          <p:spPr>
            <a:xfrm>
              <a:off x="6763132" y="2685251"/>
              <a:ext cx="7226" cy="14453"/>
            </a:xfrm>
            <a:custGeom>
              <a:avLst/>
              <a:gdLst/>
              <a:ahLst/>
              <a:cxnLst/>
              <a:rect l="l" t="t" r="r" b="b"/>
              <a:pathLst>
                <a:path w="47" h="94" extrusionOk="0">
                  <a:moveTo>
                    <a:pt x="24" y="1"/>
                  </a:moveTo>
                  <a:cubicBezTo>
                    <a:pt x="13" y="1"/>
                    <a:pt x="13" y="13"/>
                    <a:pt x="1" y="13"/>
                  </a:cubicBezTo>
                  <a:lnTo>
                    <a:pt x="1" y="24"/>
                  </a:lnTo>
                  <a:lnTo>
                    <a:pt x="1" y="70"/>
                  </a:lnTo>
                  <a:lnTo>
                    <a:pt x="1" y="93"/>
                  </a:lnTo>
                  <a:lnTo>
                    <a:pt x="36" y="93"/>
                  </a:lnTo>
                  <a:cubicBezTo>
                    <a:pt x="47" y="82"/>
                    <a:pt x="47" y="82"/>
                    <a:pt x="47" y="70"/>
                  </a:cubicBezTo>
                  <a:lnTo>
                    <a:pt x="47" y="24"/>
                  </a:lnTo>
                  <a:cubicBezTo>
                    <a:pt x="47" y="24"/>
                    <a:pt x="47" y="13"/>
                    <a:pt x="36" y="13"/>
                  </a:cubicBezTo>
                  <a:lnTo>
                    <a:pt x="24" y="1"/>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1" name="Google Shape;1131;p40"/>
            <p:cNvSpPr/>
            <p:nvPr/>
          </p:nvSpPr>
          <p:spPr>
            <a:xfrm>
              <a:off x="6588784" y="2695859"/>
              <a:ext cx="9071" cy="9225"/>
            </a:xfrm>
            <a:custGeom>
              <a:avLst/>
              <a:gdLst/>
              <a:ahLst/>
              <a:cxnLst/>
              <a:rect l="l" t="t" r="r" b="b"/>
              <a:pathLst>
                <a:path w="59" h="60" extrusionOk="0">
                  <a:moveTo>
                    <a:pt x="12" y="1"/>
                  </a:moveTo>
                  <a:cubicBezTo>
                    <a:pt x="12" y="13"/>
                    <a:pt x="12" y="13"/>
                    <a:pt x="0" y="13"/>
                  </a:cubicBezTo>
                  <a:lnTo>
                    <a:pt x="0" y="24"/>
                  </a:lnTo>
                  <a:lnTo>
                    <a:pt x="0" y="36"/>
                  </a:lnTo>
                  <a:lnTo>
                    <a:pt x="0" y="47"/>
                  </a:lnTo>
                  <a:lnTo>
                    <a:pt x="12" y="47"/>
                  </a:lnTo>
                  <a:lnTo>
                    <a:pt x="23" y="59"/>
                  </a:lnTo>
                  <a:lnTo>
                    <a:pt x="35" y="59"/>
                  </a:lnTo>
                  <a:cubicBezTo>
                    <a:pt x="35" y="59"/>
                    <a:pt x="47" y="59"/>
                    <a:pt x="47" y="47"/>
                  </a:cubicBezTo>
                  <a:lnTo>
                    <a:pt x="59" y="47"/>
                  </a:lnTo>
                  <a:lnTo>
                    <a:pt x="59" y="36"/>
                  </a:lnTo>
                  <a:lnTo>
                    <a:pt x="59" y="24"/>
                  </a:lnTo>
                  <a:lnTo>
                    <a:pt x="59" y="13"/>
                  </a:lnTo>
                  <a:lnTo>
                    <a:pt x="47" y="13"/>
                  </a:lnTo>
                  <a:cubicBezTo>
                    <a:pt x="47" y="1"/>
                    <a:pt x="47" y="1"/>
                    <a:pt x="35"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2" name="Google Shape;1132;p40"/>
            <p:cNvSpPr/>
            <p:nvPr/>
          </p:nvSpPr>
          <p:spPr>
            <a:xfrm>
              <a:off x="6695484" y="2594541"/>
              <a:ext cx="7380" cy="9071"/>
            </a:xfrm>
            <a:custGeom>
              <a:avLst/>
              <a:gdLst/>
              <a:ahLst/>
              <a:cxnLst/>
              <a:rect l="l" t="t" r="r" b="b"/>
              <a:pathLst>
                <a:path w="48" h="59" extrusionOk="0">
                  <a:moveTo>
                    <a:pt x="13" y="1"/>
                  </a:moveTo>
                  <a:cubicBezTo>
                    <a:pt x="13" y="1"/>
                    <a:pt x="1" y="1"/>
                    <a:pt x="1" y="12"/>
                  </a:cubicBezTo>
                  <a:lnTo>
                    <a:pt x="1" y="24"/>
                  </a:lnTo>
                  <a:lnTo>
                    <a:pt x="1" y="35"/>
                  </a:lnTo>
                  <a:lnTo>
                    <a:pt x="1" y="47"/>
                  </a:lnTo>
                  <a:lnTo>
                    <a:pt x="1" y="58"/>
                  </a:lnTo>
                  <a:lnTo>
                    <a:pt x="36" y="58"/>
                  </a:lnTo>
                  <a:lnTo>
                    <a:pt x="47" y="47"/>
                  </a:lnTo>
                  <a:lnTo>
                    <a:pt x="47" y="35"/>
                  </a:lnTo>
                  <a:lnTo>
                    <a:pt x="47" y="24"/>
                  </a:lnTo>
                  <a:lnTo>
                    <a:pt x="47" y="12"/>
                  </a:lnTo>
                  <a:lnTo>
                    <a:pt x="36" y="12"/>
                  </a:lnTo>
                  <a:lnTo>
                    <a:pt x="36" y="1"/>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3" name="Google Shape;1133;p40"/>
            <p:cNvSpPr/>
            <p:nvPr/>
          </p:nvSpPr>
          <p:spPr>
            <a:xfrm>
              <a:off x="6777430" y="2598077"/>
              <a:ext cx="10763" cy="9071"/>
            </a:xfrm>
            <a:custGeom>
              <a:avLst/>
              <a:gdLst/>
              <a:ahLst/>
              <a:cxnLst/>
              <a:rect l="l" t="t" r="r" b="b"/>
              <a:pathLst>
                <a:path w="70" h="59" extrusionOk="0">
                  <a:moveTo>
                    <a:pt x="23" y="1"/>
                  </a:moveTo>
                  <a:lnTo>
                    <a:pt x="12" y="12"/>
                  </a:lnTo>
                  <a:cubicBezTo>
                    <a:pt x="12" y="12"/>
                    <a:pt x="0" y="12"/>
                    <a:pt x="0" y="24"/>
                  </a:cubicBezTo>
                  <a:lnTo>
                    <a:pt x="0" y="35"/>
                  </a:lnTo>
                  <a:lnTo>
                    <a:pt x="12" y="47"/>
                  </a:lnTo>
                  <a:lnTo>
                    <a:pt x="23" y="58"/>
                  </a:lnTo>
                  <a:lnTo>
                    <a:pt x="35" y="58"/>
                  </a:lnTo>
                  <a:cubicBezTo>
                    <a:pt x="47" y="58"/>
                    <a:pt x="47" y="58"/>
                    <a:pt x="47" y="47"/>
                  </a:cubicBezTo>
                  <a:lnTo>
                    <a:pt x="59" y="47"/>
                  </a:lnTo>
                  <a:lnTo>
                    <a:pt x="59" y="35"/>
                  </a:lnTo>
                  <a:cubicBezTo>
                    <a:pt x="70" y="35"/>
                    <a:pt x="70" y="35"/>
                    <a:pt x="70" y="24"/>
                  </a:cubicBezTo>
                  <a:cubicBezTo>
                    <a:pt x="59" y="24"/>
                    <a:pt x="59" y="12"/>
                    <a:pt x="59" y="12"/>
                  </a:cubicBezTo>
                  <a:cubicBezTo>
                    <a:pt x="47" y="1"/>
                    <a:pt x="47" y="1"/>
                    <a:pt x="35"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4" name="Google Shape;1134;p40"/>
            <p:cNvSpPr/>
            <p:nvPr/>
          </p:nvSpPr>
          <p:spPr>
            <a:xfrm>
              <a:off x="6894892" y="3489649"/>
              <a:ext cx="9071" cy="7226"/>
            </a:xfrm>
            <a:custGeom>
              <a:avLst/>
              <a:gdLst/>
              <a:ahLst/>
              <a:cxnLst/>
              <a:rect l="l" t="t" r="r" b="b"/>
              <a:pathLst>
                <a:path w="59" h="47" extrusionOk="0">
                  <a:moveTo>
                    <a:pt x="12" y="0"/>
                  </a:moveTo>
                  <a:lnTo>
                    <a:pt x="0" y="12"/>
                  </a:lnTo>
                  <a:lnTo>
                    <a:pt x="0" y="24"/>
                  </a:lnTo>
                  <a:lnTo>
                    <a:pt x="0" y="36"/>
                  </a:lnTo>
                  <a:lnTo>
                    <a:pt x="0" y="47"/>
                  </a:lnTo>
                  <a:lnTo>
                    <a:pt x="58" y="47"/>
                  </a:lnTo>
                  <a:lnTo>
                    <a:pt x="58" y="36"/>
                  </a:lnTo>
                  <a:lnTo>
                    <a:pt x="58" y="24"/>
                  </a:lnTo>
                  <a:lnTo>
                    <a:pt x="58" y="12"/>
                  </a:lnTo>
                  <a:cubicBezTo>
                    <a:pt x="58" y="0"/>
                    <a:pt x="46" y="0"/>
                    <a:pt x="46"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5" name="Google Shape;1135;p40"/>
            <p:cNvSpPr/>
            <p:nvPr/>
          </p:nvSpPr>
          <p:spPr>
            <a:xfrm>
              <a:off x="6973149" y="3213829"/>
              <a:ext cx="7226" cy="14453"/>
            </a:xfrm>
            <a:custGeom>
              <a:avLst/>
              <a:gdLst/>
              <a:ahLst/>
              <a:cxnLst/>
              <a:rect l="l" t="t" r="r" b="b"/>
              <a:pathLst>
                <a:path w="47" h="94" extrusionOk="0">
                  <a:moveTo>
                    <a:pt x="12" y="1"/>
                  </a:moveTo>
                  <a:cubicBezTo>
                    <a:pt x="0" y="12"/>
                    <a:pt x="0" y="12"/>
                    <a:pt x="0" y="24"/>
                  </a:cubicBezTo>
                  <a:lnTo>
                    <a:pt x="0" y="58"/>
                  </a:lnTo>
                  <a:cubicBezTo>
                    <a:pt x="0" y="70"/>
                    <a:pt x="0" y="81"/>
                    <a:pt x="12" y="81"/>
                  </a:cubicBezTo>
                  <a:lnTo>
                    <a:pt x="24" y="93"/>
                  </a:lnTo>
                  <a:cubicBezTo>
                    <a:pt x="36" y="93"/>
                    <a:pt x="36" y="81"/>
                    <a:pt x="47" y="81"/>
                  </a:cubicBezTo>
                  <a:lnTo>
                    <a:pt x="47" y="58"/>
                  </a:lnTo>
                  <a:lnTo>
                    <a:pt x="47" y="24"/>
                  </a:lnTo>
                  <a:lnTo>
                    <a:pt x="47" y="1"/>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6" name="Google Shape;1136;p40"/>
            <p:cNvSpPr/>
            <p:nvPr/>
          </p:nvSpPr>
          <p:spPr>
            <a:xfrm>
              <a:off x="6891356" y="3656924"/>
              <a:ext cx="10763" cy="9071"/>
            </a:xfrm>
            <a:custGeom>
              <a:avLst/>
              <a:gdLst/>
              <a:ahLst/>
              <a:cxnLst/>
              <a:rect l="l" t="t" r="r" b="b"/>
              <a:pathLst>
                <a:path w="70" h="59" extrusionOk="0">
                  <a:moveTo>
                    <a:pt x="35" y="0"/>
                  </a:moveTo>
                  <a:cubicBezTo>
                    <a:pt x="0" y="0"/>
                    <a:pt x="0" y="59"/>
                    <a:pt x="35" y="59"/>
                  </a:cubicBezTo>
                  <a:cubicBezTo>
                    <a:pt x="69" y="59"/>
                    <a:pt x="69" y="0"/>
                    <a:pt x="35"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7" name="Google Shape;1137;p40"/>
            <p:cNvSpPr/>
            <p:nvPr/>
          </p:nvSpPr>
          <p:spPr>
            <a:xfrm>
              <a:off x="6768513" y="3861714"/>
              <a:ext cx="12607" cy="8918"/>
            </a:xfrm>
            <a:custGeom>
              <a:avLst/>
              <a:gdLst/>
              <a:ahLst/>
              <a:cxnLst/>
              <a:rect l="l" t="t" r="r" b="b"/>
              <a:pathLst>
                <a:path w="82" h="58" extrusionOk="0">
                  <a:moveTo>
                    <a:pt x="47" y="0"/>
                  </a:moveTo>
                  <a:cubicBezTo>
                    <a:pt x="35" y="11"/>
                    <a:pt x="24" y="11"/>
                    <a:pt x="12" y="11"/>
                  </a:cubicBezTo>
                  <a:lnTo>
                    <a:pt x="12" y="23"/>
                  </a:lnTo>
                  <a:cubicBezTo>
                    <a:pt x="12" y="23"/>
                    <a:pt x="1" y="23"/>
                    <a:pt x="1" y="34"/>
                  </a:cubicBezTo>
                  <a:lnTo>
                    <a:pt x="1" y="46"/>
                  </a:lnTo>
                  <a:lnTo>
                    <a:pt x="12" y="46"/>
                  </a:lnTo>
                  <a:cubicBezTo>
                    <a:pt x="12" y="57"/>
                    <a:pt x="12" y="57"/>
                    <a:pt x="24" y="57"/>
                  </a:cubicBezTo>
                  <a:lnTo>
                    <a:pt x="47" y="57"/>
                  </a:lnTo>
                  <a:cubicBezTo>
                    <a:pt x="47" y="57"/>
                    <a:pt x="58" y="46"/>
                    <a:pt x="70" y="46"/>
                  </a:cubicBezTo>
                  <a:lnTo>
                    <a:pt x="81" y="34"/>
                  </a:lnTo>
                  <a:lnTo>
                    <a:pt x="81" y="23"/>
                  </a:lnTo>
                  <a:lnTo>
                    <a:pt x="81" y="11"/>
                  </a:lnTo>
                  <a:cubicBezTo>
                    <a:pt x="70" y="11"/>
                    <a:pt x="70" y="0"/>
                    <a:pt x="58"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8" name="Google Shape;1138;p40"/>
            <p:cNvSpPr/>
            <p:nvPr/>
          </p:nvSpPr>
          <p:spPr>
            <a:xfrm>
              <a:off x="6734689" y="4014691"/>
              <a:ext cx="10763" cy="7226"/>
            </a:xfrm>
            <a:custGeom>
              <a:avLst/>
              <a:gdLst/>
              <a:ahLst/>
              <a:cxnLst/>
              <a:rect l="l" t="t" r="r" b="b"/>
              <a:pathLst>
                <a:path w="70" h="47" extrusionOk="0">
                  <a:moveTo>
                    <a:pt x="24" y="1"/>
                  </a:moveTo>
                  <a:cubicBezTo>
                    <a:pt x="12" y="1"/>
                    <a:pt x="12" y="12"/>
                    <a:pt x="12" y="12"/>
                  </a:cubicBezTo>
                  <a:lnTo>
                    <a:pt x="0" y="12"/>
                  </a:lnTo>
                  <a:lnTo>
                    <a:pt x="0" y="24"/>
                  </a:lnTo>
                  <a:lnTo>
                    <a:pt x="0" y="35"/>
                  </a:lnTo>
                  <a:cubicBezTo>
                    <a:pt x="0" y="35"/>
                    <a:pt x="12" y="35"/>
                    <a:pt x="12" y="47"/>
                  </a:cubicBezTo>
                  <a:lnTo>
                    <a:pt x="59" y="47"/>
                  </a:lnTo>
                  <a:cubicBezTo>
                    <a:pt x="59" y="47"/>
                    <a:pt x="59" y="35"/>
                    <a:pt x="70" y="35"/>
                  </a:cubicBezTo>
                  <a:lnTo>
                    <a:pt x="70" y="24"/>
                  </a:lnTo>
                  <a:cubicBezTo>
                    <a:pt x="70" y="12"/>
                    <a:pt x="59" y="12"/>
                    <a:pt x="59" y="12"/>
                  </a:cubicBezTo>
                  <a:lnTo>
                    <a:pt x="59" y="1"/>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39" name="Google Shape;1139;p40"/>
            <p:cNvSpPr/>
            <p:nvPr/>
          </p:nvSpPr>
          <p:spPr>
            <a:xfrm>
              <a:off x="6734689" y="3818973"/>
              <a:ext cx="9071" cy="7226"/>
            </a:xfrm>
            <a:custGeom>
              <a:avLst/>
              <a:gdLst/>
              <a:ahLst/>
              <a:cxnLst/>
              <a:rect l="l" t="t" r="r" b="b"/>
              <a:pathLst>
                <a:path w="59" h="47" extrusionOk="0">
                  <a:moveTo>
                    <a:pt x="24" y="0"/>
                  </a:moveTo>
                  <a:cubicBezTo>
                    <a:pt x="0" y="0"/>
                    <a:pt x="0" y="47"/>
                    <a:pt x="24" y="47"/>
                  </a:cubicBezTo>
                  <a:cubicBezTo>
                    <a:pt x="59" y="47"/>
                    <a:pt x="59" y="0"/>
                    <a:pt x="24"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0" name="Google Shape;1140;p40"/>
            <p:cNvSpPr/>
            <p:nvPr/>
          </p:nvSpPr>
          <p:spPr>
            <a:xfrm>
              <a:off x="6811255" y="3509328"/>
              <a:ext cx="10916" cy="7226"/>
            </a:xfrm>
            <a:custGeom>
              <a:avLst/>
              <a:gdLst/>
              <a:ahLst/>
              <a:cxnLst/>
              <a:rect l="l" t="t" r="r" b="b"/>
              <a:pathLst>
                <a:path w="71" h="47" extrusionOk="0">
                  <a:moveTo>
                    <a:pt x="12" y="0"/>
                  </a:moveTo>
                  <a:cubicBezTo>
                    <a:pt x="12" y="11"/>
                    <a:pt x="12" y="11"/>
                    <a:pt x="1" y="11"/>
                  </a:cubicBezTo>
                  <a:lnTo>
                    <a:pt x="1" y="23"/>
                  </a:lnTo>
                  <a:cubicBezTo>
                    <a:pt x="1" y="34"/>
                    <a:pt x="12" y="34"/>
                    <a:pt x="12" y="34"/>
                  </a:cubicBezTo>
                  <a:lnTo>
                    <a:pt x="12" y="47"/>
                  </a:lnTo>
                  <a:lnTo>
                    <a:pt x="47" y="47"/>
                  </a:lnTo>
                  <a:cubicBezTo>
                    <a:pt x="58" y="47"/>
                    <a:pt x="58" y="47"/>
                    <a:pt x="58" y="34"/>
                  </a:cubicBezTo>
                  <a:lnTo>
                    <a:pt x="70" y="34"/>
                  </a:lnTo>
                  <a:lnTo>
                    <a:pt x="70" y="23"/>
                  </a:lnTo>
                  <a:lnTo>
                    <a:pt x="70" y="11"/>
                  </a:lnTo>
                  <a:cubicBezTo>
                    <a:pt x="70" y="11"/>
                    <a:pt x="58" y="11"/>
                    <a:pt x="58"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1" name="Google Shape;1141;p40"/>
            <p:cNvSpPr/>
            <p:nvPr/>
          </p:nvSpPr>
          <p:spPr>
            <a:xfrm>
              <a:off x="6926871" y="3411392"/>
              <a:ext cx="28598" cy="23370"/>
            </a:xfrm>
            <a:custGeom>
              <a:avLst/>
              <a:gdLst/>
              <a:ahLst/>
              <a:cxnLst/>
              <a:rect l="l" t="t" r="r" b="b"/>
              <a:pathLst>
                <a:path w="186" h="152" extrusionOk="0">
                  <a:moveTo>
                    <a:pt x="93" y="0"/>
                  </a:moveTo>
                  <a:cubicBezTo>
                    <a:pt x="1" y="0"/>
                    <a:pt x="1" y="151"/>
                    <a:pt x="93" y="151"/>
                  </a:cubicBezTo>
                  <a:cubicBezTo>
                    <a:pt x="186" y="151"/>
                    <a:pt x="186" y="0"/>
                    <a:pt x="9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2" name="Google Shape;1142;p40"/>
            <p:cNvSpPr/>
            <p:nvPr/>
          </p:nvSpPr>
          <p:spPr>
            <a:xfrm>
              <a:off x="6852151" y="3332982"/>
              <a:ext cx="28598" cy="23370"/>
            </a:xfrm>
            <a:custGeom>
              <a:avLst/>
              <a:gdLst/>
              <a:ahLst/>
              <a:cxnLst/>
              <a:rect l="l" t="t" r="r" b="b"/>
              <a:pathLst>
                <a:path w="186" h="152" extrusionOk="0">
                  <a:moveTo>
                    <a:pt x="93" y="1"/>
                  </a:moveTo>
                  <a:cubicBezTo>
                    <a:pt x="0" y="1"/>
                    <a:pt x="0" y="152"/>
                    <a:pt x="93" y="152"/>
                  </a:cubicBezTo>
                  <a:cubicBezTo>
                    <a:pt x="186" y="152"/>
                    <a:pt x="186"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3" name="Google Shape;1143;p40"/>
            <p:cNvSpPr/>
            <p:nvPr/>
          </p:nvSpPr>
          <p:spPr>
            <a:xfrm>
              <a:off x="6905501" y="3238736"/>
              <a:ext cx="28598" cy="23216"/>
            </a:xfrm>
            <a:custGeom>
              <a:avLst/>
              <a:gdLst/>
              <a:ahLst/>
              <a:cxnLst/>
              <a:rect l="l" t="t" r="r" b="b"/>
              <a:pathLst>
                <a:path w="186" h="151" extrusionOk="0">
                  <a:moveTo>
                    <a:pt x="93" y="1"/>
                  </a:moveTo>
                  <a:cubicBezTo>
                    <a:pt x="1" y="1"/>
                    <a:pt x="1" y="151"/>
                    <a:pt x="93" y="151"/>
                  </a:cubicBezTo>
                  <a:cubicBezTo>
                    <a:pt x="186" y="151"/>
                    <a:pt x="186"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4" name="Google Shape;1144;p40"/>
            <p:cNvSpPr/>
            <p:nvPr/>
          </p:nvSpPr>
          <p:spPr>
            <a:xfrm>
              <a:off x="6901965" y="3103593"/>
              <a:ext cx="25061" cy="23216"/>
            </a:xfrm>
            <a:custGeom>
              <a:avLst/>
              <a:gdLst/>
              <a:ahLst/>
              <a:cxnLst/>
              <a:rect l="l" t="t" r="r" b="b"/>
              <a:pathLst>
                <a:path w="163" h="151" extrusionOk="0">
                  <a:moveTo>
                    <a:pt x="70" y="0"/>
                  </a:moveTo>
                  <a:cubicBezTo>
                    <a:pt x="59" y="0"/>
                    <a:pt x="59" y="0"/>
                    <a:pt x="47" y="11"/>
                  </a:cubicBezTo>
                  <a:cubicBezTo>
                    <a:pt x="36" y="11"/>
                    <a:pt x="24" y="11"/>
                    <a:pt x="24" y="23"/>
                  </a:cubicBezTo>
                  <a:cubicBezTo>
                    <a:pt x="12" y="23"/>
                    <a:pt x="12" y="34"/>
                    <a:pt x="0" y="46"/>
                  </a:cubicBezTo>
                  <a:lnTo>
                    <a:pt x="0" y="70"/>
                  </a:lnTo>
                  <a:lnTo>
                    <a:pt x="0" y="93"/>
                  </a:lnTo>
                  <a:cubicBezTo>
                    <a:pt x="0" y="104"/>
                    <a:pt x="12" y="116"/>
                    <a:pt x="24" y="127"/>
                  </a:cubicBezTo>
                  <a:lnTo>
                    <a:pt x="36" y="139"/>
                  </a:lnTo>
                  <a:cubicBezTo>
                    <a:pt x="47" y="150"/>
                    <a:pt x="59" y="150"/>
                    <a:pt x="70" y="150"/>
                  </a:cubicBezTo>
                  <a:lnTo>
                    <a:pt x="93" y="150"/>
                  </a:lnTo>
                  <a:cubicBezTo>
                    <a:pt x="93" y="150"/>
                    <a:pt x="105" y="150"/>
                    <a:pt x="116" y="139"/>
                  </a:cubicBezTo>
                  <a:cubicBezTo>
                    <a:pt x="128" y="139"/>
                    <a:pt x="139" y="139"/>
                    <a:pt x="139" y="127"/>
                  </a:cubicBezTo>
                  <a:cubicBezTo>
                    <a:pt x="151" y="116"/>
                    <a:pt x="151" y="116"/>
                    <a:pt x="151" y="104"/>
                  </a:cubicBezTo>
                  <a:cubicBezTo>
                    <a:pt x="163" y="93"/>
                    <a:pt x="163" y="81"/>
                    <a:pt x="163" y="70"/>
                  </a:cubicBezTo>
                  <a:lnTo>
                    <a:pt x="163" y="58"/>
                  </a:lnTo>
                  <a:cubicBezTo>
                    <a:pt x="151" y="46"/>
                    <a:pt x="151" y="34"/>
                    <a:pt x="139" y="23"/>
                  </a:cubicBezTo>
                  <a:lnTo>
                    <a:pt x="128" y="11"/>
                  </a:lnTo>
                  <a:cubicBezTo>
                    <a:pt x="116" y="0"/>
                    <a:pt x="105" y="0"/>
                    <a:pt x="9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5" name="Google Shape;1145;p40"/>
            <p:cNvSpPr/>
            <p:nvPr/>
          </p:nvSpPr>
          <p:spPr>
            <a:xfrm>
              <a:off x="6809410" y="3096367"/>
              <a:ext cx="28598" cy="23216"/>
            </a:xfrm>
            <a:custGeom>
              <a:avLst/>
              <a:gdLst/>
              <a:ahLst/>
              <a:cxnLst/>
              <a:rect l="l" t="t" r="r" b="b"/>
              <a:pathLst>
                <a:path w="186" h="151" extrusionOk="0">
                  <a:moveTo>
                    <a:pt x="93" y="1"/>
                  </a:moveTo>
                  <a:cubicBezTo>
                    <a:pt x="1" y="1"/>
                    <a:pt x="1" y="151"/>
                    <a:pt x="93" y="151"/>
                  </a:cubicBezTo>
                  <a:cubicBezTo>
                    <a:pt x="186" y="151"/>
                    <a:pt x="186"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6" name="Google Shape;1146;p40"/>
            <p:cNvSpPr/>
            <p:nvPr/>
          </p:nvSpPr>
          <p:spPr>
            <a:xfrm>
              <a:off x="6583403" y="3247653"/>
              <a:ext cx="30443" cy="23370"/>
            </a:xfrm>
            <a:custGeom>
              <a:avLst/>
              <a:gdLst/>
              <a:ahLst/>
              <a:cxnLst/>
              <a:rect l="l" t="t" r="r" b="b"/>
              <a:pathLst>
                <a:path w="198" h="152" extrusionOk="0">
                  <a:moveTo>
                    <a:pt x="105" y="0"/>
                  </a:moveTo>
                  <a:cubicBezTo>
                    <a:pt x="1" y="0"/>
                    <a:pt x="1" y="151"/>
                    <a:pt x="105" y="151"/>
                  </a:cubicBezTo>
                  <a:cubicBezTo>
                    <a:pt x="197" y="151"/>
                    <a:pt x="197" y="0"/>
                    <a:pt x="105"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7" name="Google Shape;1147;p40"/>
            <p:cNvSpPr/>
            <p:nvPr/>
          </p:nvSpPr>
          <p:spPr>
            <a:xfrm>
              <a:off x="6501611" y="3133727"/>
              <a:ext cx="25061" cy="25061"/>
            </a:xfrm>
            <a:custGeom>
              <a:avLst/>
              <a:gdLst/>
              <a:ahLst/>
              <a:cxnLst/>
              <a:rect l="l" t="t" r="r" b="b"/>
              <a:pathLst>
                <a:path w="163" h="163" extrusionOk="0">
                  <a:moveTo>
                    <a:pt x="47" y="0"/>
                  </a:moveTo>
                  <a:lnTo>
                    <a:pt x="24" y="24"/>
                  </a:lnTo>
                  <a:lnTo>
                    <a:pt x="12" y="36"/>
                  </a:lnTo>
                  <a:cubicBezTo>
                    <a:pt x="12" y="47"/>
                    <a:pt x="1" y="59"/>
                    <a:pt x="1" y="70"/>
                  </a:cubicBezTo>
                  <a:cubicBezTo>
                    <a:pt x="1" y="82"/>
                    <a:pt x="1" y="82"/>
                    <a:pt x="12" y="93"/>
                  </a:cubicBezTo>
                  <a:cubicBezTo>
                    <a:pt x="12" y="105"/>
                    <a:pt x="12" y="116"/>
                    <a:pt x="24" y="128"/>
                  </a:cubicBezTo>
                  <a:cubicBezTo>
                    <a:pt x="35" y="128"/>
                    <a:pt x="35" y="139"/>
                    <a:pt x="35" y="139"/>
                  </a:cubicBezTo>
                  <a:cubicBezTo>
                    <a:pt x="47" y="151"/>
                    <a:pt x="58" y="151"/>
                    <a:pt x="58" y="151"/>
                  </a:cubicBezTo>
                  <a:cubicBezTo>
                    <a:pt x="70" y="162"/>
                    <a:pt x="81" y="162"/>
                    <a:pt x="93" y="162"/>
                  </a:cubicBezTo>
                  <a:cubicBezTo>
                    <a:pt x="104" y="162"/>
                    <a:pt x="116" y="162"/>
                    <a:pt x="116" y="151"/>
                  </a:cubicBezTo>
                  <a:cubicBezTo>
                    <a:pt x="127" y="151"/>
                    <a:pt x="139" y="151"/>
                    <a:pt x="139" y="139"/>
                  </a:cubicBezTo>
                  <a:cubicBezTo>
                    <a:pt x="151" y="128"/>
                    <a:pt x="151" y="128"/>
                    <a:pt x="163" y="128"/>
                  </a:cubicBezTo>
                  <a:lnTo>
                    <a:pt x="163" y="82"/>
                  </a:lnTo>
                  <a:lnTo>
                    <a:pt x="163" y="70"/>
                  </a:lnTo>
                  <a:cubicBezTo>
                    <a:pt x="163" y="59"/>
                    <a:pt x="151" y="47"/>
                    <a:pt x="139" y="36"/>
                  </a:cubicBezTo>
                  <a:cubicBezTo>
                    <a:pt x="139" y="24"/>
                    <a:pt x="139" y="24"/>
                    <a:pt x="127" y="24"/>
                  </a:cubicBezTo>
                  <a:cubicBezTo>
                    <a:pt x="127" y="12"/>
                    <a:pt x="116" y="12"/>
                    <a:pt x="104"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8" name="Google Shape;1148;p40"/>
            <p:cNvSpPr/>
            <p:nvPr/>
          </p:nvSpPr>
          <p:spPr>
            <a:xfrm>
              <a:off x="6563878" y="3085759"/>
              <a:ext cx="30443" cy="23216"/>
            </a:xfrm>
            <a:custGeom>
              <a:avLst/>
              <a:gdLst/>
              <a:ahLst/>
              <a:cxnLst/>
              <a:rect l="l" t="t" r="r" b="b"/>
              <a:pathLst>
                <a:path w="198" h="151" extrusionOk="0">
                  <a:moveTo>
                    <a:pt x="105" y="0"/>
                  </a:moveTo>
                  <a:cubicBezTo>
                    <a:pt x="0" y="0"/>
                    <a:pt x="0" y="150"/>
                    <a:pt x="105" y="150"/>
                  </a:cubicBezTo>
                  <a:cubicBezTo>
                    <a:pt x="197" y="150"/>
                    <a:pt x="197" y="0"/>
                    <a:pt x="105"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49" name="Google Shape;1149;p40"/>
            <p:cNvSpPr/>
            <p:nvPr/>
          </p:nvSpPr>
          <p:spPr>
            <a:xfrm>
              <a:off x="6499766" y="2911411"/>
              <a:ext cx="25061" cy="23216"/>
            </a:xfrm>
            <a:custGeom>
              <a:avLst/>
              <a:gdLst/>
              <a:ahLst/>
              <a:cxnLst/>
              <a:rect l="l" t="t" r="r" b="b"/>
              <a:pathLst>
                <a:path w="163" h="151" extrusionOk="0">
                  <a:moveTo>
                    <a:pt x="82" y="0"/>
                  </a:moveTo>
                  <a:cubicBezTo>
                    <a:pt x="70" y="0"/>
                    <a:pt x="59" y="11"/>
                    <a:pt x="47" y="11"/>
                  </a:cubicBezTo>
                  <a:cubicBezTo>
                    <a:pt x="36" y="11"/>
                    <a:pt x="36" y="23"/>
                    <a:pt x="24" y="23"/>
                  </a:cubicBezTo>
                  <a:cubicBezTo>
                    <a:pt x="13" y="34"/>
                    <a:pt x="13" y="46"/>
                    <a:pt x="13" y="46"/>
                  </a:cubicBezTo>
                  <a:cubicBezTo>
                    <a:pt x="1" y="57"/>
                    <a:pt x="1" y="69"/>
                    <a:pt x="1" y="81"/>
                  </a:cubicBezTo>
                  <a:lnTo>
                    <a:pt x="1" y="104"/>
                  </a:lnTo>
                  <a:cubicBezTo>
                    <a:pt x="13" y="116"/>
                    <a:pt x="13" y="127"/>
                    <a:pt x="24" y="127"/>
                  </a:cubicBezTo>
                  <a:lnTo>
                    <a:pt x="36" y="139"/>
                  </a:lnTo>
                  <a:cubicBezTo>
                    <a:pt x="47" y="150"/>
                    <a:pt x="59" y="150"/>
                    <a:pt x="82" y="150"/>
                  </a:cubicBezTo>
                  <a:lnTo>
                    <a:pt x="116" y="150"/>
                  </a:lnTo>
                  <a:cubicBezTo>
                    <a:pt x="128" y="150"/>
                    <a:pt x="139" y="139"/>
                    <a:pt x="139" y="127"/>
                  </a:cubicBezTo>
                  <a:cubicBezTo>
                    <a:pt x="151" y="127"/>
                    <a:pt x="151" y="116"/>
                    <a:pt x="163" y="104"/>
                  </a:cubicBezTo>
                  <a:lnTo>
                    <a:pt x="163" y="81"/>
                  </a:lnTo>
                  <a:lnTo>
                    <a:pt x="163" y="57"/>
                  </a:lnTo>
                  <a:cubicBezTo>
                    <a:pt x="163" y="46"/>
                    <a:pt x="151" y="34"/>
                    <a:pt x="139" y="23"/>
                  </a:cubicBezTo>
                  <a:lnTo>
                    <a:pt x="128" y="11"/>
                  </a:lnTo>
                  <a:cubicBezTo>
                    <a:pt x="116" y="11"/>
                    <a:pt x="105" y="0"/>
                    <a:pt x="9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0" name="Google Shape;1150;p40"/>
            <p:cNvSpPr/>
            <p:nvPr/>
          </p:nvSpPr>
          <p:spPr>
            <a:xfrm>
              <a:off x="6626145" y="2660344"/>
              <a:ext cx="30443" cy="23370"/>
            </a:xfrm>
            <a:custGeom>
              <a:avLst/>
              <a:gdLst/>
              <a:ahLst/>
              <a:cxnLst/>
              <a:rect l="l" t="t" r="r" b="b"/>
              <a:pathLst>
                <a:path w="198" h="152" extrusionOk="0">
                  <a:moveTo>
                    <a:pt x="93" y="0"/>
                  </a:moveTo>
                  <a:cubicBezTo>
                    <a:pt x="1" y="0"/>
                    <a:pt x="1" y="151"/>
                    <a:pt x="93" y="151"/>
                  </a:cubicBezTo>
                  <a:cubicBezTo>
                    <a:pt x="197" y="151"/>
                    <a:pt x="197" y="0"/>
                    <a:pt x="9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1" name="Google Shape;1151;p40"/>
            <p:cNvSpPr/>
            <p:nvPr/>
          </p:nvSpPr>
          <p:spPr>
            <a:xfrm>
              <a:off x="6731153" y="2656808"/>
              <a:ext cx="28598" cy="23370"/>
            </a:xfrm>
            <a:custGeom>
              <a:avLst/>
              <a:gdLst/>
              <a:ahLst/>
              <a:cxnLst/>
              <a:rect l="l" t="t" r="r" b="b"/>
              <a:pathLst>
                <a:path w="186" h="152" extrusionOk="0">
                  <a:moveTo>
                    <a:pt x="93" y="0"/>
                  </a:moveTo>
                  <a:cubicBezTo>
                    <a:pt x="0" y="0"/>
                    <a:pt x="0" y="151"/>
                    <a:pt x="93" y="151"/>
                  </a:cubicBezTo>
                  <a:cubicBezTo>
                    <a:pt x="185" y="151"/>
                    <a:pt x="185" y="0"/>
                    <a:pt x="9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2" name="Google Shape;1152;p40"/>
            <p:cNvSpPr/>
            <p:nvPr/>
          </p:nvSpPr>
          <p:spPr>
            <a:xfrm>
              <a:off x="6752524" y="2776114"/>
              <a:ext cx="28598" cy="23216"/>
            </a:xfrm>
            <a:custGeom>
              <a:avLst/>
              <a:gdLst/>
              <a:ahLst/>
              <a:cxnLst/>
              <a:rect l="l" t="t" r="r" b="b"/>
              <a:pathLst>
                <a:path w="186" h="151" extrusionOk="0">
                  <a:moveTo>
                    <a:pt x="93" y="0"/>
                  </a:moveTo>
                  <a:cubicBezTo>
                    <a:pt x="0" y="0"/>
                    <a:pt x="0" y="150"/>
                    <a:pt x="93" y="150"/>
                  </a:cubicBezTo>
                  <a:cubicBezTo>
                    <a:pt x="185" y="150"/>
                    <a:pt x="185" y="0"/>
                    <a:pt x="9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3" name="Google Shape;1153;p40"/>
            <p:cNvSpPr/>
            <p:nvPr/>
          </p:nvSpPr>
          <p:spPr>
            <a:xfrm>
              <a:off x="6784503" y="2546418"/>
              <a:ext cx="28598" cy="23370"/>
            </a:xfrm>
            <a:custGeom>
              <a:avLst/>
              <a:gdLst/>
              <a:ahLst/>
              <a:cxnLst/>
              <a:rect l="l" t="t" r="r" b="b"/>
              <a:pathLst>
                <a:path w="186" h="152" extrusionOk="0">
                  <a:moveTo>
                    <a:pt x="93" y="1"/>
                  </a:moveTo>
                  <a:cubicBezTo>
                    <a:pt x="1" y="1"/>
                    <a:pt x="1" y="152"/>
                    <a:pt x="93" y="152"/>
                  </a:cubicBezTo>
                  <a:cubicBezTo>
                    <a:pt x="186" y="152"/>
                    <a:pt x="186"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4" name="Google Shape;1154;p40"/>
            <p:cNvSpPr/>
            <p:nvPr/>
          </p:nvSpPr>
          <p:spPr>
            <a:xfrm>
              <a:off x="6807718" y="2980596"/>
              <a:ext cx="25061" cy="23370"/>
            </a:xfrm>
            <a:custGeom>
              <a:avLst/>
              <a:gdLst/>
              <a:ahLst/>
              <a:cxnLst/>
              <a:rect l="l" t="t" r="r" b="b"/>
              <a:pathLst>
                <a:path w="163" h="152" extrusionOk="0">
                  <a:moveTo>
                    <a:pt x="47" y="1"/>
                  </a:moveTo>
                  <a:cubicBezTo>
                    <a:pt x="47" y="13"/>
                    <a:pt x="35" y="13"/>
                    <a:pt x="24" y="24"/>
                  </a:cubicBezTo>
                  <a:cubicBezTo>
                    <a:pt x="24" y="24"/>
                    <a:pt x="12" y="36"/>
                    <a:pt x="12" y="47"/>
                  </a:cubicBezTo>
                  <a:cubicBezTo>
                    <a:pt x="0" y="47"/>
                    <a:pt x="0" y="59"/>
                    <a:pt x="0" y="70"/>
                  </a:cubicBezTo>
                  <a:cubicBezTo>
                    <a:pt x="0" y="82"/>
                    <a:pt x="12" y="82"/>
                    <a:pt x="12" y="94"/>
                  </a:cubicBezTo>
                  <a:cubicBezTo>
                    <a:pt x="12" y="106"/>
                    <a:pt x="12" y="117"/>
                    <a:pt x="24" y="129"/>
                  </a:cubicBezTo>
                  <a:lnTo>
                    <a:pt x="47" y="140"/>
                  </a:lnTo>
                  <a:cubicBezTo>
                    <a:pt x="58" y="140"/>
                    <a:pt x="70" y="152"/>
                    <a:pt x="81" y="152"/>
                  </a:cubicBezTo>
                  <a:lnTo>
                    <a:pt x="93" y="152"/>
                  </a:lnTo>
                  <a:cubicBezTo>
                    <a:pt x="104" y="152"/>
                    <a:pt x="116" y="140"/>
                    <a:pt x="116" y="140"/>
                  </a:cubicBezTo>
                  <a:cubicBezTo>
                    <a:pt x="127" y="140"/>
                    <a:pt x="139" y="129"/>
                    <a:pt x="150" y="129"/>
                  </a:cubicBezTo>
                  <a:cubicBezTo>
                    <a:pt x="150" y="117"/>
                    <a:pt x="162" y="106"/>
                    <a:pt x="162" y="106"/>
                  </a:cubicBezTo>
                  <a:lnTo>
                    <a:pt x="162" y="70"/>
                  </a:lnTo>
                  <a:lnTo>
                    <a:pt x="162" y="47"/>
                  </a:lnTo>
                  <a:cubicBezTo>
                    <a:pt x="162" y="36"/>
                    <a:pt x="150" y="24"/>
                    <a:pt x="150" y="24"/>
                  </a:cubicBezTo>
                  <a:lnTo>
                    <a:pt x="127" y="13"/>
                  </a:lnTo>
                  <a:cubicBezTo>
                    <a:pt x="116" y="1"/>
                    <a:pt x="104"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5" name="Google Shape;1155;p40"/>
            <p:cNvSpPr/>
            <p:nvPr/>
          </p:nvSpPr>
          <p:spPr>
            <a:xfrm>
              <a:off x="6693793" y="2914947"/>
              <a:ext cx="30289" cy="23216"/>
            </a:xfrm>
            <a:custGeom>
              <a:avLst/>
              <a:gdLst/>
              <a:ahLst/>
              <a:cxnLst/>
              <a:rect l="l" t="t" r="r" b="b"/>
              <a:pathLst>
                <a:path w="197" h="151" extrusionOk="0">
                  <a:moveTo>
                    <a:pt x="104" y="0"/>
                  </a:moveTo>
                  <a:cubicBezTo>
                    <a:pt x="1" y="0"/>
                    <a:pt x="1" y="150"/>
                    <a:pt x="104" y="150"/>
                  </a:cubicBezTo>
                  <a:cubicBezTo>
                    <a:pt x="197" y="150"/>
                    <a:pt x="197" y="0"/>
                    <a:pt x="104"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6" name="Google Shape;1156;p40"/>
            <p:cNvSpPr/>
            <p:nvPr/>
          </p:nvSpPr>
          <p:spPr>
            <a:xfrm>
              <a:off x="6775739" y="3046553"/>
              <a:ext cx="26752" cy="23216"/>
            </a:xfrm>
            <a:custGeom>
              <a:avLst/>
              <a:gdLst/>
              <a:ahLst/>
              <a:cxnLst/>
              <a:rect l="l" t="t" r="r" b="b"/>
              <a:pathLst>
                <a:path w="174" h="151" extrusionOk="0">
                  <a:moveTo>
                    <a:pt x="46" y="1"/>
                  </a:moveTo>
                  <a:cubicBezTo>
                    <a:pt x="46" y="12"/>
                    <a:pt x="34" y="12"/>
                    <a:pt x="23" y="24"/>
                  </a:cubicBezTo>
                  <a:cubicBezTo>
                    <a:pt x="23" y="24"/>
                    <a:pt x="11" y="35"/>
                    <a:pt x="11" y="47"/>
                  </a:cubicBezTo>
                  <a:cubicBezTo>
                    <a:pt x="11" y="47"/>
                    <a:pt x="0" y="58"/>
                    <a:pt x="0" y="70"/>
                  </a:cubicBezTo>
                  <a:cubicBezTo>
                    <a:pt x="11" y="81"/>
                    <a:pt x="11" y="81"/>
                    <a:pt x="11" y="93"/>
                  </a:cubicBezTo>
                  <a:cubicBezTo>
                    <a:pt x="11" y="104"/>
                    <a:pt x="23" y="116"/>
                    <a:pt x="23" y="128"/>
                  </a:cubicBezTo>
                  <a:lnTo>
                    <a:pt x="46" y="140"/>
                  </a:lnTo>
                  <a:cubicBezTo>
                    <a:pt x="58" y="140"/>
                    <a:pt x="70" y="151"/>
                    <a:pt x="81" y="151"/>
                  </a:cubicBezTo>
                  <a:lnTo>
                    <a:pt x="93" y="151"/>
                  </a:lnTo>
                  <a:cubicBezTo>
                    <a:pt x="104" y="151"/>
                    <a:pt x="116" y="140"/>
                    <a:pt x="127" y="140"/>
                  </a:cubicBezTo>
                  <a:cubicBezTo>
                    <a:pt x="127" y="140"/>
                    <a:pt x="139" y="128"/>
                    <a:pt x="150" y="128"/>
                  </a:cubicBezTo>
                  <a:cubicBezTo>
                    <a:pt x="150" y="116"/>
                    <a:pt x="162" y="104"/>
                    <a:pt x="162" y="104"/>
                  </a:cubicBezTo>
                  <a:cubicBezTo>
                    <a:pt x="162" y="93"/>
                    <a:pt x="173" y="81"/>
                    <a:pt x="173" y="70"/>
                  </a:cubicBezTo>
                  <a:cubicBezTo>
                    <a:pt x="162" y="70"/>
                    <a:pt x="162" y="58"/>
                    <a:pt x="162" y="47"/>
                  </a:cubicBezTo>
                  <a:cubicBezTo>
                    <a:pt x="162" y="35"/>
                    <a:pt x="150" y="24"/>
                    <a:pt x="150" y="24"/>
                  </a:cubicBezTo>
                  <a:lnTo>
                    <a:pt x="127" y="12"/>
                  </a:lnTo>
                  <a:cubicBezTo>
                    <a:pt x="116" y="1"/>
                    <a:pt x="104"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7" name="Google Shape;1157;p40"/>
            <p:cNvSpPr/>
            <p:nvPr/>
          </p:nvSpPr>
          <p:spPr>
            <a:xfrm>
              <a:off x="6822017" y="3254725"/>
              <a:ext cx="30289" cy="23370"/>
            </a:xfrm>
            <a:custGeom>
              <a:avLst/>
              <a:gdLst/>
              <a:ahLst/>
              <a:cxnLst/>
              <a:rect l="l" t="t" r="r" b="b"/>
              <a:pathLst>
                <a:path w="197" h="152" extrusionOk="0">
                  <a:moveTo>
                    <a:pt x="93" y="1"/>
                  </a:moveTo>
                  <a:cubicBezTo>
                    <a:pt x="0" y="1"/>
                    <a:pt x="0" y="151"/>
                    <a:pt x="93" y="151"/>
                  </a:cubicBezTo>
                  <a:cubicBezTo>
                    <a:pt x="196" y="151"/>
                    <a:pt x="196"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8" name="Google Shape;1158;p40"/>
            <p:cNvSpPr/>
            <p:nvPr/>
          </p:nvSpPr>
          <p:spPr>
            <a:xfrm>
              <a:off x="6816482" y="3598193"/>
              <a:ext cx="25061" cy="23216"/>
            </a:xfrm>
            <a:custGeom>
              <a:avLst/>
              <a:gdLst/>
              <a:ahLst/>
              <a:cxnLst/>
              <a:rect l="l" t="t" r="r" b="b"/>
              <a:pathLst>
                <a:path w="163" h="151" extrusionOk="0">
                  <a:moveTo>
                    <a:pt x="82" y="1"/>
                  </a:moveTo>
                  <a:cubicBezTo>
                    <a:pt x="70" y="1"/>
                    <a:pt x="59" y="12"/>
                    <a:pt x="47" y="12"/>
                  </a:cubicBezTo>
                  <a:cubicBezTo>
                    <a:pt x="36" y="12"/>
                    <a:pt x="36" y="24"/>
                    <a:pt x="24" y="24"/>
                  </a:cubicBezTo>
                  <a:cubicBezTo>
                    <a:pt x="13" y="35"/>
                    <a:pt x="13" y="47"/>
                    <a:pt x="13" y="47"/>
                  </a:cubicBezTo>
                  <a:cubicBezTo>
                    <a:pt x="1" y="58"/>
                    <a:pt x="1" y="70"/>
                    <a:pt x="1" y="82"/>
                  </a:cubicBezTo>
                  <a:lnTo>
                    <a:pt x="1" y="105"/>
                  </a:lnTo>
                  <a:cubicBezTo>
                    <a:pt x="13" y="117"/>
                    <a:pt x="13" y="128"/>
                    <a:pt x="24" y="128"/>
                  </a:cubicBezTo>
                  <a:cubicBezTo>
                    <a:pt x="24" y="140"/>
                    <a:pt x="36" y="140"/>
                    <a:pt x="36" y="140"/>
                  </a:cubicBezTo>
                  <a:cubicBezTo>
                    <a:pt x="47" y="151"/>
                    <a:pt x="59" y="151"/>
                    <a:pt x="82" y="151"/>
                  </a:cubicBezTo>
                  <a:lnTo>
                    <a:pt x="117" y="151"/>
                  </a:lnTo>
                  <a:cubicBezTo>
                    <a:pt x="129" y="140"/>
                    <a:pt x="140" y="140"/>
                    <a:pt x="140" y="128"/>
                  </a:cubicBezTo>
                  <a:cubicBezTo>
                    <a:pt x="152" y="128"/>
                    <a:pt x="152" y="117"/>
                    <a:pt x="163" y="105"/>
                  </a:cubicBezTo>
                  <a:lnTo>
                    <a:pt x="163" y="82"/>
                  </a:lnTo>
                  <a:lnTo>
                    <a:pt x="163" y="58"/>
                  </a:lnTo>
                  <a:cubicBezTo>
                    <a:pt x="163" y="47"/>
                    <a:pt x="152" y="35"/>
                    <a:pt x="140" y="24"/>
                  </a:cubicBezTo>
                  <a:lnTo>
                    <a:pt x="129" y="12"/>
                  </a:lnTo>
                  <a:cubicBezTo>
                    <a:pt x="117" y="12"/>
                    <a:pt x="105"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59" name="Google Shape;1159;p40"/>
            <p:cNvSpPr/>
            <p:nvPr/>
          </p:nvSpPr>
          <p:spPr>
            <a:xfrm>
              <a:off x="6779275" y="3384640"/>
              <a:ext cx="25061" cy="25061"/>
            </a:xfrm>
            <a:custGeom>
              <a:avLst/>
              <a:gdLst/>
              <a:ahLst/>
              <a:cxnLst/>
              <a:rect l="l" t="t" r="r" b="b"/>
              <a:pathLst>
                <a:path w="163" h="163" extrusionOk="0">
                  <a:moveTo>
                    <a:pt x="47" y="1"/>
                  </a:moveTo>
                  <a:cubicBezTo>
                    <a:pt x="35" y="12"/>
                    <a:pt x="23" y="12"/>
                    <a:pt x="23" y="24"/>
                  </a:cubicBezTo>
                  <a:lnTo>
                    <a:pt x="0" y="35"/>
                  </a:lnTo>
                  <a:lnTo>
                    <a:pt x="0" y="70"/>
                  </a:lnTo>
                  <a:lnTo>
                    <a:pt x="0" y="94"/>
                  </a:lnTo>
                  <a:cubicBezTo>
                    <a:pt x="0" y="105"/>
                    <a:pt x="11" y="117"/>
                    <a:pt x="23" y="128"/>
                  </a:cubicBezTo>
                  <a:cubicBezTo>
                    <a:pt x="23" y="128"/>
                    <a:pt x="23" y="140"/>
                    <a:pt x="35" y="140"/>
                  </a:cubicBezTo>
                  <a:cubicBezTo>
                    <a:pt x="35" y="151"/>
                    <a:pt x="47" y="151"/>
                    <a:pt x="58" y="151"/>
                  </a:cubicBezTo>
                  <a:cubicBezTo>
                    <a:pt x="70" y="163"/>
                    <a:pt x="70" y="163"/>
                    <a:pt x="81" y="163"/>
                  </a:cubicBezTo>
                  <a:cubicBezTo>
                    <a:pt x="93" y="163"/>
                    <a:pt x="104" y="163"/>
                    <a:pt x="116" y="151"/>
                  </a:cubicBezTo>
                  <a:cubicBezTo>
                    <a:pt x="127" y="151"/>
                    <a:pt x="127" y="151"/>
                    <a:pt x="139" y="140"/>
                  </a:cubicBezTo>
                  <a:cubicBezTo>
                    <a:pt x="139" y="128"/>
                    <a:pt x="139" y="128"/>
                    <a:pt x="150" y="128"/>
                  </a:cubicBezTo>
                  <a:cubicBezTo>
                    <a:pt x="150" y="117"/>
                    <a:pt x="162" y="105"/>
                    <a:pt x="162" y="82"/>
                  </a:cubicBezTo>
                  <a:cubicBezTo>
                    <a:pt x="162" y="82"/>
                    <a:pt x="162" y="70"/>
                    <a:pt x="150" y="70"/>
                  </a:cubicBezTo>
                  <a:cubicBezTo>
                    <a:pt x="150" y="58"/>
                    <a:pt x="150" y="47"/>
                    <a:pt x="139" y="35"/>
                  </a:cubicBezTo>
                  <a:lnTo>
                    <a:pt x="127" y="24"/>
                  </a:lnTo>
                  <a:cubicBezTo>
                    <a:pt x="116" y="12"/>
                    <a:pt x="104" y="12"/>
                    <a:pt x="104"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0" name="Google Shape;1160;p40"/>
            <p:cNvSpPr/>
            <p:nvPr/>
          </p:nvSpPr>
          <p:spPr>
            <a:xfrm>
              <a:off x="6862759" y="3697975"/>
              <a:ext cx="23370" cy="26753"/>
            </a:xfrm>
            <a:custGeom>
              <a:avLst/>
              <a:gdLst/>
              <a:ahLst/>
              <a:cxnLst/>
              <a:rect l="l" t="t" r="r" b="b"/>
              <a:pathLst>
                <a:path w="152" h="174" extrusionOk="0">
                  <a:moveTo>
                    <a:pt x="59" y="0"/>
                  </a:moveTo>
                  <a:lnTo>
                    <a:pt x="36" y="11"/>
                  </a:lnTo>
                  <a:cubicBezTo>
                    <a:pt x="36" y="11"/>
                    <a:pt x="24" y="11"/>
                    <a:pt x="24" y="23"/>
                  </a:cubicBezTo>
                  <a:lnTo>
                    <a:pt x="13" y="34"/>
                  </a:lnTo>
                  <a:cubicBezTo>
                    <a:pt x="1" y="46"/>
                    <a:pt x="1" y="58"/>
                    <a:pt x="1" y="58"/>
                  </a:cubicBezTo>
                  <a:lnTo>
                    <a:pt x="1" y="81"/>
                  </a:lnTo>
                  <a:lnTo>
                    <a:pt x="1" y="104"/>
                  </a:lnTo>
                  <a:cubicBezTo>
                    <a:pt x="1" y="116"/>
                    <a:pt x="1" y="116"/>
                    <a:pt x="13" y="127"/>
                  </a:cubicBezTo>
                  <a:lnTo>
                    <a:pt x="24" y="139"/>
                  </a:lnTo>
                  <a:lnTo>
                    <a:pt x="24" y="150"/>
                  </a:lnTo>
                  <a:cubicBezTo>
                    <a:pt x="24" y="150"/>
                    <a:pt x="36" y="150"/>
                    <a:pt x="36" y="162"/>
                  </a:cubicBezTo>
                  <a:lnTo>
                    <a:pt x="59" y="162"/>
                  </a:lnTo>
                  <a:cubicBezTo>
                    <a:pt x="70" y="162"/>
                    <a:pt x="70" y="173"/>
                    <a:pt x="82" y="173"/>
                  </a:cubicBezTo>
                  <a:cubicBezTo>
                    <a:pt x="93" y="173"/>
                    <a:pt x="105" y="162"/>
                    <a:pt x="105" y="162"/>
                  </a:cubicBezTo>
                  <a:cubicBezTo>
                    <a:pt x="117" y="162"/>
                    <a:pt x="129" y="150"/>
                    <a:pt x="129" y="150"/>
                  </a:cubicBezTo>
                  <a:cubicBezTo>
                    <a:pt x="140" y="139"/>
                    <a:pt x="140" y="127"/>
                    <a:pt x="152" y="127"/>
                  </a:cubicBezTo>
                  <a:lnTo>
                    <a:pt x="152" y="93"/>
                  </a:lnTo>
                  <a:lnTo>
                    <a:pt x="152" y="81"/>
                  </a:lnTo>
                  <a:lnTo>
                    <a:pt x="152" y="70"/>
                  </a:lnTo>
                  <a:lnTo>
                    <a:pt x="152" y="46"/>
                  </a:lnTo>
                  <a:cubicBezTo>
                    <a:pt x="152" y="34"/>
                    <a:pt x="140" y="23"/>
                    <a:pt x="129" y="23"/>
                  </a:cubicBezTo>
                  <a:lnTo>
                    <a:pt x="117" y="11"/>
                  </a:lnTo>
                  <a:cubicBezTo>
                    <a:pt x="105" y="0"/>
                    <a:pt x="93" y="0"/>
                    <a:pt x="82"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1" name="Google Shape;1161;p40"/>
            <p:cNvSpPr/>
            <p:nvPr/>
          </p:nvSpPr>
          <p:spPr>
            <a:xfrm>
              <a:off x="6732998" y="3900765"/>
              <a:ext cx="26752" cy="23216"/>
            </a:xfrm>
            <a:custGeom>
              <a:avLst/>
              <a:gdLst/>
              <a:ahLst/>
              <a:cxnLst/>
              <a:rect l="l" t="t" r="r" b="b"/>
              <a:pathLst>
                <a:path w="174" h="151" extrusionOk="0">
                  <a:moveTo>
                    <a:pt x="81" y="1"/>
                  </a:moveTo>
                  <a:cubicBezTo>
                    <a:pt x="70" y="1"/>
                    <a:pt x="58" y="1"/>
                    <a:pt x="47" y="12"/>
                  </a:cubicBezTo>
                  <a:cubicBezTo>
                    <a:pt x="47" y="12"/>
                    <a:pt x="35" y="12"/>
                    <a:pt x="23" y="24"/>
                  </a:cubicBezTo>
                  <a:cubicBezTo>
                    <a:pt x="23" y="35"/>
                    <a:pt x="11" y="35"/>
                    <a:pt x="11" y="47"/>
                  </a:cubicBezTo>
                  <a:cubicBezTo>
                    <a:pt x="11" y="58"/>
                    <a:pt x="0" y="70"/>
                    <a:pt x="11" y="70"/>
                  </a:cubicBezTo>
                  <a:lnTo>
                    <a:pt x="11" y="93"/>
                  </a:lnTo>
                  <a:cubicBezTo>
                    <a:pt x="11" y="104"/>
                    <a:pt x="23" y="116"/>
                    <a:pt x="23" y="128"/>
                  </a:cubicBezTo>
                  <a:cubicBezTo>
                    <a:pt x="35" y="128"/>
                    <a:pt x="35" y="140"/>
                    <a:pt x="47" y="140"/>
                  </a:cubicBezTo>
                  <a:cubicBezTo>
                    <a:pt x="58" y="151"/>
                    <a:pt x="70" y="151"/>
                    <a:pt x="81" y="151"/>
                  </a:cubicBezTo>
                  <a:lnTo>
                    <a:pt x="93" y="151"/>
                  </a:lnTo>
                  <a:cubicBezTo>
                    <a:pt x="104" y="151"/>
                    <a:pt x="116" y="151"/>
                    <a:pt x="127" y="140"/>
                  </a:cubicBezTo>
                  <a:cubicBezTo>
                    <a:pt x="127" y="140"/>
                    <a:pt x="139" y="140"/>
                    <a:pt x="150" y="128"/>
                  </a:cubicBezTo>
                  <a:cubicBezTo>
                    <a:pt x="150" y="116"/>
                    <a:pt x="162" y="116"/>
                    <a:pt x="162" y="104"/>
                  </a:cubicBezTo>
                  <a:cubicBezTo>
                    <a:pt x="162" y="93"/>
                    <a:pt x="173" y="81"/>
                    <a:pt x="173" y="70"/>
                  </a:cubicBezTo>
                  <a:lnTo>
                    <a:pt x="162" y="58"/>
                  </a:lnTo>
                  <a:cubicBezTo>
                    <a:pt x="162" y="47"/>
                    <a:pt x="162" y="35"/>
                    <a:pt x="150" y="24"/>
                  </a:cubicBezTo>
                  <a:cubicBezTo>
                    <a:pt x="139" y="24"/>
                    <a:pt x="139" y="12"/>
                    <a:pt x="127" y="12"/>
                  </a:cubicBezTo>
                  <a:cubicBezTo>
                    <a:pt x="116" y="1"/>
                    <a:pt x="104"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2" name="Google Shape;1162;p40"/>
            <p:cNvSpPr/>
            <p:nvPr/>
          </p:nvSpPr>
          <p:spPr>
            <a:xfrm>
              <a:off x="6777430" y="4068041"/>
              <a:ext cx="30443" cy="23216"/>
            </a:xfrm>
            <a:custGeom>
              <a:avLst/>
              <a:gdLst/>
              <a:ahLst/>
              <a:cxnLst/>
              <a:rect l="l" t="t" r="r" b="b"/>
              <a:pathLst>
                <a:path w="198" h="151" extrusionOk="0">
                  <a:moveTo>
                    <a:pt x="93" y="1"/>
                  </a:moveTo>
                  <a:cubicBezTo>
                    <a:pt x="0" y="1"/>
                    <a:pt x="0" y="151"/>
                    <a:pt x="93" y="151"/>
                  </a:cubicBezTo>
                  <a:cubicBezTo>
                    <a:pt x="197" y="151"/>
                    <a:pt x="197" y="1"/>
                    <a:pt x="93"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3" name="Google Shape;1163;p40"/>
            <p:cNvSpPr/>
            <p:nvPr/>
          </p:nvSpPr>
          <p:spPr>
            <a:xfrm>
              <a:off x="6723927" y="4096484"/>
              <a:ext cx="21525" cy="25061"/>
            </a:xfrm>
            <a:custGeom>
              <a:avLst/>
              <a:gdLst/>
              <a:ahLst/>
              <a:cxnLst/>
              <a:rect l="l" t="t" r="r" b="b"/>
              <a:pathLst>
                <a:path w="140" h="163" extrusionOk="0">
                  <a:moveTo>
                    <a:pt x="47" y="1"/>
                  </a:moveTo>
                  <a:cubicBezTo>
                    <a:pt x="36" y="12"/>
                    <a:pt x="24" y="12"/>
                    <a:pt x="13" y="24"/>
                  </a:cubicBezTo>
                  <a:lnTo>
                    <a:pt x="1" y="35"/>
                  </a:lnTo>
                  <a:lnTo>
                    <a:pt x="1" y="70"/>
                  </a:lnTo>
                  <a:lnTo>
                    <a:pt x="1" y="94"/>
                  </a:lnTo>
                  <a:lnTo>
                    <a:pt x="1" y="117"/>
                  </a:lnTo>
                  <a:cubicBezTo>
                    <a:pt x="1" y="128"/>
                    <a:pt x="13" y="140"/>
                    <a:pt x="13" y="140"/>
                  </a:cubicBezTo>
                  <a:cubicBezTo>
                    <a:pt x="24" y="151"/>
                    <a:pt x="36" y="151"/>
                    <a:pt x="47" y="163"/>
                  </a:cubicBezTo>
                  <a:lnTo>
                    <a:pt x="94" y="163"/>
                  </a:lnTo>
                  <a:cubicBezTo>
                    <a:pt x="106" y="163"/>
                    <a:pt x="117" y="151"/>
                    <a:pt x="129" y="140"/>
                  </a:cubicBezTo>
                  <a:cubicBezTo>
                    <a:pt x="129" y="140"/>
                    <a:pt x="129" y="128"/>
                    <a:pt x="140" y="128"/>
                  </a:cubicBezTo>
                  <a:lnTo>
                    <a:pt x="140" y="94"/>
                  </a:lnTo>
                  <a:lnTo>
                    <a:pt x="140" y="70"/>
                  </a:lnTo>
                  <a:lnTo>
                    <a:pt x="140" y="47"/>
                  </a:lnTo>
                  <a:cubicBezTo>
                    <a:pt x="140" y="35"/>
                    <a:pt x="129" y="24"/>
                    <a:pt x="129" y="24"/>
                  </a:cubicBezTo>
                  <a:cubicBezTo>
                    <a:pt x="117" y="12"/>
                    <a:pt x="106" y="12"/>
                    <a:pt x="94" y="12"/>
                  </a:cubicBezTo>
                  <a:cubicBezTo>
                    <a:pt x="94" y="1"/>
                    <a:pt x="82" y="1"/>
                    <a:pt x="70"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4" name="Google Shape;1164;p40"/>
            <p:cNvSpPr/>
            <p:nvPr/>
          </p:nvSpPr>
          <p:spPr>
            <a:xfrm>
              <a:off x="6578022" y="4384911"/>
              <a:ext cx="165743" cy="56580"/>
            </a:xfrm>
            <a:custGeom>
              <a:avLst/>
              <a:gdLst/>
              <a:ahLst/>
              <a:cxnLst/>
              <a:rect l="l" t="t" r="r" b="b"/>
              <a:pathLst>
                <a:path w="1078" h="368" extrusionOk="0">
                  <a:moveTo>
                    <a:pt x="1" y="0"/>
                  </a:moveTo>
                  <a:lnTo>
                    <a:pt x="1" y="173"/>
                  </a:lnTo>
                  <a:cubicBezTo>
                    <a:pt x="13" y="185"/>
                    <a:pt x="13" y="208"/>
                    <a:pt x="13" y="220"/>
                  </a:cubicBezTo>
                  <a:cubicBezTo>
                    <a:pt x="24" y="232"/>
                    <a:pt x="47" y="243"/>
                    <a:pt x="59" y="243"/>
                  </a:cubicBezTo>
                  <a:cubicBezTo>
                    <a:pt x="82" y="255"/>
                    <a:pt x="105" y="255"/>
                    <a:pt x="117" y="266"/>
                  </a:cubicBezTo>
                  <a:cubicBezTo>
                    <a:pt x="255" y="312"/>
                    <a:pt x="406" y="347"/>
                    <a:pt x="556" y="358"/>
                  </a:cubicBezTo>
                  <a:cubicBezTo>
                    <a:pt x="603" y="364"/>
                    <a:pt x="649" y="367"/>
                    <a:pt x="695" y="367"/>
                  </a:cubicBezTo>
                  <a:cubicBezTo>
                    <a:pt x="742" y="367"/>
                    <a:pt x="788" y="364"/>
                    <a:pt x="834" y="358"/>
                  </a:cubicBezTo>
                  <a:cubicBezTo>
                    <a:pt x="904" y="347"/>
                    <a:pt x="973" y="324"/>
                    <a:pt x="1043" y="301"/>
                  </a:cubicBezTo>
                  <a:cubicBezTo>
                    <a:pt x="1055" y="301"/>
                    <a:pt x="1066" y="289"/>
                    <a:pt x="1078" y="278"/>
                  </a:cubicBezTo>
                  <a:lnTo>
                    <a:pt x="1078" y="255"/>
                  </a:lnTo>
                  <a:cubicBezTo>
                    <a:pt x="1066" y="196"/>
                    <a:pt x="1055" y="139"/>
                    <a:pt x="1055" y="81"/>
                  </a:cubicBezTo>
                  <a:lnTo>
                    <a:pt x="1055" y="70"/>
                  </a:lnTo>
                  <a:cubicBezTo>
                    <a:pt x="1031" y="70"/>
                    <a:pt x="1019" y="58"/>
                    <a:pt x="1008" y="58"/>
                  </a:cubicBezTo>
                  <a:cubicBezTo>
                    <a:pt x="973" y="127"/>
                    <a:pt x="927" y="185"/>
                    <a:pt x="869" y="220"/>
                  </a:cubicBezTo>
                  <a:cubicBezTo>
                    <a:pt x="811" y="255"/>
                    <a:pt x="742" y="266"/>
                    <a:pt x="672" y="278"/>
                  </a:cubicBezTo>
                  <a:cubicBezTo>
                    <a:pt x="642" y="281"/>
                    <a:pt x="612" y="282"/>
                    <a:pt x="582" y="282"/>
                  </a:cubicBezTo>
                  <a:cubicBezTo>
                    <a:pt x="482" y="282"/>
                    <a:pt x="379" y="267"/>
                    <a:pt x="291" y="232"/>
                  </a:cubicBezTo>
                  <a:cubicBezTo>
                    <a:pt x="175" y="185"/>
                    <a:pt x="82" y="104"/>
                    <a:pt x="24"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5" name="Google Shape;1165;p40"/>
            <p:cNvSpPr/>
            <p:nvPr/>
          </p:nvSpPr>
          <p:spPr>
            <a:xfrm>
              <a:off x="6499766" y="3710274"/>
              <a:ext cx="331177" cy="718013"/>
            </a:xfrm>
            <a:custGeom>
              <a:avLst/>
              <a:gdLst/>
              <a:ahLst/>
              <a:cxnLst/>
              <a:rect l="l" t="t" r="r" b="b"/>
              <a:pathLst>
                <a:path w="2154" h="4670" extrusionOk="0">
                  <a:moveTo>
                    <a:pt x="730" y="1"/>
                  </a:moveTo>
                  <a:cubicBezTo>
                    <a:pt x="626" y="93"/>
                    <a:pt x="487" y="152"/>
                    <a:pt x="348" y="186"/>
                  </a:cubicBezTo>
                  <a:lnTo>
                    <a:pt x="348" y="198"/>
                  </a:lnTo>
                  <a:cubicBezTo>
                    <a:pt x="278" y="429"/>
                    <a:pt x="360" y="684"/>
                    <a:pt x="487" y="880"/>
                  </a:cubicBezTo>
                  <a:cubicBezTo>
                    <a:pt x="533" y="962"/>
                    <a:pt x="591" y="1031"/>
                    <a:pt x="591" y="1112"/>
                  </a:cubicBezTo>
                  <a:cubicBezTo>
                    <a:pt x="591" y="1193"/>
                    <a:pt x="533" y="1251"/>
                    <a:pt x="499" y="1309"/>
                  </a:cubicBezTo>
                  <a:cubicBezTo>
                    <a:pt x="337" y="1552"/>
                    <a:pt x="325" y="1865"/>
                    <a:pt x="452" y="2119"/>
                  </a:cubicBezTo>
                  <a:cubicBezTo>
                    <a:pt x="487" y="2189"/>
                    <a:pt x="545" y="2269"/>
                    <a:pt x="533" y="2351"/>
                  </a:cubicBezTo>
                  <a:cubicBezTo>
                    <a:pt x="533" y="2408"/>
                    <a:pt x="487" y="2467"/>
                    <a:pt x="452" y="2513"/>
                  </a:cubicBezTo>
                  <a:cubicBezTo>
                    <a:pt x="278" y="2768"/>
                    <a:pt x="151" y="3045"/>
                    <a:pt x="82" y="3346"/>
                  </a:cubicBezTo>
                  <a:cubicBezTo>
                    <a:pt x="24" y="3555"/>
                    <a:pt x="1" y="3774"/>
                    <a:pt x="70" y="3983"/>
                  </a:cubicBezTo>
                  <a:cubicBezTo>
                    <a:pt x="139" y="4180"/>
                    <a:pt x="301" y="4365"/>
                    <a:pt x="510" y="4388"/>
                  </a:cubicBezTo>
                  <a:lnTo>
                    <a:pt x="533" y="4388"/>
                  </a:lnTo>
                  <a:cubicBezTo>
                    <a:pt x="591" y="4492"/>
                    <a:pt x="684" y="4573"/>
                    <a:pt x="800" y="4620"/>
                  </a:cubicBezTo>
                  <a:cubicBezTo>
                    <a:pt x="888" y="4655"/>
                    <a:pt x="991" y="4670"/>
                    <a:pt x="1091" y="4670"/>
                  </a:cubicBezTo>
                  <a:cubicBezTo>
                    <a:pt x="1121" y="4670"/>
                    <a:pt x="1151" y="4669"/>
                    <a:pt x="1181" y="4666"/>
                  </a:cubicBezTo>
                  <a:cubicBezTo>
                    <a:pt x="1251" y="4654"/>
                    <a:pt x="1320" y="4643"/>
                    <a:pt x="1378" y="4608"/>
                  </a:cubicBezTo>
                  <a:cubicBezTo>
                    <a:pt x="1436" y="4573"/>
                    <a:pt x="1482" y="4515"/>
                    <a:pt x="1517" y="4446"/>
                  </a:cubicBezTo>
                  <a:cubicBezTo>
                    <a:pt x="1528" y="4446"/>
                    <a:pt x="1540" y="4458"/>
                    <a:pt x="1564" y="4458"/>
                  </a:cubicBezTo>
                  <a:cubicBezTo>
                    <a:pt x="1584" y="4460"/>
                    <a:pt x="1604" y="4462"/>
                    <a:pt x="1625" y="4462"/>
                  </a:cubicBezTo>
                  <a:cubicBezTo>
                    <a:pt x="1689" y="4462"/>
                    <a:pt x="1757" y="4449"/>
                    <a:pt x="1818" y="4422"/>
                  </a:cubicBezTo>
                  <a:cubicBezTo>
                    <a:pt x="1899" y="4399"/>
                    <a:pt x="1980" y="4365"/>
                    <a:pt x="2027" y="4296"/>
                  </a:cubicBezTo>
                  <a:cubicBezTo>
                    <a:pt x="2084" y="4226"/>
                    <a:pt x="2096" y="4133"/>
                    <a:pt x="2107" y="4052"/>
                  </a:cubicBezTo>
                  <a:cubicBezTo>
                    <a:pt x="2153" y="3705"/>
                    <a:pt x="2084" y="3346"/>
                    <a:pt x="2061" y="2999"/>
                  </a:cubicBezTo>
                  <a:cubicBezTo>
                    <a:pt x="2050" y="2941"/>
                    <a:pt x="2050" y="2883"/>
                    <a:pt x="2061" y="2837"/>
                  </a:cubicBezTo>
                  <a:lnTo>
                    <a:pt x="2061" y="2814"/>
                  </a:lnTo>
                  <a:lnTo>
                    <a:pt x="2050" y="2814"/>
                  </a:lnTo>
                  <a:cubicBezTo>
                    <a:pt x="1980" y="2848"/>
                    <a:pt x="1899" y="2883"/>
                    <a:pt x="1818" y="2918"/>
                  </a:cubicBezTo>
                  <a:cubicBezTo>
                    <a:pt x="1667" y="2999"/>
                    <a:pt x="1505" y="3092"/>
                    <a:pt x="1402" y="3231"/>
                  </a:cubicBezTo>
                  <a:cubicBezTo>
                    <a:pt x="1390" y="3219"/>
                    <a:pt x="1390" y="3207"/>
                    <a:pt x="1390" y="3195"/>
                  </a:cubicBezTo>
                  <a:cubicBezTo>
                    <a:pt x="1378" y="3161"/>
                    <a:pt x="1366" y="3138"/>
                    <a:pt x="1355" y="3103"/>
                  </a:cubicBezTo>
                  <a:cubicBezTo>
                    <a:pt x="1332" y="2999"/>
                    <a:pt x="1320" y="2883"/>
                    <a:pt x="1309" y="2768"/>
                  </a:cubicBezTo>
                  <a:cubicBezTo>
                    <a:pt x="1274" y="2235"/>
                    <a:pt x="1309" y="1703"/>
                    <a:pt x="1366" y="1170"/>
                  </a:cubicBezTo>
                  <a:cubicBezTo>
                    <a:pt x="1402" y="892"/>
                    <a:pt x="1436" y="615"/>
                    <a:pt x="1355" y="360"/>
                  </a:cubicBezTo>
                  <a:cubicBezTo>
                    <a:pt x="1338" y="366"/>
                    <a:pt x="1320" y="368"/>
                    <a:pt x="1304" y="368"/>
                  </a:cubicBezTo>
                  <a:cubicBezTo>
                    <a:pt x="1289" y="368"/>
                    <a:pt x="1274" y="366"/>
                    <a:pt x="1263" y="360"/>
                  </a:cubicBezTo>
                  <a:cubicBezTo>
                    <a:pt x="1239" y="348"/>
                    <a:pt x="1227" y="337"/>
                    <a:pt x="1216" y="325"/>
                  </a:cubicBezTo>
                  <a:cubicBezTo>
                    <a:pt x="1181" y="279"/>
                    <a:pt x="1147" y="232"/>
                    <a:pt x="1101" y="186"/>
                  </a:cubicBezTo>
                  <a:cubicBezTo>
                    <a:pt x="962" y="175"/>
                    <a:pt x="834" y="93"/>
                    <a:pt x="730" y="1"/>
                  </a:cubicBezTo>
                  <a:close/>
                </a:path>
              </a:pathLst>
            </a:custGeom>
            <a:solidFill>
              <a:srgbClr val="0387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6" name="Google Shape;1166;p40"/>
            <p:cNvSpPr/>
            <p:nvPr/>
          </p:nvSpPr>
          <p:spPr>
            <a:xfrm>
              <a:off x="6772049" y="3626790"/>
              <a:ext cx="58886" cy="69495"/>
            </a:xfrm>
            <a:custGeom>
              <a:avLst/>
              <a:gdLst/>
              <a:ahLst/>
              <a:cxnLst/>
              <a:rect l="l" t="t" r="r" b="b"/>
              <a:pathLst>
                <a:path w="383" h="452" extrusionOk="0">
                  <a:moveTo>
                    <a:pt x="163" y="0"/>
                  </a:moveTo>
                  <a:cubicBezTo>
                    <a:pt x="128" y="58"/>
                    <a:pt x="82" y="127"/>
                    <a:pt x="24" y="173"/>
                  </a:cubicBezTo>
                  <a:cubicBezTo>
                    <a:pt x="24" y="220"/>
                    <a:pt x="12" y="266"/>
                    <a:pt x="1" y="312"/>
                  </a:cubicBezTo>
                  <a:lnTo>
                    <a:pt x="105" y="324"/>
                  </a:lnTo>
                  <a:cubicBezTo>
                    <a:pt x="128" y="371"/>
                    <a:pt x="163" y="417"/>
                    <a:pt x="197" y="451"/>
                  </a:cubicBezTo>
                  <a:cubicBezTo>
                    <a:pt x="256" y="382"/>
                    <a:pt x="313" y="301"/>
                    <a:pt x="371" y="220"/>
                  </a:cubicBezTo>
                  <a:cubicBezTo>
                    <a:pt x="371" y="220"/>
                    <a:pt x="382" y="209"/>
                    <a:pt x="382" y="185"/>
                  </a:cubicBezTo>
                  <a:cubicBezTo>
                    <a:pt x="382" y="173"/>
                    <a:pt x="371" y="162"/>
                    <a:pt x="359" y="162"/>
                  </a:cubicBezTo>
                  <a:cubicBezTo>
                    <a:pt x="290" y="104"/>
                    <a:pt x="220" y="46"/>
                    <a:pt x="163"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7" name="Google Shape;1167;p40"/>
            <p:cNvSpPr/>
            <p:nvPr/>
          </p:nvSpPr>
          <p:spPr>
            <a:xfrm>
              <a:off x="6809410" y="3918600"/>
              <a:ext cx="94556" cy="97939"/>
            </a:xfrm>
            <a:custGeom>
              <a:avLst/>
              <a:gdLst/>
              <a:ahLst/>
              <a:cxnLst/>
              <a:rect l="l" t="t" r="r" b="b"/>
              <a:pathLst>
                <a:path w="615" h="637" extrusionOk="0">
                  <a:moveTo>
                    <a:pt x="278" y="0"/>
                  </a:moveTo>
                  <a:cubicBezTo>
                    <a:pt x="163" y="116"/>
                    <a:pt x="82" y="243"/>
                    <a:pt x="24" y="394"/>
                  </a:cubicBezTo>
                  <a:cubicBezTo>
                    <a:pt x="13" y="428"/>
                    <a:pt x="1" y="451"/>
                    <a:pt x="1" y="487"/>
                  </a:cubicBezTo>
                  <a:cubicBezTo>
                    <a:pt x="13" y="533"/>
                    <a:pt x="59" y="567"/>
                    <a:pt x="116" y="579"/>
                  </a:cubicBezTo>
                  <a:lnTo>
                    <a:pt x="151" y="579"/>
                  </a:lnTo>
                  <a:cubicBezTo>
                    <a:pt x="186" y="579"/>
                    <a:pt x="232" y="567"/>
                    <a:pt x="267" y="567"/>
                  </a:cubicBezTo>
                  <a:cubicBezTo>
                    <a:pt x="311" y="554"/>
                    <a:pt x="358" y="546"/>
                    <a:pt x="404" y="546"/>
                  </a:cubicBezTo>
                  <a:cubicBezTo>
                    <a:pt x="480" y="546"/>
                    <a:pt x="552" y="568"/>
                    <a:pt x="602" y="626"/>
                  </a:cubicBezTo>
                  <a:cubicBezTo>
                    <a:pt x="606" y="626"/>
                    <a:pt x="608" y="626"/>
                    <a:pt x="610" y="626"/>
                  </a:cubicBezTo>
                  <a:lnTo>
                    <a:pt x="610" y="626"/>
                  </a:lnTo>
                  <a:cubicBezTo>
                    <a:pt x="566" y="513"/>
                    <a:pt x="532" y="390"/>
                    <a:pt x="499" y="278"/>
                  </a:cubicBezTo>
                  <a:lnTo>
                    <a:pt x="510" y="266"/>
                  </a:lnTo>
                  <a:cubicBezTo>
                    <a:pt x="417" y="186"/>
                    <a:pt x="348" y="93"/>
                    <a:pt x="278" y="0"/>
                  </a:cubicBezTo>
                  <a:close/>
                  <a:moveTo>
                    <a:pt x="610" y="626"/>
                  </a:moveTo>
                  <a:lnTo>
                    <a:pt x="610" y="626"/>
                  </a:lnTo>
                  <a:cubicBezTo>
                    <a:pt x="612" y="629"/>
                    <a:pt x="613" y="633"/>
                    <a:pt x="614" y="637"/>
                  </a:cubicBezTo>
                  <a:cubicBezTo>
                    <a:pt x="614" y="629"/>
                    <a:pt x="614" y="626"/>
                    <a:pt x="610" y="626"/>
                  </a:cubicBezTo>
                  <a:close/>
                </a:path>
              </a:pathLst>
            </a:custGeom>
            <a:solidFill>
              <a:srgbClr val="E83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8" name="Google Shape;1168;p40"/>
            <p:cNvSpPr/>
            <p:nvPr/>
          </p:nvSpPr>
          <p:spPr>
            <a:xfrm>
              <a:off x="6668886" y="3674759"/>
              <a:ext cx="133609" cy="92250"/>
            </a:xfrm>
            <a:custGeom>
              <a:avLst/>
              <a:gdLst/>
              <a:ahLst/>
              <a:cxnLst/>
              <a:rect l="l" t="t" r="r" b="b"/>
              <a:pathLst>
                <a:path w="869" h="600" extrusionOk="0">
                  <a:moveTo>
                    <a:pt x="672" y="0"/>
                  </a:moveTo>
                  <a:cubicBezTo>
                    <a:pt x="649" y="82"/>
                    <a:pt x="602" y="162"/>
                    <a:pt x="544" y="221"/>
                  </a:cubicBezTo>
                  <a:cubicBezTo>
                    <a:pt x="440" y="313"/>
                    <a:pt x="302" y="371"/>
                    <a:pt x="163" y="406"/>
                  </a:cubicBezTo>
                  <a:cubicBezTo>
                    <a:pt x="116" y="406"/>
                    <a:pt x="58" y="417"/>
                    <a:pt x="1" y="417"/>
                  </a:cubicBezTo>
                  <a:cubicBezTo>
                    <a:pt x="47" y="463"/>
                    <a:pt x="81" y="510"/>
                    <a:pt x="116" y="556"/>
                  </a:cubicBezTo>
                  <a:cubicBezTo>
                    <a:pt x="127" y="568"/>
                    <a:pt x="139" y="579"/>
                    <a:pt x="163" y="591"/>
                  </a:cubicBezTo>
                  <a:cubicBezTo>
                    <a:pt x="174" y="597"/>
                    <a:pt x="189" y="599"/>
                    <a:pt x="204" y="599"/>
                  </a:cubicBezTo>
                  <a:cubicBezTo>
                    <a:pt x="220" y="599"/>
                    <a:pt x="238" y="597"/>
                    <a:pt x="255" y="591"/>
                  </a:cubicBezTo>
                  <a:cubicBezTo>
                    <a:pt x="255" y="579"/>
                    <a:pt x="266" y="579"/>
                    <a:pt x="266" y="579"/>
                  </a:cubicBezTo>
                  <a:cubicBezTo>
                    <a:pt x="348" y="545"/>
                    <a:pt x="428" y="498"/>
                    <a:pt x="498" y="452"/>
                  </a:cubicBezTo>
                  <a:cubicBezTo>
                    <a:pt x="637" y="371"/>
                    <a:pt x="765" y="267"/>
                    <a:pt x="868" y="139"/>
                  </a:cubicBezTo>
                  <a:cubicBezTo>
                    <a:pt x="834" y="105"/>
                    <a:pt x="799" y="59"/>
                    <a:pt x="776" y="12"/>
                  </a:cubicBezTo>
                  <a:lnTo>
                    <a:pt x="672"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69" name="Google Shape;1169;p40"/>
            <p:cNvSpPr/>
            <p:nvPr/>
          </p:nvSpPr>
          <p:spPr>
            <a:xfrm>
              <a:off x="6062051" y="2982134"/>
              <a:ext cx="745841" cy="760601"/>
            </a:xfrm>
            <a:custGeom>
              <a:avLst/>
              <a:gdLst/>
              <a:ahLst/>
              <a:cxnLst/>
              <a:rect l="l" t="t" r="r" b="b"/>
              <a:pathLst>
                <a:path w="4851" h="4947" extrusionOk="0">
                  <a:moveTo>
                    <a:pt x="963" y="1"/>
                  </a:moveTo>
                  <a:cubicBezTo>
                    <a:pt x="880" y="1"/>
                    <a:pt x="797" y="12"/>
                    <a:pt x="718" y="37"/>
                  </a:cubicBezTo>
                  <a:cubicBezTo>
                    <a:pt x="394" y="130"/>
                    <a:pt x="151" y="431"/>
                    <a:pt x="82" y="767"/>
                  </a:cubicBezTo>
                  <a:cubicBezTo>
                    <a:pt x="0" y="1102"/>
                    <a:pt x="82" y="1449"/>
                    <a:pt x="232" y="1750"/>
                  </a:cubicBezTo>
                  <a:cubicBezTo>
                    <a:pt x="394" y="2063"/>
                    <a:pt x="614" y="2318"/>
                    <a:pt x="857" y="2561"/>
                  </a:cubicBezTo>
                  <a:cubicBezTo>
                    <a:pt x="1042" y="2758"/>
                    <a:pt x="1239" y="2931"/>
                    <a:pt x="1447" y="3105"/>
                  </a:cubicBezTo>
                  <a:cubicBezTo>
                    <a:pt x="1389" y="2306"/>
                    <a:pt x="1262" y="1496"/>
                    <a:pt x="915" y="767"/>
                  </a:cubicBezTo>
                  <a:lnTo>
                    <a:pt x="903" y="755"/>
                  </a:lnTo>
                  <a:lnTo>
                    <a:pt x="903" y="755"/>
                  </a:lnTo>
                  <a:cubicBezTo>
                    <a:pt x="1250" y="1022"/>
                    <a:pt x="1482" y="1415"/>
                    <a:pt x="1621" y="1843"/>
                  </a:cubicBezTo>
                  <a:cubicBezTo>
                    <a:pt x="1759" y="2260"/>
                    <a:pt x="1806" y="2700"/>
                    <a:pt x="1829" y="3139"/>
                  </a:cubicBezTo>
                  <a:cubicBezTo>
                    <a:pt x="1841" y="3232"/>
                    <a:pt x="1841" y="3337"/>
                    <a:pt x="1852" y="3429"/>
                  </a:cubicBezTo>
                  <a:cubicBezTo>
                    <a:pt x="1864" y="3638"/>
                    <a:pt x="1887" y="3834"/>
                    <a:pt x="1945" y="4031"/>
                  </a:cubicBezTo>
                  <a:cubicBezTo>
                    <a:pt x="2026" y="4320"/>
                    <a:pt x="2176" y="4610"/>
                    <a:pt x="2420" y="4783"/>
                  </a:cubicBezTo>
                  <a:cubicBezTo>
                    <a:pt x="2578" y="4892"/>
                    <a:pt x="2773" y="4946"/>
                    <a:pt x="2969" y="4946"/>
                  </a:cubicBezTo>
                  <a:cubicBezTo>
                    <a:pt x="3045" y="4946"/>
                    <a:pt x="3121" y="4938"/>
                    <a:pt x="3195" y="4922"/>
                  </a:cubicBezTo>
                  <a:cubicBezTo>
                    <a:pt x="3334" y="4888"/>
                    <a:pt x="3473" y="4829"/>
                    <a:pt x="3577" y="4737"/>
                  </a:cubicBezTo>
                  <a:cubicBezTo>
                    <a:pt x="3681" y="4829"/>
                    <a:pt x="3809" y="4911"/>
                    <a:pt x="3948" y="4922"/>
                  </a:cubicBezTo>
                  <a:cubicBezTo>
                    <a:pt x="4005" y="4922"/>
                    <a:pt x="4063" y="4911"/>
                    <a:pt x="4110" y="4911"/>
                  </a:cubicBezTo>
                  <a:cubicBezTo>
                    <a:pt x="4249" y="4876"/>
                    <a:pt x="4387" y="4818"/>
                    <a:pt x="4491" y="4726"/>
                  </a:cubicBezTo>
                  <a:cubicBezTo>
                    <a:pt x="4549" y="4667"/>
                    <a:pt x="4596" y="4587"/>
                    <a:pt x="4619" y="4505"/>
                  </a:cubicBezTo>
                  <a:cubicBezTo>
                    <a:pt x="4630" y="4459"/>
                    <a:pt x="4642" y="4413"/>
                    <a:pt x="4642" y="4366"/>
                  </a:cubicBezTo>
                  <a:cubicBezTo>
                    <a:pt x="4700" y="4320"/>
                    <a:pt x="4746" y="4251"/>
                    <a:pt x="4781" y="4193"/>
                  </a:cubicBezTo>
                  <a:cubicBezTo>
                    <a:pt x="4838" y="4054"/>
                    <a:pt x="4850" y="3903"/>
                    <a:pt x="4815" y="3764"/>
                  </a:cubicBezTo>
                  <a:cubicBezTo>
                    <a:pt x="4758" y="3579"/>
                    <a:pt x="4653" y="3429"/>
                    <a:pt x="4526" y="3301"/>
                  </a:cubicBezTo>
                  <a:cubicBezTo>
                    <a:pt x="4503" y="3278"/>
                    <a:pt x="4468" y="3244"/>
                    <a:pt x="4434" y="3221"/>
                  </a:cubicBezTo>
                  <a:cubicBezTo>
                    <a:pt x="4272" y="3082"/>
                    <a:pt x="4086" y="2954"/>
                    <a:pt x="3924" y="2815"/>
                  </a:cubicBezTo>
                  <a:cubicBezTo>
                    <a:pt x="3542" y="2491"/>
                    <a:pt x="3287" y="2051"/>
                    <a:pt x="2986" y="1647"/>
                  </a:cubicBezTo>
                  <a:cubicBezTo>
                    <a:pt x="2721" y="1287"/>
                    <a:pt x="2420" y="940"/>
                    <a:pt x="2096" y="616"/>
                  </a:cubicBezTo>
                  <a:lnTo>
                    <a:pt x="1875" y="397"/>
                  </a:lnTo>
                  <a:cubicBezTo>
                    <a:pt x="1748" y="292"/>
                    <a:pt x="1621" y="199"/>
                    <a:pt x="1482" y="130"/>
                  </a:cubicBezTo>
                  <a:cubicBezTo>
                    <a:pt x="1447" y="119"/>
                    <a:pt x="1424" y="107"/>
                    <a:pt x="1389" y="96"/>
                  </a:cubicBezTo>
                  <a:cubicBezTo>
                    <a:pt x="1256" y="36"/>
                    <a:pt x="1109" y="1"/>
                    <a:pt x="963" y="1"/>
                  </a:cubicBezTo>
                  <a:close/>
                </a:path>
              </a:pathLst>
            </a:custGeom>
            <a:solidFill>
              <a:srgbClr val="00A2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0" name="Google Shape;1170;p40"/>
            <p:cNvSpPr/>
            <p:nvPr/>
          </p:nvSpPr>
          <p:spPr>
            <a:xfrm>
              <a:off x="6916263" y="3470123"/>
              <a:ext cx="128227" cy="154980"/>
            </a:xfrm>
            <a:custGeom>
              <a:avLst/>
              <a:gdLst/>
              <a:ahLst/>
              <a:cxnLst/>
              <a:rect l="l" t="t" r="r" b="b"/>
              <a:pathLst>
                <a:path w="834" h="1008" extrusionOk="0">
                  <a:moveTo>
                    <a:pt x="602" y="1"/>
                  </a:moveTo>
                  <a:cubicBezTo>
                    <a:pt x="406" y="116"/>
                    <a:pt x="208" y="232"/>
                    <a:pt x="93" y="428"/>
                  </a:cubicBezTo>
                  <a:cubicBezTo>
                    <a:pt x="35" y="510"/>
                    <a:pt x="0" y="614"/>
                    <a:pt x="58" y="683"/>
                  </a:cubicBezTo>
                  <a:cubicBezTo>
                    <a:pt x="93" y="752"/>
                    <a:pt x="185" y="765"/>
                    <a:pt x="267" y="776"/>
                  </a:cubicBezTo>
                  <a:cubicBezTo>
                    <a:pt x="347" y="788"/>
                    <a:pt x="429" y="799"/>
                    <a:pt x="509" y="822"/>
                  </a:cubicBezTo>
                  <a:cubicBezTo>
                    <a:pt x="625" y="845"/>
                    <a:pt x="764" y="880"/>
                    <a:pt x="822" y="996"/>
                  </a:cubicBezTo>
                  <a:cubicBezTo>
                    <a:pt x="822" y="996"/>
                    <a:pt x="822" y="1007"/>
                    <a:pt x="833" y="1007"/>
                  </a:cubicBezTo>
                  <a:cubicBezTo>
                    <a:pt x="753" y="672"/>
                    <a:pt x="683" y="336"/>
                    <a:pt x="602" y="1"/>
                  </a:cubicBezTo>
                  <a:close/>
                </a:path>
              </a:pathLst>
            </a:custGeom>
            <a:solidFill>
              <a:srgbClr val="E83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1" name="Google Shape;1171;p40"/>
            <p:cNvSpPr/>
            <p:nvPr/>
          </p:nvSpPr>
          <p:spPr>
            <a:xfrm>
              <a:off x="6823708" y="3797602"/>
              <a:ext cx="217249" cy="187575"/>
            </a:xfrm>
            <a:custGeom>
              <a:avLst/>
              <a:gdLst/>
              <a:ahLst/>
              <a:cxnLst/>
              <a:rect l="l" t="t" r="r" b="b"/>
              <a:pathLst>
                <a:path w="1413" h="1220" extrusionOk="0">
                  <a:moveTo>
                    <a:pt x="672" y="0"/>
                  </a:moveTo>
                  <a:cubicBezTo>
                    <a:pt x="718" y="47"/>
                    <a:pt x="764" y="104"/>
                    <a:pt x="822" y="162"/>
                  </a:cubicBezTo>
                  <a:cubicBezTo>
                    <a:pt x="915" y="266"/>
                    <a:pt x="1019" y="382"/>
                    <a:pt x="1065" y="510"/>
                  </a:cubicBezTo>
                  <a:cubicBezTo>
                    <a:pt x="1123" y="649"/>
                    <a:pt x="1100" y="822"/>
                    <a:pt x="984" y="914"/>
                  </a:cubicBezTo>
                  <a:cubicBezTo>
                    <a:pt x="936" y="963"/>
                    <a:pt x="864" y="987"/>
                    <a:pt x="788" y="987"/>
                  </a:cubicBezTo>
                  <a:cubicBezTo>
                    <a:pt x="773" y="987"/>
                    <a:pt x="757" y="986"/>
                    <a:pt x="741" y="984"/>
                  </a:cubicBezTo>
                  <a:cubicBezTo>
                    <a:pt x="648" y="984"/>
                    <a:pt x="568" y="950"/>
                    <a:pt x="486" y="914"/>
                  </a:cubicBezTo>
                  <a:cubicBezTo>
                    <a:pt x="290" y="811"/>
                    <a:pt x="128" y="649"/>
                    <a:pt x="12" y="451"/>
                  </a:cubicBezTo>
                  <a:lnTo>
                    <a:pt x="0" y="451"/>
                  </a:lnTo>
                  <a:cubicBezTo>
                    <a:pt x="23" y="498"/>
                    <a:pt x="35" y="533"/>
                    <a:pt x="58" y="567"/>
                  </a:cubicBezTo>
                  <a:cubicBezTo>
                    <a:pt x="82" y="625"/>
                    <a:pt x="116" y="672"/>
                    <a:pt x="151" y="729"/>
                  </a:cubicBezTo>
                  <a:cubicBezTo>
                    <a:pt x="162" y="752"/>
                    <a:pt x="174" y="764"/>
                    <a:pt x="185" y="787"/>
                  </a:cubicBezTo>
                  <a:cubicBezTo>
                    <a:pt x="255" y="880"/>
                    <a:pt x="324" y="973"/>
                    <a:pt x="417" y="1053"/>
                  </a:cubicBezTo>
                  <a:cubicBezTo>
                    <a:pt x="475" y="1100"/>
                    <a:pt x="545" y="1135"/>
                    <a:pt x="614" y="1169"/>
                  </a:cubicBezTo>
                  <a:cubicBezTo>
                    <a:pt x="694" y="1202"/>
                    <a:pt x="781" y="1220"/>
                    <a:pt x="868" y="1220"/>
                  </a:cubicBezTo>
                  <a:cubicBezTo>
                    <a:pt x="995" y="1220"/>
                    <a:pt x="1120" y="1182"/>
                    <a:pt x="1216" y="1100"/>
                  </a:cubicBezTo>
                  <a:cubicBezTo>
                    <a:pt x="1273" y="1053"/>
                    <a:pt x="1320" y="996"/>
                    <a:pt x="1355" y="937"/>
                  </a:cubicBezTo>
                  <a:cubicBezTo>
                    <a:pt x="1378" y="880"/>
                    <a:pt x="1401" y="822"/>
                    <a:pt x="1412" y="752"/>
                  </a:cubicBezTo>
                  <a:cubicBezTo>
                    <a:pt x="1412" y="683"/>
                    <a:pt x="1389" y="613"/>
                    <a:pt x="1355" y="556"/>
                  </a:cubicBezTo>
                  <a:cubicBezTo>
                    <a:pt x="1250" y="382"/>
                    <a:pt x="1077" y="266"/>
                    <a:pt x="915" y="162"/>
                  </a:cubicBezTo>
                  <a:cubicBezTo>
                    <a:pt x="834" y="104"/>
                    <a:pt x="753" y="47"/>
                    <a:pt x="672"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2" name="Google Shape;1172;p40"/>
            <p:cNvSpPr/>
            <p:nvPr/>
          </p:nvSpPr>
          <p:spPr>
            <a:xfrm>
              <a:off x="6809410" y="2523356"/>
              <a:ext cx="85639" cy="185269"/>
            </a:xfrm>
            <a:custGeom>
              <a:avLst/>
              <a:gdLst/>
              <a:ahLst/>
              <a:cxnLst/>
              <a:rect l="l" t="t" r="r" b="b"/>
              <a:pathLst>
                <a:path w="557" h="1205" extrusionOk="0">
                  <a:moveTo>
                    <a:pt x="175" y="1"/>
                  </a:moveTo>
                  <a:lnTo>
                    <a:pt x="70" y="417"/>
                  </a:lnTo>
                  <a:cubicBezTo>
                    <a:pt x="36" y="556"/>
                    <a:pt x="13" y="695"/>
                    <a:pt x="1" y="845"/>
                  </a:cubicBezTo>
                  <a:cubicBezTo>
                    <a:pt x="1" y="880"/>
                    <a:pt x="1" y="927"/>
                    <a:pt x="13" y="961"/>
                  </a:cubicBezTo>
                  <a:cubicBezTo>
                    <a:pt x="36" y="1019"/>
                    <a:pt x="93" y="1066"/>
                    <a:pt x="128" y="1112"/>
                  </a:cubicBezTo>
                  <a:cubicBezTo>
                    <a:pt x="151" y="1146"/>
                    <a:pt x="163" y="1169"/>
                    <a:pt x="175" y="1204"/>
                  </a:cubicBezTo>
                  <a:cubicBezTo>
                    <a:pt x="325" y="1100"/>
                    <a:pt x="440" y="938"/>
                    <a:pt x="499" y="765"/>
                  </a:cubicBezTo>
                  <a:cubicBezTo>
                    <a:pt x="556" y="591"/>
                    <a:pt x="556" y="405"/>
                    <a:pt x="522" y="220"/>
                  </a:cubicBezTo>
                  <a:cubicBezTo>
                    <a:pt x="510" y="220"/>
                    <a:pt x="510" y="209"/>
                    <a:pt x="499" y="209"/>
                  </a:cubicBezTo>
                  <a:cubicBezTo>
                    <a:pt x="429" y="104"/>
                    <a:pt x="302" y="35"/>
                    <a:pt x="175" y="1"/>
                  </a:cubicBezTo>
                  <a:close/>
                </a:path>
              </a:pathLst>
            </a:custGeom>
            <a:solidFill>
              <a:srgbClr val="00A2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3" name="Google Shape;1173;p40"/>
            <p:cNvSpPr/>
            <p:nvPr/>
          </p:nvSpPr>
          <p:spPr>
            <a:xfrm>
              <a:off x="6556652" y="2286588"/>
              <a:ext cx="201413" cy="82103"/>
            </a:xfrm>
            <a:custGeom>
              <a:avLst/>
              <a:gdLst/>
              <a:ahLst/>
              <a:cxnLst/>
              <a:rect l="l" t="t" r="r" b="b"/>
              <a:pathLst>
                <a:path w="1310" h="534" extrusionOk="0">
                  <a:moveTo>
                    <a:pt x="1" y="1"/>
                  </a:moveTo>
                  <a:lnTo>
                    <a:pt x="1" y="36"/>
                  </a:lnTo>
                  <a:lnTo>
                    <a:pt x="24" y="36"/>
                  </a:lnTo>
                  <a:cubicBezTo>
                    <a:pt x="94" y="232"/>
                    <a:pt x="268" y="383"/>
                    <a:pt x="476" y="464"/>
                  </a:cubicBezTo>
                  <a:cubicBezTo>
                    <a:pt x="510" y="476"/>
                    <a:pt x="557" y="487"/>
                    <a:pt x="592" y="499"/>
                  </a:cubicBezTo>
                  <a:cubicBezTo>
                    <a:pt x="672" y="522"/>
                    <a:pt x="754" y="533"/>
                    <a:pt x="834" y="533"/>
                  </a:cubicBezTo>
                  <a:cubicBezTo>
                    <a:pt x="962" y="533"/>
                    <a:pt x="1078" y="510"/>
                    <a:pt x="1182" y="453"/>
                  </a:cubicBezTo>
                  <a:cubicBezTo>
                    <a:pt x="1228" y="348"/>
                    <a:pt x="1274" y="255"/>
                    <a:pt x="1309" y="152"/>
                  </a:cubicBezTo>
                  <a:lnTo>
                    <a:pt x="1309" y="152"/>
                  </a:lnTo>
                  <a:cubicBezTo>
                    <a:pt x="1178" y="255"/>
                    <a:pt x="993" y="297"/>
                    <a:pt x="816" y="297"/>
                  </a:cubicBezTo>
                  <a:cubicBezTo>
                    <a:pt x="775" y="297"/>
                    <a:pt x="735" y="295"/>
                    <a:pt x="695" y="291"/>
                  </a:cubicBezTo>
                  <a:cubicBezTo>
                    <a:pt x="638" y="279"/>
                    <a:pt x="580" y="267"/>
                    <a:pt x="522" y="244"/>
                  </a:cubicBezTo>
                  <a:cubicBezTo>
                    <a:pt x="360" y="209"/>
                    <a:pt x="198" y="152"/>
                    <a:pt x="82" y="36"/>
                  </a:cubicBezTo>
                  <a:cubicBezTo>
                    <a:pt x="82" y="24"/>
                    <a:pt x="94" y="24"/>
                    <a:pt x="94" y="24"/>
                  </a:cubicBezTo>
                  <a:cubicBezTo>
                    <a:pt x="70" y="24"/>
                    <a:pt x="36" y="13"/>
                    <a:pt x="1"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4" name="Google Shape;1174;p40"/>
            <p:cNvSpPr/>
            <p:nvPr/>
          </p:nvSpPr>
          <p:spPr>
            <a:xfrm>
              <a:off x="6556652" y="2286588"/>
              <a:ext cx="181732" cy="155134"/>
            </a:xfrm>
            <a:custGeom>
              <a:avLst/>
              <a:gdLst/>
              <a:ahLst/>
              <a:cxnLst/>
              <a:rect l="l" t="t" r="r" b="b"/>
              <a:pathLst>
                <a:path w="1182" h="1009" extrusionOk="0">
                  <a:moveTo>
                    <a:pt x="1" y="1"/>
                  </a:moveTo>
                  <a:cubicBezTo>
                    <a:pt x="1" y="70"/>
                    <a:pt x="1" y="163"/>
                    <a:pt x="13" y="221"/>
                  </a:cubicBezTo>
                  <a:cubicBezTo>
                    <a:pt x="36" y="406"/>
                    <a:pt x="129" y="592"/>
                    <a:pt x="256" y="730"/>
                  </a:cubicBezTo>
                  <a:cubicBezTo>
                    <a:pt x="383" y="857"/>
                    <a:pt x="557" y="950"/>
                    <a:pt x="742" y="985"/>
                  </a:cubicBezTo>
                  <a:cubicBezTo>
                    <a:pt x="783" y="993"/>
                    <a:pt x="818" y="1001"/>
                    <a:pt x="851" y="1001"/>
                  </a:cubicBezTo>
                  <a:cubicBezTo>
                    <a:pt x="865" y="1001"/>
                    <a:pt x="879" y="1000"/>
                    <a:pt x="893" y="996"/>
                  </a:cubicBezTo>
                  <a:lnTo>
                    <a:pt x="904" y="1008"/>
                  </a:lnTo>
                  <a:cubicBezTo>
                    <a:pt x="1008" y="823"/>
                    <a:pt x="1101" y="638"/>
                    <a:pt x="1182" y="453"/>
                  </a:cubicBezTo>
                  <a:lnTo>
                    <a:pt x="1182" y="453"/>
                  </a:lnTo>
                  <a:cubicBezTo>
                    <a:pt x="1081" y="509"/>
                    <a:pt x="963" y="532"/>
                    <a:pt x="844" y="532"/>
                  </a:cubicBezTo>
                  <a:cubicBezTo>
                    <a:pt x="718" y="532"/>
                    <a:pt x="589" y="506"/>
                    <a:pt x="476" y="464"/>
                  </a:cubicBezTo>
                  <a:cubicBezTo>
                    <a:pt x="268" y="383"/>
                    <a:pt x="94" y="209"/>
                    <a:pt x="24" y="13"/>
                  </a:cubicBezTo>
                  <a:lnTo>
                    <a:pt x="1" y="1"/>
                  </a:lnTo>
                  <a:close/>
                </a:path>
              </a:pathLst>
            </a:custGeom>
            <a:solidFill>
              <a:srgbClr val="E2B4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5" name="Google Shape;1175;p40"/>
            <p:cNvSpPr/>
            <p:nvPr/>
          </p:nvSpPr>
          <p:spPr>
            <a:xfrm>
              <a:off x="6553115" y="4521745"/>
              <a:ext cx="185270" cy="81795"/>
            </a:xfrm>
            <a:custGeom>
              <a:avLst/>
              <a:gdLst/>
              <a:ahLst/>
              <a:cxnLst/>
              <a:rect l="l" t="t" r="r" b="b"/>
              <a:pathLst>
                <a:path w="1205" h="532" extrusionOk="0">
                  <a:moveTo>
                    <a:pt x="1181" y="1"/>
                  </a:moveTo>
                  <a:cubicBezTo>
                    <a:pt x="1181" y="24"/>
                    <a:pt x="1158" y="59"/>
                    <a:pt x="1135" y="82"/>
                  </a:cubicBezTo>
                  <a:cubicBezTo>
                    <a:pt x="1055" y="198"/>
                    <a:pt x="916" y="268"/>
                    <a:pt x="777" y="291"/>
                  </a:cubicBezTo>
                  <a:cubicBezTo>
                    <a:pt x="729" y="303"/>
                    <a:pt x="679" y="308"/>
                    <a:pt x="629" y="308"/>
                  </a:cubicBezTo>
                  <a:cubicBezTo>
                    <a:pt x="535" y="308"/>
                    <a:pt x="439" y="290"/>
                    <a:pt x="348" y="268"/>
                  </a:cubicBezTo>
                  <a:cubicBezTo>
                    <a:pt x="221" y="221"/>
                    <a:pt x="82" y="152"/>
                    <a:pt x="24" y="36"/>
                  </a:cubicBezTo>
                  <a:cubicBezTo>
                    <a:pt x="13" y="106"/>
                    <a:pt x="1" y="186"/>
                    <a:pt x="13" y="268"/>
                  </a:cubicBezTo>
                  <a:cubicBezTo>
                    <a:pt x="24" y="302"/>
                    <a:pt x="36" y="348"/>
                    <a:pt x="59" y="383"/>
                  </a:cubicBezTo>
                  <a:cubicBezTo>
                    <a:pt x="93" y="441"/>
                    <a:pt x="152" y="464"/>
                    <a:pt x="198" y="487"/>
                  </a:cubicBezTo>
                  <a:cubicBezTo>
                    <a:pt x="255" y="510"/>
                    <a:pt x="314" y="510"/>
                    <a:pt x="371" y="522"/>
                  </a:cubicBezTo>
                  <a:cubicBezTo>
                    <a:pt x="452" y="527"/>
                    <a:pt x="530" y="531"/>
                    <a:pt x="607" y="531"/>
                  </a:cubicBezTo>
                  <a:cubicBezTo>
                    <a:pt x="720" y="531"/>
                    <a:pt x="829" y="522"/>
                    <a:pt x="939" y="487"/>
                  </a:cubicBezTo>
                  <a:cubicBezTo>
                    <a:pt x="1008" y="476"/>
                    <a:pt x="1078" y="441"/>
                    <a:pt x="1124" y="394"/>
                  </a:cubicBezTo>
                  <a:cubicBezTo>
                    <a:pt x="1181" y="337"/>
                    <a:pt x="1205" y="244"/>
                    <a:pt x="1205" y="163"/>
                  </a:cubicBezTo>
                  <a:cubicBezTo>
                    <a:pt x="1205" y="106"/>
                    <a:pt x="1193" y="47"/>
                    <a:pt x="1181"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6" name="Google Shape;1176;p40"/>
            <p:cNvSpPr/>
            <p:nvPr/>
          </p:nvSpPr>
          <p:spPr>
            <a:xfrm>
              <a:off x="6544352" y="2284896"/>
              <a:ext cx="151290" cy="171124"/>
            </a:xfrm>
            <a:custGeom>
              <a:avLst/>
              <a:gdLst/>
              <a:ahLst/>
              <a:cxnLst/>
              <a:rect l="l" t="t" r="r" b="b"/>
              <a:pathLst>
                <a:path w="984" h="1113" extrusionOk="0">
                  <a:moveTo>
                    <a:pt x="11" y="1"/>
                  </a:moveTo>
                  <a:lnTo>
                    <a:pt x="11" y="24"/>
                  </a:lnTo>
                  <a:cubicBezTo>
                    <a:pt x="0" y="220"/>
                    <a:pt x="35" y="417"/>
                    <a:pt x="104" y="590"/>
                  </a:cubicBezTo>
                  <a:cubicBezTo>
                    <a:pt x="139" y="660"/>
                    <a:pt x="174" y="741"/>
                    <a:pt x="220" y="799"/>
                  </a:cubicBezTo>
                  <a:cubicBezTo>
                    <a:pt x="375" y="998"/>
                    <a:pt x="625" y="1113"/>
                    <a:pt x="879" y="1113"/>
                  </a:cubicBezTo>
                  <a:cubicBezTo>
                    <a:pt x="891" y="1113"/>
                    <a:pt x="903" y="1112"/>
                    <a:pt x="914" y="1112"/>
                  </a:cubicBezTo>
                  <a:cubicBezTo>
                    <a:pt x="937" y="1077"/>
                    <a:pt x="961" y="1042"/>
                    <a:pt x="984" y="1019"/>
                  </a:cubicBezTo>
                  <a:lnTo>
                    <a:pt x="973" y="1007"/>
                  </a:lnTo>
                  <a:cubicBezTo>
                    <a:pt x="959" y="1011"/>
                    <a:pt x="945" y="1012"/>
                    <a:pt x="931" y="1012"/>
                  </a:cubicBezTo>
                  <a:cubicBezTo>
                    <a:pt x="898" y="1012"/>
                    <a:pt x="863" y="1004"/>
                    <a:pt x="822" y="996"/>
                  </a:cubicBezTo>
                  <a:cubicBezTo>
                    <a:pt x="637" y="961"/>
                    <a:pt x="463" y="868"/>
                    <a:pt x="336" y="741"/>
                  </a:cubicBezTo>
                  <a:cubicBezTo>
                    <a:pt x="209" y="603"/>
                    <a:pt x="116" y="417"/>
                    <a:pt x="93" y="232"/>
                  </a:cubicBezTo>
                  <a:cubicBezTo>
                    <a:pt x="81" y="174"/>
                    <a:pt x="81" y="104"/>
                    <a:pt x="81" y="47"/>
                  </a:cubicBezTo>
                  <a:lnTo>
                    <a:pt x="81" y="12"/>
                  </a:lnTo>
                  <a:cubicBezTo>
                    <a:pt x="58" y="12"/>
                    <a:pt x="35" y="12"/>
                    <a:pt x="11"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7" name="Google Shape;1177;p40"/>
            <p:cNvSpPr/>
            <p:nvPr/>
          </p:nvSpPr>
          <p:spPr>
            <a:xfrm>
              <a:off x="6656433" y="1960954"/>
              <a:ext cx="35670" cy="48278"/>
            </a:xfrm>
            <a:custGeom>
              <a:avLst/>
              <a:gdLst/>
              <a:ahLst/>
              <a:cxnLst/>
              <a:rect l="l" t="t" r="r" b="b"/>
              <a:pathLst>
                <a:path w="232" h="314" extrusionOk="0">
                  <a:moveTo>
                    <a:pt x="116" y="1"/>
                  </a:moveTo>
                  <a:cubicBezTo>
                    <a:pt x="46" y="1"/>
                    <a:pt x="0" y="70"/>
                    <a:pt x="0" y="163"/>
                  </a:cubicBezTo>
                  <a:cubicBezTo>
                    <a:pt x="0" y="244"/>
                    <a:pt x="46" y="313"/>
                    <a:pt x="116" y="313"/>
                  </a:cubicBezTo>
                  <a:cubicBezTo>
                    <a:pt x="185" y="313"/>
                    <a:pt x="232" y="244"/>
                    <a:pt x="232" y="163"/>
                  </a:cubicBezTo>
                  <a:cubicBezTo>
                    <a:pt x="232" y="70"/>
                    <a:pt x="185" y="1"/>
                    <a:pt x="116"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8" name="Google Shape;1178;p40"/>
            <p:cNvSpPr/>
            <p:nvPr/>
          </p:nvSpPr>
          <p:spPr>
            <a:xfrm>
              <a:off x="6663505" y="1927130"/>
              <a:ext cx="19834" cy="21525"/>
            </a:xfrm>
            <a:custGeom>
              <a:avLst/>
              <a:gdLst/>
              <a:ahLst/>
              <a:cxnLst/>
              <a:rect l="l" t="t" r="r" b="b"/>
              <a:pathLst>
                <a:path w="129" h="140" extrusionOk="0">
                  <a:moveTo>
                    <a:pt x="59" y="1"/>
                  </a:moveTo>
                  <a:cubicBezTo>
                    <a:pt x="24" y="1"/>
                    <a:pt x="0" y="36"/>
                    <a:pt x="0" y="70"/>
                  </a:cubicBezTo>
                  <a:cubicBezTo>
                    <a:pt x="0" y="105"/>
                    <a:pt x="24" y="139"/>
                    <a:pt x="59" y="139"/>
                  </a:cubicBezTo>
                  <a:cubicBezTo>
                    <a:pt x="105" y="139"/>
                    <a:pt x="128" y="105"/>
                    <a:pt x="128" y="70"/>
                  </a:cubicBezTo>
                  <a:cubicBezTo>
                    <a:pt x="128" y="36"/>
                    <a:pt x="105" y="1"/>
                    <a:pt x="59"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9" name="Google Shape;1179;p40"/>
            <p:cNvSpPr/>
            <p:nvPr/>
          </p:nvSpPr>
          <p:spPr>
            <a:xfrm>
              <a:off x="6665350" y="2025066"/>
              <a:ext cx="12607" cy="17989"/>
            </a:xfrm>
            <a:custGeom>
              <a:avLst/>
              <a:gdLst/>
              <a:ahLst/>
              <a:cxnLst/>
              <a:rect l="l" t="t" r="r" b="b"/>
              <a:pathLst>
                <a:path w="82" h="117" extrusionOk="0">
                  <a:moveTo>
                    <a:pt x="35" y="1"/>
                  </a:moveTo>
                  <a:cubicBezTo>
                    <a:pt x="12" y="1"/>
                    <a:pt x="0" y="24"/>
                    <a:pt x="0" y="58"/>
                  </a:cubicBezTo>
                  <a:cubicBezTo>
                    <a:pt x="0" y="93"/>
                    <a:pt x="12" y="116"/>
                    <a:pt x="35" y="116"/>
                  </a:cubicBezTo>
                  <a:cubicBezTo>
                    <a:pt x="58" y="116"/>
                    <a:pt x="81" y="93"/>
                    <a:pt x="81" y="58"/>
                  </a:cubicBezTo>
                  <a:cubicBezTo>
                    <a:pt x="81" y="24"/>
                    <a:pt x="58" y="1"/>
                    <a:pt x="35"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0" name="Google Shape;1180;p40"/>
            <p:cNvSpPr/>
            <p:nvPr/>
          </p:nvSpPr>
          <p:spPr>
            <a:xfrm>
              <a:off x="6394911" y="2481537"/>
              <a:ext cx="243847" cy="196800"/>
            </a:xfrm>
            <a:custGeom>
              <a:avLst/>
              <a:gdLst/>
              <a:ahLst/>
              <a:cxnLst/>
              <a:rect l="l" t="t" r="r" b="b"/>
              <a:pathLst>
                <a:path w="1586" h="1280" extrusionOk="0">
                  <a:moveTo>
                    <a:pt x="846" y="1"/>
                  </a:moveTo>
                  <a:cubicBezTo>
                    <a:pt x="649" y="1"/>
                    <a:pt x="455" y="55"/>
                    <a:pt x="278" y="134"/>
                  </a:cubicBezTo>
                  <a:cubicBezTo>
                    <a:pt x="185" y="168"/>
                    <a:pt x="81" y="237"/>
                    <a:pt x="34" y="330"/>
                  </a:cubicBezTo>
                  <a:cubicBezTo>
                    <a:pt x="0" y="504"/>
                    <a:pt x="0" y="677"/>
                    <a:pt x="57" y="851"/>
                  </a:cubicBezTo>
                  <a:cubicBezTo>
                    <a:pt x="116" y="1013"/>
                    <a:pt x="232" y="1163"/>
                    <a:pt x="370" y="1279"/>
                  </a:cubicBezTo>
                  <a:cubicBezTo>
                    <a:pt x="845" y="1048"/>
                    <a:pt x="1250" y="689"/>
                    <a:pt x="1585" y="273"/>
                  </a:cubicBezTo>
                  <a:cubicBezTo>
                    <a:pt x="1412" y="111"/>
                    <a:pt x="1181" y="29"/>
                    <a:pt x="949" y="6"/>
                  </a:cubicBezTo>
                  <a:cubicBezTo>
                    <a:pt x="915" y="3"/>
                    <a:pt x="880" y="1"/>
                    <a:pt x="846" y="1"/>
                  </a:cubicBezTo>
                  <a:close/>
                </a:path>
              </a:pathLst>
            </a:custGeom>
            <a:solidFill>
              <a:srgbClr val="00A2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1" name="Google Shape;1181;p40"/>
            <p:cNvSpPr/>
            <p:nvPr/>
          </p:nvSpPr>
          <p:spPr>
            <a:xfrm>
              <a:off x="6275604" y="2943390"/>
              <a:ext cx="80257" cy="99784"/>
            </a:xfrm>
            <a:custGeom>
              <a:avLst/>
              <a:gdLst/>
              <a:ahLst/>
              <a:cxnLst/>
              <a:rect l="l" t="t" r="r" b="b"/>
              <a:pathLst>
                <a:path w="522" h="649" extrusionOk="0">
                  <a:moveTo>
                    <a:pt x="521" y="0"/>
                  </a:moveTo>
                  <a:lnTo>
                    <a:pt x="0" y="348"/>
                  </a:lnTo>
                  <a:cubicBezTo>
                    <a:pt x="35" y="359"/>
                    <a:pt x="58" y="371"/>
                    <a:pt x="93" y="382"/>
                  </a:cubicBezTo>
                  <a:cubicBezTo>
                    <a:pt x="232" y="451"/>
                    <a:pt x="359" y="544"/>
                    <a:pt x="486" y="649"/>
                  </a:cubicBezTo>
                  <a:cubicBezTo>
                    <a:pt x="475" y="440"/>
                    <a:pt x="486" y="243"/>
                    <a:pt x="509" y="35"/>
                  </a:cubicBezTo>
                  <a:cubicBezTo>
                    <a:pt x="509" y="24"/>
                    <a:pt x="521" y="11"/>
                    <a:pt x="521" y="0"/>
                  </a:cubicBezTo>
                  <a:close/>
                </a:path>
              </a:pathLst>
            </a:custGeom>
            <a:solidFill>
              <a:srgbClr val="0387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2" name="Google Shape;1182;p40"/>
            <p:cNvSpPr/>
            <p:nvPr/>
          </p:nvSpPr>
          <p:spPr>
            <a:xfrm>
              <a:off x="6200730" y="3098058"/>
              <a:ext cx="146216" cy="411435"/>
            </a:xfrm>
            <a:custGeom>
              <a:avLst/>
              <a:gdLst/>
              <a:ahLst/>
              <a:cxnLst/>
              <a:rect l="l" t="t" r="r" b="b"/>
              <a:pathLst>
                <a:path w="951" h="2676" extrusionOk="0">
                  <a:moveTo>
                    <a:pt x="1" y="1"/>
                  </a:moveTo>
                  <a:lnTo>
                    <a:pt x="13" y="13"/>
                  </a:lnTo>
                  <a:cubicBezTo>
                    <a:pt x="360" y="742"/>
                    <a:pt x="487" y="1552"/>
                    <a:pt x="545" y="2351"/>
                  </a:cubicBezTo>
                  <a:cubicBezTo>
                    <a:pt x="672" y="2467"/>
                    <a:pt x="811" y="2571"/>
                    <a:pt x="950" y="2675"/>
                  </a:cubicBezTo>
                  <a:cubicBezTo>
                    <a:pt x="939" y="2583"/>
                    <a:pt x="939" y="2478"/>
                    <a:pt x="927" y="2385"/>
                  </a:cubicBezTo>
                  <a:cubicBezTo>
                    <a:pt x="904" y="1946"/>
                    <a:pt x="857" y="1506"/>
                    <a:pt x="719" y="1089"/>
                  </a:cubicBezTo>
                  <a:cubicBezTo>
                    <a:pt x="580" y="661"/>
                    <a:pt x="348" y="268"/>
                    <a:pt x="1" y="1"/>
                  </a:cubicBezTo>
                  <a:close/>
                </a:path>
              </a:pathLst>
            </a:custGeom>
            <a:solidFill>
              <a:srgbClr val="0387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3" name="Google Shape;1183;p40"/>
            <p:cNvSpPr/>
            <p:nvPr/>
          </p:nvSpPr>
          <p:spPr>
            <a:xfrm>
              <a:off x="6699020" y="1841647"/>
              <a:ext cx="16298" cy="16298"/>
            </a:xfrm>
            <a:custGeom>
              <a:avLst/>
              <a:gdLst/>
              <a:ahLst/>
              <a:cxnLst/>
              <a:rect l="l" t="t" r="r" b="b"/>
              <a:pathLst>
                <a:path w="106" h="106" extrusionOk="0">
                  <a:moveTo>
                    <a:pt x="59" y="1"/>
                  </a:moveTo>
                  <a:cubicBezTo>
                    <a:pt x="47" y="1"/>
                    <a:pt x="36" y="13"/>
                    <a:pt x="24" y="13"/>
                  </a:cubicBezTo>
                  <a:lnTo>
                    <a:pt x="13" y="24"/>
                  </a:lnTo>
                  <a:lnTo>
                    <a:pt x="13" y="36"/>
                  </a:lnTo>
                  <a:cubicBezTo>
                    <a:pt x="1" y="36"/>
                    <a:pt x="1" y="47"/>
                    <a:pt x="1" y="47"/>
                  </a:cubicBezTo>
                  <a:cubicBezTo>
                    <a:pt x="1" y="59"/>
                    <a:pt x="1" y="70"/>
                    <a:pt x="13" y="82"/>
                  </a:cubicBezTo>
                  <a:lnTo>
                    <a:pt x="24" y="94"/>
                  </a:lnTo>
                  <a:cubicBezTo>
                    <a:pt x="36" y="94"/>
                    <a:pt x="36" y="106"/>
                    <a:pt x="36" y="106"/>
                  </a:cubicBezTo>
                  <a:lnTo>
                    <a:pt x="59" y="106"/>
                  </a:lnTo>
                  <a:cubicBezTo>
                    <a:pt x="70" y="94"/>
                    <a:pt x="82" y="94"/>
                    <a:pt x="82" y="94"/>
                  </a:cubicBezTo>
                  <a:cubicBezTo>
                    <a:pt x="94" y="82"/>
                    <a:pt x="94" y="70"/>
                    <a:pt x="94" y="70"/>
                  </a:cubicBezTo>
                  <a:cubicBezTo>
                    <a:pt x="106" y="59"/>
                    <a:pt x="106" y="59"/>
                    <a:pt x="106" y="47"/>
                  </a:cubicBezTo>
                  <a:lnTo>
                    <a:pt x="106" y="36"/>
                  </a:lnTo>
                  <a:cubicBezTo>
                    <a:pt x="94" y="36"/>
                    <a:pt x="94" y="24"/>
                    <a:pt x="82" y="13"/>
                  </a:cubicBezTo>
                  <a:lnTo>
                    <a:pt x="70" y="13"/>
                  </a:lnTo>
                  <a:cubicBezTo>
                    <a:pt x="70" y="1"/>
                    <a:pt x="59" y="1"/>
                    <a:pt x="59"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4" name="Google Shape;1184;p40"/>
            <p:cNvSpPr/>
            <p:nvPr/>
          </p:nvSpPr>
          <p:spPr>
            <a:xfrm>
              <a:off x="6725772" y="1845337"/>
              <a:ext cx="12608" cy="10763"/>
            </a:xfrm>
            <a:custGeom>
              <a:avLst/>
              <a:gdLst/>
              <a:ahLst/>
              <a:cxnLst/>
              <a:rect l="l" t="t" r="r" b="b"/>
              <a:pathLst>
                <a:path w="82" h="70" extrusionOk="0">
                  <a:moveTo>
                    <a:pt x="24" y="0"/>
                  </a:moveTo>
                  <a:cubicBezTo>
                    <a:pt x="24" y="0"/>
                    <a:pt x="24" y="12"/>
                    <a:pt x="12" y="12"/>
                  </a:cubicBezTo>
                  <a:lnTo>
                    <a:pt x="12" y="23"/>
                  </a:lnTo>
                  <a:cubicBezTo>
                    <a:pt x="1" y="23"/>
                    <a:pt x="1" y="35"/>
                    <a:pt x="1" y="35"/>
                  </a:cubicBezTo>
                  <a:lnTo>
                    <a:pt x="12" y="46"/>
                  </a:lnTo>
                  <a:lnTo>
                    <a:pt x="12" y="58"/>
                  </a:lnTo>
                  <a:lnTo>
                    <a:pt x="24" y="58"/>
                  </a:lnTo>
                  <a:lnTo>
                    <a:pt x="24" y="70"/>
                  </a:lnTo>
                  <a:lnTo>
                    <a:pt x="70" y="70"/>
                  </a:lnTo>
                  <a:lnTo>
                    <a:pt x="70" y="58"/>
                  </a:lnTo>
                  <a:cubicBezTo>
                    <a:pt x="82" y="58"/>
                    <a:pt x="82" y="46"/>
                    <a:pt x="82" y="46"/>
                  </a:cubicBezTo>
                  <a:lnTo>
                    <a:pt x="82" y="35"/>
                  </a:lnTo>
                  <a:lnTo>
                    <a:pt x="82" y="23"/>
                  </a:lnTo>
                  <a:lnTo>
                    <a:pt x="82" y="12"/>
                  </a:lnTo>
                  <a:lnTo>
                    <a:pt x="70" y="12"/>
                  </a:lnTo>
                  <a:lnTo>
                    <a:pt x="70"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5" name="Google Shape;1185;p40"/>
            <p:cNvSpPr/>
            <p:nvPr/>
          </p:nvSpPr>
          <p:spPr>
            <a:xfrm>
              <a:off x="6631526" y="1841647"/>
              <a:ext cx="16144" cy="16298"/>
            </a:xfrm>
            <a:custGeom>
              <a:avLst/>
              <a:gdLst/>
              <a:ahLst/>
              <a:cxnLst/>
              <a:rect l="l" t="t" r="r" b="b"/>
              <a:pathLst>
                <a:path w="105" h="106" extrusionOk="0">
                  <a:moveTo>
                    <a:pt x="46" y="1"/>
                  </a:moveTo>
                  <a:cubicBezTo>
                    <a:pt x="35" y="1"/>
                    <a:pt x="35" y="1"/>
                    <a:pt x="23" y="13"/>
                  </a:cubicBezTo>
                  <a:cubicBezTo>
                    <a:pt x="12" y="13"/>
                    <a:pt x="0" y="24"/>
                    <a:pt x="0" y="36"/>
                  </a:cubicBezTo>
                  <a:lnTo>
                    <a:pt x="0" y="59"/>
                  </a:lnTo>
                  <a:cubicBezTo>
                    <a:pt x="0" y="70"/>
                    <a:pt x="12" y="82"/>
                    <a:pt x="12" y="82"/>
                  </a:cubicBezTo>
                  <a:lnTo>
                    <a:pt x="23" y="94"/>
                  </a:lnTo>
                  <a:cubicBezTo>
                    <a:pt x="35" y="94"/>
                    <a:pt x="46" y="106"/>
                    <a:pt x="46" y="106"/>
                  </a:cubicBezTo>
                  <a:cubicBezTo>
                    <a:pt x="58" y="106"/>
                    <a:pt x="58" y="106"/>
                    <a:pt x="70" y="94"/>
                  </a:cubicBezTo>
                  <a:lnTo>
                    <a:pt x="82" y="94"/>
                  </a:lnTo>
                  <a:lnTo>
                    <a:pt x="105" y="70"/>
                  </a:lnTo>
                  <a:lnTo>
                    <a:pt x="105" y="59"/>
                  </a:lnTo>
                  <a:lnTo>
                    <a:pt x="105" y="36"/>
                  </a:lnTo>
                  <a:lnTo>
                    <a:pt x="105" y="24"/>
                  </a:lnTo>
                  <a:lnTo>
                    <a:pt x="105" y="13"/>
                  </a:lnTo>
                  <a:cubicBezTo>
                    <a:pt x="93" y="13"/>
                    <a:pt x="93" y="1"/>
                    <a:pt x="82"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6" name="Google Shape;1186;p40"/>
            <p:cNvSpPr/>
            <p:nvPr/>
          </p:nvSpPr>
          <p:spPr>
            <a:xfrm>
              <a:off x="6608464" y="1843646"/>
              <a:ext cx="10763" cy="12454"/>
            </a:xfrm>
            <a:custGeom>
              <a:avLst/>
              <a:gdLst/>
              <a:ahLst/>
              <a:cxnLst/>
              <a:rect l="l" t="t" r="r" b="b"/>
              <a:pathLst>
                <a:path w="70" h="81" extrusionOk="0">
                  <a:moveTo>
                    <a:pt x="11" y="0"/>
                  </a:moveTo>
                  <a:lnTo>
                    <a:pt x="0" y="11"/>
                  </a:lnTo>
                  <a:lnTo>
                    <a:pt x="0" y="23"/>
                  </a:lnTo>
                  <a:lnTo>
                    <a:pt x="0" y="34"/>
                  </a:lnTo>
                  <a:lnTo>
                    <a:pt x="0" y="46"/>
                  </a:lnTo>
                  <a:lnTo>
                    <a:pt x="0" y="57"/>
                  </a:lnTo>
                  <a:lnTo>
                    <a:pt x="11" y="69"/>
                  </a:lnTo>
                  <a:lnTo>
                    <a:pt x="23" y="69"/>
                  </a:lnTo>
                  <a:cubicBezTo>
                    <a:pt x="23" y="81"/>
                    <a:pt x="34" y="81"/>
                    <a:pt x="34" y="81"/>
                  </a:cubicBezTo>
                  <a:cubicBezTo>
                    <a:pt x="34" y="81"/>
                    <a:pt x="46" y="81"/>
                    <a:pt x="46" y="69"/>
                  </a:cubicBezTo>
                  <a:lnTo>
                    <a:pt x="57" y="69"/>
                  </a:lnTo>
                  <a:lnTo>
                    <a:pt x="69" y="57"/>
                  </a:lnTo>
                  <a:lnTo>
                    <a:pt x="69" y="46"/>
                  </a:lnTo>
                  <a:lnTo>
                    <a:pt x="69" y="34"/>
                  </a:lnTo>
                  <a:lnTo>
                    <a:pt x="69" y="23"/>
                  </a:lnTo>
                  <a:lnTo>
                    <a:pt x="57" y="11"/>
                  </a:lnTo>
                  <a:lnTo>
                    <a:pt x="57"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7" name="Google Shape;1187;p40"/>
            <p:cNvSpPr/>
            <p:nvPr/>
          </p:nvSpPr>
          <p:spPr>
            <a:xfrm>
              <a:off x="6745298" y="3696130"/>
              <a:ext cx="251227" cy="253226"/>
            </a:xfrm>
            <a:custGeom>
              <a:avLst/>
              <a:gdLst/>
              <a:ahLst/>
              <a:cxnLst/>
              <a:rect l="l" t="t" r="r" b="b"/>
              <a:pathLst>
                <a:path w="1634" h="1647" extrusionOk="0">
                  <a:moveTo>
                    <a:pt x="371" y="0"/>
                  </a:moveTo>
                  <a:cubicBezTo>
                    <a:pt x="268" y="128"/>
                    <a:pt x="140" y="232"/>
                    <a:pt x="1" y="313"/>
                  </a:cubicBezTo>
                  <a:cubicBezTo>
                    <a:pt x="163" y="452"/>
                    <a:pt x="279" y="637"/>
                    <a:pt x="371" y="822"/>
                  </a:cubicBezTo>
                  <a:cubicBezTo>
                    <a:pt x="418" y="915"/>
                    <a:pt x="464" y="1019"/>
                    <a:pt x="510" y="1111"/>
                  </a:cubicBezTo>
                  <a:lnTo>
                    <a:pt x="522" y="1111"/>
                  </a:lnTo>
                  <a:cubicBezTo>
                    <a:pt x="638" y="1309"/>
                    <a:pt x="800" y="1471"/>
                    <a:pt x="996" y="1574"/>
                  </a:cubicBezTo>
                  <a:cubicBezTo>
                    <a:pt x="1078" y="1610"/>
                    <a:pt x="1158" y="1644"/>
                    <a:pt x="1251" y="1644"/>
                  </a:cubicBezTo>
                  <a:cubicBezTo>
                    <a:pt x="1267" y="1646"/>
                    <a:pt x="1283" y="1647"/>
                    <a:pt x="1298" y="1647"/>
                  </a:cubicBezTo>
                  <a:cubicBezTo>
                    <a:pt x="1374" y="1647"/>
                    <a:pt x="1446" y="1623"/>
                    <a:pt x="1494" y="1574"/>
                  </a:cubicBezTo>
                  <a:cubicBezTo>
                    <a:pt x="1610" y="1482"/>
                    <a:pt x="1633" y="1309"/>
                    <a:pt x="1575" y="1170"/>
                  </a:cubicBezTo>
                  <a:cubicBezTo>
                    <a:pt x="1529" y="1042"/>
                    <a:pt x="1425" y="926"/>
                    <a:pt x="1332" y="822"/>
                  </a:cubicBezTo>
                  <a:cubicBezTo>
                    <a:pt x="1274" y="764"/>
                    <a:pt x="1228" y="707"/>
                    <a:pt x="1182" y="660"/>
                  </a:cubicBezTo>
                  <a:cubicBezTo>
                    <a:pt x="1170" y="648"/>
                    <a:pt x="1170" y="648"/>
                    <a:pt x="1158" y="648"/>
                  </a:cubicBezTo>
                  <a:cubicBezTo>
                    <a:pt x="1158" y="637"/>
                    <a:pt x="1147" y="637"/>
                    <a:pt x="1147" y="637"/>
                  </a:cubicBezTo>
                  <a:cubicBezTo>
                    <a:pt x="1089" y="602"/>
                    <a:pt x="1043" y="568"/>
                    <a:pt x="985" y="533"/>
                  </a:cubicBezTo>
                  <a:cubicBezTo>
                    <a:pt x="765" y="371"/>
                    <a:pt x="545" y="208"/>
                    <a:pt x="371" y="0"/>
                  </a:cubicBezTo>
                  <a:close/>
                </a:path>
              </a:pathLst>
            </a:custGeom>
            <a:solidFill>
              <a:srgbClr val="C57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8" name="Google Shape;1188;p40"/>
            <p:cNvSpPr/>
            <p:nvPr/>
          </p:nvSpPr>
          <p:spPr>
            <a:xfrm>
              <a:off x="6562186" y="2079031"/>
              <a:ext cx="64114" cy="61192"/>
            </a:xfrm>
            <a:custGeom>
              <a:avLst/>
              <a:gdLst/>
              <a:ahLst/>
              <a:cxnLst/>
              <a:rect l="l" t="t" r="r" b="b"/>
              <a:pathLst>
                <a:path w="417" h="398" extrusionOk="0">
                  <a:moveTo>
                    <a:pt x="188" y="1"/>
                  </a:moveTo>
                  <a:cubicBezTo>
                    <a:pt x="167" y="1"/>
                    <a:pt x="146" y="3"/>
                    <a:pt x="127" y="8"/>
                  </a:cubicBezTo>
                  <a:cubicBezTo>
                    <a:pt x="70" y="31"/>
                    <a:pt x="34" y="77"/>
                    <a:pt x="23" y="136"/>
                  </a:cubicBezTo>
                  <a:cubicBezTo>
                    <a:pt x="0" y="205"/>
                    <a:pt x="11" y="275"/>
                    <a:pt x="58" y="332"/>
                  </a:cubicBezTo>
                  <a:lnTo>
                    <a:pt x="81" y="355"/>
                  </a:lnTo>
                  <a:cubicBezTo>
                    <a:pt x="114" y="385"/>
                    <a:pt x="153" y="397"/>
                    <a:pt x="193" y="397"/>
                  </a:cubicBezTo>
                  <a:cubicBezTo>
                    <a:pt x="263" y="397"/>
                    <a:pt x="333" y="357"/>
                    <a:pt x="370" y="298"/>
                  </a:cubicBezTo>
                  <a:cubicBezTo>
                    <a:pt x="405" y="252"/>
                    <a:pt x="417" y="182"/>
                    <a:pt x="394" y="136"/>
                  </a:cubicBezTo>
                  <a:cubicBezTo>
                    <a:pt x="370" y="90"/>
                    <a:pt x="324" y="43"/>
                    <a:pt x="278" y="20"/>
                  </a:cubicBezTo>
                  <a:cubicBezTo>
                    <a:pt x="251" y="6"/>
                    <a:pt x="219" y="1"/>
                    <a:pt x="188"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89" name="Google Shape;1189;p40"/>
            <p:cNvSpPr/>
            <p:nvPr/>
          </p:nvSpPr>
          <p:spPr>
            <a:xfrm>
              <a:off x="6720391" y="2085334"/>
              <a:ext cx="62576" cy="60116"/>
            </a:xfrm>
            <a:custGeom>
              <a:avLst/>
              <a:gdLst/>
              <a:ahLst/>
              <a:cxnLst/>
              <a:rect l="l" t="t" r="r" b="b"/>
              <a:pathLst>
                <a:path w="407" h="391" extrusionOk="0">
                  <a:moveTo>
                    <a:pt x="179" y="1"/>
                  </a:moveTo>
                  <a:cubicBezTo>
                    <a:pt x="159" y="1"/>
                    <a:pt x="139" y="5"/>
                    <a:pt x="117" y="13"/>
                  </a:cubicBezTo>
                  <a:cubicBezTo>
                    <a:pt x="59" y="36"/>
                    <a:pt x="36" y="83"/>
                    <a:pt x="13" y="141"/>
                  </a:cubicBezTo>
                  <a:cubicBezTo>
                    <a:pt x="1" y="211"/>
                    <a:pt x="1" y="280"/>
                    <a:pt x="47" y="326"/>
                  </a:cubicBezTo>
                  <a:lnTo>
                    <a:pt x="70" y="349"/>
                  </a:lnTo>
                  <a:cubicBezTo>
                    <a:pt x="103" y="378"/>
                    <a:pt x="144" y="391"/>
                    <a:pt x="185" y="391"/>
                  </a:cubicBezTo>
                  <a:cubicBezTo>
                    <a:pt x="259" y="391"/>
                    <a:pt x="334" y="351"/>
                    <a:pt x="371" y="291"/>
                  </a:cubicBezTo>
                  <a:cubicBezTo>
                    <a:pt x="394" y="245"/>
                    <a:pt x="406" y="187"/>
                    <a:pt x="383" y="129"/>
                  </a:cubicBezTo>
                  <a:cubicBezTo>
                    <a:pt x="360" y="83"/>
                    <a:pt x="325" y="49"/>
                    <a:pt x="279" y="25"/>
                  </a:cubicBezTo>
                  <a:cubicBezTo>
                    <a:pt x="243" y="11"/>
                    <a:pt x="211" y="1"/>
                    <a:pt x="179" y="1"/>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0" name="Google Shape;1190;p40"/>
            <p:cNvSpPr/>
            <p:nvPr/>
          </p:nvSpPr>
          <p:spPr>
            <a:xfrm>
              <a:off x="6649206" y="2059351"/>
              <a:ext cx="37669" cy="75184"/>
            </a:xfrm>
            <a:custGeom>
              <a:avLst/>
              <a:gdLst/>
              <a:ahLst/>
              <a:cxnLst/>
              <a:rect l="l" t="t" r="r" b="b"/>
              <a:pathLst>
                <a:path w="245" h="489" extrusionOk="0">
                  <a:moveTo>
                    <a:pt x="76" y="0"/>
                  </a:moveTo>
                  <a:cubicBezTo>
                    <a:pt x="64" y="0"/>
                    <a:pt x="52" y="7"/>
                    <a:pt x="47" y="20"/>
                  </a:cubicBezTo>
                  <a:cubicBezTo>
                    <a:pt x="24" y="136"/>
                    <a:pt x="1" y="252"/>
                    <a:pt x="1" y="368"/>
                  </a:cubicBezTo>
                  <a:cubicBezTo>
                    <a:pt x="1" y="391"/>
                    <a:pt x="1" y="414"/>
                    <a:pt x="13" y="437"/>
                  </a:cubicBezTo>
                  <a:cubicBezTo>
                    <a:pt x="24" y="460"/>
                    <a:pt x="47" y="472"/>
                    <a:pt x="59" y="472"/>
                  </a:cubicBezTo>
                  <a:cubicBezTo>
                    <a:pt x="100" y="480"/>
                    <a:pt x="135" y="488"/>
                    <a:pt x="168" y="488"/>
                  </a:cubicBezTo>
                  <a:cubicBezTo>
                    <a:pt x="182" y="488"/>
                    <a:pt x="195" y="487"/>
                    <a:pt x="209" y="483"/>
                  </a:cubicBezTo>
                  <a:cubicBezTo>
                    <a:pt x="242" y="483"/>
                    <a:pt x="244" y="424"/>
                    <a:pt x="217" y="424"/>
                  </a:cubicBezTo>
                  <a:cubicBezTo>
                    <a:pt x="215" y="424"/>
                    <a:pt x="212" y="425"/>
                    <a:pt x="209" y="426"/>
                  </a:cubicBezTo>
                  <a:cubicBezTo>
                    <a:pt x="175" y="426"/>
                    <a:pt x="129" y="426"/>
                    <a:pt x="93" y="414"/>
                  </a:cubicBezTo>
                  <a:cubicBezTo>
                    <a:pt x="82" y="414"/>
                    <a:pt x="59" y="403"/>
                    <a:pt x="59" y="403"/>
                  </a:cubicBezTo>
                  <a:lnTo>
                    <a:pt x="59" y="368"/>
                  </a:lnTo>
                  <a:lnTo>
                    <a:pt x="59" y="333"/>
                  </a:lnTo>
                  <a:cubicBezTo>
                    <a:pt x="59" y="229"/>
                    <a:pt x="82" y="136"/>
                    <a:pt x="105" y="43"/>
                  </a:cubicBezTo>
                  <a:cubicBezTo>
                    <a:pt x="112" y="15"/>
                    <a:pt x="94" y="0"/>
                    <a:pt x="76" y="0"/>
                  </a:cubicBezTo>
                  <a:close/>
                </a:path>
              </a:pathLst>
            </a:custGeom>
            <a:solidFill>
              <a:srgbClr val="B26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1" name="Google Shape;1191;p40"/>
            <p:cNvSpPr/>
            <p:nvPr/>
          </p:nvSpPr>
          <p:spPr>
            <a:xfrm>
              <a:off x="6637522" y="2161131"/>
              <a:ext cx="71648" cy="15990"/>
            </a:xfrm>
            <a:custGeom>
              <a:avLst/>
              <a:gdLst/>
              <a:ahLst/>
              <a:cxnLst/>
              <a:rect l="l" t="t" r="r" b="b"/>
              <a:pathLst>
                <a:path w="466" h="104" extrusionOk="0">
                  <a:moveTo>
                    <a:pt x="437" y="0"/>
                  </a:moveTo>
                  <a:cubicBezTo>
                    <a:pt x="433" y="0"/>
                    <a:pt x="429" y="2"/>
                    <a:pt x="424" y="6"/>
                  </a:cubicBezTo>
                  <a:cubicBezTo>
                    <a:pt x="366" y="41"/>
                    <a:pt x="300" y="59"/>
                    <a:pt x="233" y="59"/>
                  </a:cubicBezTo>
                  <a:cubicBezTo>
                    <a:pt x="167" y="59"/>
                    <a:pt x="100" y="41"/>
                    <a:pt x="43" y="6"/>
                  </a:cubicBezTo>
                  <a:cubicBezTo>
                    <a:pt x="38" y="2"/>
                    <a:pt x="34" y="0"/>
                    <a:pt x="30" y="0"/>
                  </a:cubicBezTo>
                  <a:cubicBezTo>
                    <a:pt x="12" y="0"/>
                    <a:pt x="1" y="34"/>
                    <a:pt x="19" y="53"/>
                  </a:cubicBezTo>
                  <a:cubicBezTo>
                    <a:pt x="80" y="86"/>
                    <a:pt x="153" y="104"/>
                    <a:pt x="225" y="104"/>
                  </a:cubicBezTo>
                  <a:cubicBezTo>
                    <a:pt x="303" y="104"/>
                    <a:pt x="381" y="83"/>
                    <a:pt x="447" y="42"/>
                  </a:cubicBezTo>
                  <a:cubicBezTo>
                    <a:pt x="466" y="32"/>
                    <a:pt x="454" y="0"/>
                    <a:pt x="43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2" name="Google Shape;1192;p40"/>
            <p:cNvSpPr/>
            <p:nvPr/>
          </p:nvSpPr>
          <p:spPr>
            <a:xfrm>
              <a:off x="6591091" y="2035674"/>
              <a:ext cx="47663" cy="27675"/>
            </a:xfrm>
            <a:custGeom>
              <a:avLst/>
              <a:gdLst/>
              <a:ahLst/>
              <a:cxnLst/>
              <a:rect l="l" t="t" r="r" b="b"/>
              <a:pathLst>
                <a:path w="310" h="180" extrusionOk="0">
                  <a:moveTo>
                    <a:pt x="282" y="0"/>
                  </a:moveTo>
                  <a:cubicBezTo>
                    <a:pt x="274" y="0"/>
                    <a:pt x="267" y="4"/>
                    <a:pt x="263" y="12"/>
                  </a:cubicBezTo>
                  <a:cubicBezTo>
                    <a:pt x="252" y="71"/>
                    <a:pt x="217" y="117"/>
                    <a:pt x="170" y="128"/>
                  </a:cubicBezTo>
                  <a:cubicBezTo>
                    <a:pt x="165" y="129"/>
                    <a:pt x="160" y="130"/>
                    <a:pt x="155" y="130"/>
                  </a:cubicBezTo>
                  <a:cubicBezTo>
                    <a:pt x="107" y="130"/>
                    <a:pt x="75" y="77"/>
                    <a:pt x="44" y="35"/>
                  </a:cubicBezTo>
                  <a:cubicBezTo>
                    <a:pt x="40" y="25"/>
                    <a:pt x="34" y="21"/>
                    <a:pt x="28" y="21"/>
                  </a:cubicBezTo>
                  <a:cubicBezTo>
                    <a:pt x="15" y="21"/>
                    <a:pt x="1" y="42"/>
                    <a:pt x="8" y="59"/>
                  </a:cubicBezTo>
                  <a:cubicBezTo>
                    <a:pt x="32" y="94"/>
                    <a:pt x="44" y="128"/>
                    <a:pt x="78" y="151"/>
                  </a:cubicBezTo>
                  <a:cubicBezTo>
                    <a:pt x="95" y="168"/>
                    <a:pt x="118" y="179"/>
                    <a:pt x="143" y="179"/>
                  </a:cubicBezTo>
                  <a:cubicBezTo>
                    <a:pt x="152" y="179"/>
                    <a:pt x="161" y="178"/>
                    <a:pt x="170" y="174"/>
                  </a:cubicBezTo>
                  <a:cubicBezTo>
                    <a:pt x="240" y="163"/>
                    <a:pt x="286" y="105"/>
                    <a:pt x="309" y="35"/>
                  </a:cubicBezTo>
                  <a:cubicBezTo>
                    <a:pt x="309" y="13"/>
                    <a:pt x="295" y="0"/>
                    <a:pt x="2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3" name="Google Shape;1193;p40"/>
            <p:cNvSpPr/>
            <p:nvPr/>
          </p:nvSpPr>
          <p:spPr>
            <a:xfrm>
              <a:off x="6578022" y="1996623"/>
              <a:ext cx="64268" cy="30289"/>
            </a:xfrm>
            <a:custGeom>
              <a:avLst/>
              <a:gdLst/>
              <a:ahLst/>
              <a:cxnLst/>
              <a:rect l="l" t="t" r="r" b="b"/>
              <a:pathLst>
                <a:path w="418" h="197" extrusionOk="0">
                  <a:moveTo>
                    <a:pt x="291" y="0"/>
                  </a:moveTo>
                  <a:cubicBezTo>
                    <a:pt x="209" y="12"/>
                    <a:pt x="140" y="35"/>
                    <a:pt x="82" y="70"/>
                  </a:cubicBezTo>
                  <a:cubicBezTo>
                    <a:pt x="82" y="81"/>
                    <a:pt x="70" y="81"/>
                    <a:pt x="70" y="81"/>
                  </a:cubicBezTo>
                  <a:cubicBezTo>
                    <a:pt x="59" y="93"/>
                    <a:pt x="36" y="104"/>
                    <a:pt x="24" y="116"/>
                  </a:cubicBezTo>
                  <a:cubicBezTo>
                    <a:pt x="1" y="163"/>
                    <a:pt x="47" y="197"/>
                    <a:pt x="82" y="197"/>
                  </a:cubicBezTo>
                  <a:cubicBezTo>
                    <a:pt x="105" y="197"/>
                    <a:pt x="129" y="186"/>
                    <a:pt x="140" y="174"/>
                  </a:cubicBezTo>
                  <a:cubicBezTo>
                    <a:pt x="163" y="174"/>
                    <a:pt x="186" y="163"/>
                    <a:pt x="209" y="150"/>
                  </a:cubicBezTo>
                  <a:cubicBezTo>
                    <a:pt x="255" y="139"/>
                    <a:pt x="302" y="116"/>
                    <a:pt x="348" y="104"/>
                  </a:cubicBezTo>
                  <a:cubicBezTo>
                    <a:pt x="360" y="93"/>
                    <a:pt x="383" y="93"/>
                    <a:pt x="394" y="81"/>
                  </a:cubicBezTo>
                  <a:cubicBezTo>
                    <a:pt x="418" y="70"/>
                    <a:pt x="418" y="47"/>
                    <a:pt x="406" y="24"/>
                  </a:cubicBezTo>
                  <a:cubicBezTo>
                    <a:pt x="371" y="0"/>
                    <a:pt x="325" y="0"/>
                    <a:pt x="2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4" name="Google Shape;1194;p40"/>
            <p:cNvSpPr/>
            <p:nvPr/>
          </p:nvSpPr>
          <p:spPr>
            <a:xfrm>
              <a:off x="6708091" y="2039057"/>
              <a:ext cx="48739" cy="27060"/>
            </a:xfrm>
            <a:custGeom>
              <a:avLst/>
              <a:gdLst/>
              <a:ahLst/>
              <a:cxnLst/>
              <a:rect l="l" t="t" r="r" b="b"/>
              <a:pathLst>
                <a:path w="317" h="176" extrusionOk="0">
                  <a:moveTo>
                    <a:pt x="26" y="1"/>
                  </a:moveTo>
                  <a:cubicBezTo>
                    <a:pt x="14" y="1"/>
                    <a:pt x="0" y="11"/>
                    <a:pt x="0" y="25"/>
                  </a:cubicBezTo>
                  <a:cubicBezTo>
                    <a:pt x="23" y="106"/>
                    <a:pt x="70" y="164"/>
                    <a:pt x="139" y="175"/>
                  </a:cubicBezTo>
                  <a:cubicBezTo>
                    <a:pt x="173" y="175"/>
                    <a:pt x="209" y="175"/>
                    <a:pt x="243" y="152"/>
                  </a:cubicBezTo>
                  <a:cubicBezTo>
                    <a:pt x="266" y="118"/>
                    <a:pt x="289" y="95"/>
                    <a:pt x="301" y="60"/>
                  </a:cubicBezTo>
                  <a:cubicBezTo>
                    <a:pt x="316" y="37"/>
                    <a:pt x="302" y="20"/>
                    <a:pt x="287" y="20"/>
                  </a:cubicBezTo>
                  <a:cubicBezTo>
                    <a:pt x="278" y="20"/>
                    <a:pt x="270" y="25"/>
                    <a:pt x="266" y="37"/>
                  </a:cubicBezTo>
                  <a:cubicBezTo>
                    <a:pt x="243" y="83"/>
                    <a:pt x="209" y="129"/>
                    <a:pt x="150" y="129"/>
                  </a:cubicBezTo>
                  <a:cubicBezTo>
                    <a:pt x="93" y="118"/>
                    <a:pt x="58" y="72"/>
                    <a:pt x="47" y="13"/>
                  </a:cubicBezTo>
                  <a:cubicBezTo>
                    <a:pt x="42" y="5"/>
                    <a:pt x="34"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5" name="Google Shape;1195;p40"/>
            <p:cNvSpPr/>
            <p:nvPr/>
          </p:nvSpPr>
          <p:spPr>
            <a:xfrm>
              <a:off x="6704555" y="1999852"/>
              <a:ext cx="64114" cy="30596"/>
            </a:xfrm>
            <a:custGeom>
              <a:avLst/>
              <a:gdLst/>
              <a:ahLst/>
              <a:cxnLst/>
              <a:rect l="l" t="t" r="r" b="b"/>
              <a:pathLst>
                <a:path w="417" h="199" extrusionOk="0">
                  <a:moveTo>
                    <a:pt x="83" y="1"/>
                  </a:moveTo>
                  <a:cubicBezTo>
                    <a:pt x="57" y="1"/>
                    <a:pt x="32" y="5"/>
                    <a:pt x="11" y="26"/>
                  </a:cubicBezTo>
                  <a:cubicBezTo>
                    <a:pt x="0" y="37"/>
                    <a:pt x="0" y="60"/>
                    <a:pt x="23" y="83"/>
                  </a:cubicBezTo>
                  <a:cubicBezTo>
                    <a:pt x="34" y="95"/>
                    <a:pt x="58" y="95"/>
                    <a:pt x="70" y="106"/>
                  </a:cubicBezTo>
                  <a:cubicBezTo>
                    <a:pt x="116" y="118"/>
                    <a:pt x="162" y="142"/>
                    <a:pt x="208" y="153"/>
                  </a:cubicBezTo>
                  <a:cubicBezTo>
                    <a:pt x="232" y="165"/>
                    <a:pt x="255" y="176"/>
                    <a:pt x="278" y="176"/>
                  </a:cubicBezTo>
                  <a:cubicBezTo>
                    <a:pt x="301" y="188"/>
                    <a:pt x="312" y="199"/>
                    <a:pt x="335" y="199"/>
                  </a:cubicBezTo>
                  <a:cubicBezTo>
                    <a:pt x="370" y="199"/>
                    <a:pt x="417" y="165"/>
                    <a:pt x="394" y="118"/>
                  </a:cubicBezTo>
                  <a:cubicBezTo>
                    <a:pt x="382" y="106"/>
                    <a:pt x="358" y="95"/>
                    <a:pt x="347" y="83"/>
                  </a:cubicBezTo>
                  <a:lnTo>
                    <a:pt x="335" y="72"/>
                  </a:lnTo>
                  <a:cubicBezTo>
                    <a:pt x="278" y="37"/>
                    <a:pt x="208" y="14"/>
                    <a:pt x="139" y="3"/>
                  </a:cubicBezTo>
                  <a:cubicBezTo>
                    <a:pt x="120" y="3"/>
                    <a:pt x="101" y="1"/>
                    <a:pt x="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6" name="Google Shape;1196;p40"/>
            <p:cNvSpPr/>
            <p:nvPr/>
          </p:nvSpPr>
          <p:spPr>
            <a:xfrm>
              <a:off x="7498191" y="2843763"/>
              <a:ext cx="115774" cy="125153"/>
            </a:xfrm>
            <a:custGeom>
              <a:avLst/>
              <a:gdLst/>
              <a:ahLst/>
              <a:cxnLst/>
              <a:rect l="l" t="t" r="r" b="b"/>
              <a:pathLst>
                <a:path w="753" h="814" extrusionOk="0">
                  <a:moveTo>
                    <a:pt x="590" y="0"/>
                  </a:moveTo>
                  <a:cubicBezTo>
                    <a:pt x="521" y="0"/>
                    <a:pt x="451" y="23"/>
                    <a:pt x="394" y="46"/>
                  </a:cubicBezTo>
                  <a:cubicBezTo>
                    <a:pt x="363" y="56"/>
                    <a:pt x="378" y="94"/>
                    <a:pt x="407" y="94"/>
                  </a:cubicBezTo>
                  <a:cubicBezTo>
                    <a:pt x="410" y="94"/>
                    <a:pt x="414" y="94"/>
                    <a:pt x="417" y="93"/>
                  </a:cubicBezTo>
                  <a:cubicBezTo>
                    <a:pt x="464" y="70"/>
                    <a:pt x="510" y="58"/>
                    <a:pt x="556" y="46"/>
                  </a:cubicBezTo>
                  <a:cubicBezTo>
                    <a:pt x="590" y="46"/>
                    <a:pt x="637" y="46"/>
                    <a:pt x="672" y="81"/>
                  </a:cubicBezTo>
                  <a:cubicBezTo>
                    <a:pt x="706" y="116"/>
                    <a:pt x="672" y="162"/>
                    <a:pt x="637" y="173"/>
                  </a:cubicBezTo>
                  <a:cubicBezTo>
                    <a:pt x="607" y="196"/>
                    <a:pt x="578" y="204"/>
                    <a:pt x="549" y="204"/>
                  </a:cubicBezTo>
                  <a:cubicBezTo>
                    <a:pt x="532" y="204"/>
                    <a:pt x="515" y="201"/>
                    <a:pt x="498" y="196"/>
                  </a:cubicBezTo>
                  <a:cubicBezTo>
                    <a:pt x="495" y="195"/>
                    <a:pt x="492" y="194"/>
                    <a:pt x="489" y="194"/>
                  </a:cubicBezTo>
                  <a:cubicBezTo>
                    <a:pt x="472" y="194"/>
                    <a:pt x="467" y="223"/>
                    <a:pt x="487" y="243"/>
                  </a:cubicBezTo>
                  <a:cubicBezTo>
                    <a:pt x="510" y="255"/>
                    <a:pt x="614" y="347"/>
                    <a:pt x="556" y="382"/>
                  </a:cubicBezTo>
                  <a:cubicBezTo>
                    <a:pt x="546" y="392"/>
                    <a:pt x="532" y="396"/>
                    <a:pt x="516" y="396"/>
                  </a:cubicBezTo>
                  <a:cubicBezTo>
                    <a:pt x="478" y="396"/>
                    <a:pt x="430" y="372"/>
                    <a:pt x="405" y="347"/>
                  </a:cubicBezTo>
                  <a:cubicBezTo>
                    <a:pt x="400" y="342"/>
                    <a:pt x="394" y="340"/>
                    <a:pt x="389" y="340"/>
                  </a:cubicBezTo>
                  <a:cubicBezTo>
                    <a:pt x="373" y="340"/>
                    <a:pt x="362" y="364"/>
                    <a:pt x="371" y="382"/>
                  </a:cubicBezTo>
                  <a:cubicBezTo>
                    <a:pt x="394" y="405"/>
                    <a:pt x="417" y="440"/>
                    <a:pt x="428" y="474"/>
                  </a:cubicBezTo>
                  <a:cubicBezTo>
                    <a:pt x="440" y="509"/>
                    <a:pt x="464" y="556"/>
                    <a:pt x="417" y="579"/>
                  </a:cubicBezTo>
                  <a:cubicBezTo>
                    <a:pt x="411" y="580"/>
                    <a:pt x="405" y="580"/>
                    <a:pt x="399" y="580"/>
                  </a:cubicBezTo>
                  <a:cubicBezTo>
                    <a:pt x="336" y="580"/>
                    <a:pt x="274" y="530"/>
                    <a:pt x="232" y="497"/>
                  </a:cubicBezTo>
                  <a:cubicBezTo>
                    <a:pt x="227" y="493"/>
                    <a:pt x="220" y="490"/>
                    <a:pt x="213" y="490"/>
                  </a:cubicBezTo>
                  <a:cubicBezTo>
                    <a:pt x="203" y="490"/>
                    <a:pt x="192" y="496"/>
                    <a:pt x="186" y="509"/>
                  </a:cubicBezTo>
                  <a:lnTo>
                    <a:pt x="186" y="613"/>
                  </a:lnTo>
                  <a:cubicBezTo>
                    <a:pt x="186" y="659"/>
                    <a:pt x="186" y="706"/>
                    <a:pt x="163" y="741"/>
                  </a:cubicBezTo>
                  <a:cubicBezTo>
                    <a:pt x="152" y="757"/>
                    <a:pt x="136" y="765"/>
                    <a:pt x="120" y="765"/>
                  </a:cubicBezTo>
                  <a:cubicBezTo>
                    <a:pt x="102" y="765"/>
                    <a:pt x="82" y="754"/>
                    <a:pt x="70" y="729"/>
                  </a:cubicBezTo>
                  <a:cubicBezTo>
                    <a:pt x="58" y="695"/>
                    <a:pt x="58" y="636"/>
                    <a:pt x="70" y="602"/>
                  </a:cubicBezTo>
                  <a:cubicBezTo>
                    <a:pt x="77" y="579"/>
                    <a:pt x="56" y="567"/>
                    <a:pt x="40" y="567"/>
                  </a:cubicBezTo>
                  <a:cubicBezTo>
                    <a:pt x="31" y="567"/>
                    <a:pt x="24" y="571"/>
                    <a:pt x="24" y="579"/>
                  </a:cubicBezTo>
                  <a:cubicBezTo>
                    <a:pt x="1" y="636"/>
                    <a:pt x="1" y="695"/>
                    <a:pt x="24" y="752"/>
                  </a:cubicBezTo>
                  <a:cubicBezTo>
                    <a:pt x="43" y="791"/>
                    <a:pt x="78" y="813"/>
                    <a:pt x="123" y="813"/>
                  </a:cubicBezTo>
                  <a:cubicBezTo>
                    <a:pt x="132" y="813"/>
                    <a:pt x="141" y="812"/>
                    <a:pt x="151" y="810"/>
                  </a:cubicBezTo>
                  <a:cubicBezTo>
                    <a:pt x="255" y="775"/>
                    <a:pt x="232" y="648"/>
                    <a:pt x="232" y="556"/>
                  </a:cubicBezTo>
                  <a:lnTo>
                    <a:pt x="232" y="556"/>
                  </a:lnTo>
                  <a:cubicBezTo>
                    <a:pt x="279" y="595"/>
                    <a:pt x="331" y="628"/>
                    <a:pt x="385" y="628"/>
                  </a:cubicBezTo>
                  <a:cubicBezTo>
                    <a:pt x="411" y="628"/>
                    <a:pt x="437" y="621"/>
                    <a:pt x="464" y="602"/>
                  </a:cubicBezTo>
                  <a:cubicBezTo>
                    <a:pt x="521" y="567"/>
                    <a:pt x="498" y="497"/>
                    <a:pt x="464" y="428"/>
                  </a:cubicBezTo>
                  <a:lnTo>
                    <a:pt x="464" y="428"/>
                  </a:lnTo>
                  <a:cubicBezTo>
                    <a:pt x="483" y="438"/>
                    <a:pt x="504" y="443"/>
                    <a:pt x="524" y="443"/>
                  </a:cubicBezTo>
                  <a:cubicBezTo>
                    <a:pt x="554" y="443"/>
                    <a:pt x="582" y="432"/>
                    <a:pt x="602" y="405"/>
                  </a:cubicBezTo>
                  <a:cubicBezTo>
                    <a:pt x="649" y="359"/>
                    <a:pt x="614" y="301"/>
                    <a:pt x="567" y="255"/>
                  </a:cubicBezTo>
                  <a:cubicBezTo>
                    <a:pt x="602" y="243"/>
                    <a:pt x="637" y="232"/>
                    <a:pt x="672" y="209"/>
                  </a:cubicBezTo>
                  <a:cubicBezTo>
                    <a:pt x="718" y="185"/>
                    <a:pt x="752" y="127"/>
                    <a:pt x="718" y="70"/>
                  </a:cubicBezTo>
                  <a:cubicBezTo>
                    <a:pt x="695" y="23"/>
                    <a:pt x="649" y="0"/>
                    <a:pt x="590"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7" name="Google Shape;1197;p40"/>
            <p:cNvSpPr/>
            <p:nvPr/>
          </p:nvSpPr>
          <p:spPr>
            <a:xfrm>
              <a:off x="6565723" y="2330251"/>
              <a:ext cx="146677" cy="90097"/>
            </a:xfrm>
            <a:custGeom>
              <a:avLst/>
              <a:gdLst/>
              <a:ahLst/>
              <a:cxnLst/>
              <a:rect l="l" t="t" r="r" b="b"/>
              <a:pathLst>
                <a:path w="954" h="586" extrusionOk="0">
                  <a:moveTo>
                    <a:pt x="88" y="0"/>
                  </a:moveTo>
                  <a:cubicBezTo>
                    <a:pt x="82" y="0"/>
                    <a:pt x="76" y="2"/>
                    <a:pt x="70" y="7"/>
                  </a:cubicBezTo>
                  <a:cubicBezTo>
                    <a:pt x="35" y="30"/>
                    <a:pt x="0" y="76"/>
                    <a:pt x="23" y="122"/>
                  </a:cubicBezTo>
                  <a:cubicBezTo>
                    <a:pt x="35" y="157"/>
                    <a:pt x="81" y="157"/>
                    <a:pt x="116" y="157"/>
                  </a:cubicBezTo>
                  <a:cubicBezTo>
                    <a:pt x="104" y="203"/>
                    <a:pt x="104" y="249"/>
                    <a:pt x="139" y="284"/>
                  </a:cubicBezTo>
                  <a:cubicBezTo>
                    <a:pt x="155" y="300"/>
                    <a:pt x="173" y="306"/>
                    <a:pt x="192" y="306"/>
                  </a:cubicBezTo>
                  <a:cubicBezTo>
                    <a:pt x="215" y="306"/>
                    <a:pt x="241" y="297"/>
                    <a:pt x="266" y="284"/>
                  </a:cubicBezTo>
                  <a:lnTo>
                    <a:pt x="266" y="284"/>
                  </a:lnTo>
                  <a:cubicBezTo>
                    <a:pt x="255" y="365"/>
                    <a:pt x="255" y="446"/>
                    <a:pt x="335" y="470"/>
                  </a:cubicBezTo>
                  <a:cubicBezTo>
                    <a:pt x="345" y="471"/>
                    <a:pt x="355" y="472"/>
                    <a:pt x="364" y="472"/>
                  </a:cubicBezTo>
                  <a:cubicBezTo>
                    <a:pt x="412" y="472"/>
                    <a:pt x="457" y="450"/>
                    <a:pt x="486" y="411"/>
                  </a:cubicBezTo>
                  <a:cubicBezTo>
                    <a:pt x="486" y="481"/>
                    <a:pt x="510" y="573"/>
                    <a:pt x="590" y="585"/>
                  </a:cubicBezTo>
                  <a:cubicBezTo>
                    <a:pt x="660" y="585"/>
                    <a:pt x="706" y="527"/>
                    <a:pt x="741" y="458"/>
                  </a:cubicBezTo>
                  <a:cubicBezTo>
                    <a:pt x="741" y="470"/>
                    <a:pt x="741" y="481"/>
                    <a:pt x="752" y="493"/>
                  </a:cubicBezTo>
                  <a:cubicBezTo>
                    <a:pt x="752" y="516"/>
                    <a:pt x="764" y="550"/>
                    <a:pt x="787" y="562"/>
                  </a:cubicBezTo>
                  <a:cubicBezTo>
                    <a:pt x="803" y="573"/>
                    <a:pt x="819" y="577"/>
                    <a:pt x="834" y="577"/>
                  </a:cubicBezTo>
                  <a:cubicBezTo>
                    <a:pt x="882" y="577"/>
                    <a:pt x="920" y="528"/>
                    <a:pt x="937" y="493"/>
                  </a:cubicBezTo>
                  <a:cubicBezTo>
                    <a:pt x="954" y="476"/>
                    <a:pt x="935" y="460"/>
                    <a:pt x="919" y="460"/>
                  </a:cubicBezTo>
                  <a:cubicBezTo>
                    <a:pt x="913" y="460"/>
                    <a:pt x="906" y="463"/>
                    <a:pt x="903" y="470"/>
                  </a:cubicBezTo>
                  <a:cubicBezTo>
                    <a:pt x="887" y="493"/>
                    <a:pt x="860" y="529"/>
                    <a:pt x="833" y="529"/>
                  </a:cubicBezTo>
                  <a:cubicBezTo>
                    <a:pt x="821" y="529"/>
                    <a:pt x="809" y="522"/>
                    <a:pt x="798" y="504"/>
                  </a:cubicBezTo>
                  <a:cubicBezTo>
                    <a:pt x="787" y="458"/>
                    <a:pt x="775" y="411"/>
                    <a:pt x="775" y="365"/>
                  </a:cubicBezTo>
                  <a:cubicBezTo>
                    <a:pt x="775" y="352"/>
                    <a:pt x="765" y="343"/>
                    <a:pt x="754" y="343"/>
                  </a:cubicBezTo>
                  <a:cubicBezTo>
                    <a:pt x="744" y="343"/>
                    <a:pt x="734" y="349"/>
                    <a:pt x="729" y="365"/>
                  </a:cubicBezTo>
                  <a:cubicBezTo>
                    <a:pt x="707" y="420"/>
                    <a:pt x="675" y="528"/>
                    <a:pt x="602" y="528"/>
                  </a:cubicBezTo>
                  <a:cubicBezTo>
                    <a:pt x="598" y="528"/>
                    <a:pt x="594" y="528"/>
                    <a:pt x="590" y="527"/>
                  </a:cubicBezTo>
                  <a:cubicBezTo>
                    <a:pt x="521" y="527"/>
                    <a:pt x="533" y="388"/>
                    <a:pt x="533" y="331"/>
                  </a:cubicBezTo>
                  <a:cubicBezTo>
                    <a:pt x="533" y="317"/>
                    <a:pt x="520" y="311"/>
                    <a:pt x="508" y="311"/>
                  </a:cubicBezTo>
                  <a:cubicBezTo>
                    <a:pt x="500" y="311"/>
                    <a:pt x="491" y="314"/>
                    <a:pt x="486" y="319"/>
                  </a:cubicBezTo>
                  <a:cubicBezTo>
                    <a:pt x="465" y="362"/>
                    <a:pt x="424" y="424"/>
                    <a:pt x="371" y="424"/>
                  </a:cubicBezTo>
                  <a:cubicBezTo>
                    <a:pt x="367" y="424"/>
                    <a:pt x="363" y="424"/>
                    <a:pt x="359" y="423"/>
                  </a:cubicBezTo>
                  <a:cubicBezTo>
                    <a:pt x="278" y="411"/>
                    <a:pt x="312" y="295"/>
                    <a:pt x="324" y="249"/>
                  </a:cubicBezTo>
                  <a:cubicBezTo>
                    <a:pt x="324" y="230"/>
                    <a:pt x="309" y="212"/>
                    <a:pt x="297" y="212"/>
                  </a:cubicBezTo>
                  <a:cubicBezTo>
                    <a:pt x="294" y="212"/>
                    <a:pt x="291" y="213"/>
                    <a:pt x="289" y="215"/>
                  </a:cubicBezTo>
                  <a:cubicBezTo>
                    <a:pt x="263" y="233"/>
                    <a:pt x="230" y="257"/>
                    <a:pt x="200" y="257"/>
                  </a:cubicBezTo>
                  <a:cubicBezTo>
                    <a:pt x="191" y="257"/>
                    <a:pt x="182" y="255"/>
                    <a:pt x="173" y="249"/>
                  </a:cubicBezTo>
                  <a:cubicBezTo>
                    <a:pt x="139" y="226"/>
                    <a:pt x="162" y="180"/>
                    <a:pt x="173" y="145"/>
                  </a:cubicBezTo>
                  <a:cubicBezTo>
                    <a:pt x="185" y="133"/>
                    <a:pt x="173" y="110"/>
                    <a:pt x="150" y="110"/>
                  </a:cubicBezTo>
                  <a:cubicBezTo>
                    <a:pt x="135" y="110"/>
                    <a:pt x="119" y="116"/>
                    <a:pt x="104" y="116"/>
                  </a:cubicBezTo>
                  <a:cubicBezTo>
                    <a:pt x="96" y="116"/>
                    <a:pt x="89" y="114"/>
                    <a:pt x="81" y="110"/>
                  </a:cubicBezTo>
                  <a:cubicBezTo>
                    <a:pt x="47" y="87"/>
                    <a:pt x="81" y="64"/>
                    <a:pt x="104" y="53"/>
                  </a:cubicBezTo>
                  <a:cubicBezTo>
                    <a:pt x="123" y="34"/>
                    <a:pt x="111" y="0"/>
                    <a:pt x="88"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8" name="Google Shape;1198;p40"/>
            <p:cNvSpPr/>
            <p:nvPr/>
          </p:nvSpPr>
          <p:spPr>
            <a:xfrm>
              <a:off x="6188430" y="2582395"/>
              <a:ext cx="77797" cy="134531"/>
            </a:xfrm>
            <a:custGeom>
              <a:avLst/>
              <a:gdLst/>
              <a:ahLst/>
              <a:cxnLst/>
              <a:rect l="l" t="t" r="r" b="b"/>
              <a:pathLst>
                <a:path w="506" h="875" extrusionOk="0">
                  <a:moveTo>
                    <a:pt x="80" y="0"/>
                  </a:moveTo>
                  <a:cubicBezTo>
                    <a:pt x="58" y="0"/>
                    <a:pt x="38" y="10"/>
                    <a:pt x="24" y="33"/>
                  </a:cubicBezTo>
                  <a:cubicBezTo>
                    <a:pt x="0" y="80"/>
                    <a:pt x="24" y="126"/>
                    <a:pt x="47" y="160"/>
                  </a:cubicBezTo>
                  <a:cubicBezTo>
                    <a:pt x="70" y="195"/>
                    <a:pt x="93" y="219"/>
                    <a:pt x="116" y="230"/>
                  </a:cubicBezTo>
                  <a:cubicBezTo>
                    <a:pt x="58" y="253"/>
                    <a:pt x="0" y="299"/>
                    <a:pt x="11" y="369"/>
                  </a:cubicBezTo>
                  <a:cubicBezTo>
                    <a:pt x="24" y="438"/>
                    <a:pt x="81" y="461"/>
                    <a:pt x="139" y="473"/>
                  </a:cubicBezTo>
                  <a:cubicBezTo>
                    <a:pt x="116" y="484"/>
                    <a:pt x="93" y="507"/>
                    <a:pt x="81" y="531"/>
                  </a:cubicBezTo>
                  <a:cubicBezTo>
                    <a:pt x="58" y="577"/>
                    <a:pt x="58" y="623"/>
                    <a:pt x="81" y="670"/>
                  </a:cubicBezTo>
                  <a:cubicBezTo>
                    <a:pt x="106" y="701"/>
                    <a:pt x="137" y="712"/>
                    <a:pt x="170" y="712"/>
                  </a:cubicBezTo>
                  <a:cubicBezTo>
                    <a:pt x="198" y="712"/>
                    <a:pt x="228" y="703"/>
                    <a:pt x="255" y="693"/>
                  </a:cubicBezTo>
                  <a:lnTo>
                    <a:pt x="255" y="693"/>
                  </a:lnTo>
                  <a:cubicBezTo>
                    <a:pt x="243" y="716"/>
                    <a:pt x="243" y="728"/>
                    <a:pt x="243" y="751"/>
                  </a:cubicBezTo>
                  <a:cubicBezTo>
                    <a:pt x="243" y="797"/>
                    <a:pt x="266" y="844"/>
                    <a:pt x="301" y="867"/>
                  </a:cubicBezTo>
                  <a:cubicBezTo>
                    <a:pt x="318" y="872"/>
                    <a:pt x="334" y="875"/>
                    <a:pt x="349" y="875"/>
                  </a:cubicBezTo>
                  <a:cubicBezTo>
                    <a:pt x="429" y="875"/>
                    <a:pt x="488" y="806"/>
                    <a:pt x="498" y="728"/>
                  </a:cubicBezTo>
                  <a:cubicBezTo>
                    <a:pt x="505" y="713"/>
                    <a:pt x="490" y="703"/>
                    <a:pt x="475" y="703"/>
                  </a:cubicBezTo>
                  <a:cubicBezTo>
                    <a:pt x="465" y="703"/>
                    <a:pt x="456" y="707"/>
                    <a:pt x="451" y="716"/>
                  </a:cubicBezTo>
                  <a:cubicBezTo>
                    <a:pt x="442" y="766"/>
                    <a:pt x="406" y="825"/>
                    <a:pt x="359" y="825"/>
                  </a:cubicBezTo>
                  <a:cubicBezTo>
                    <a:pt x="351" y="825"/>
                    <a:pt x="343" y="824"/>
                    <a:pt x="336" y="820"/>
                  </a:cubicBezTo>
                  <a:cubicBezTo>
                    <a:pt x="255" y="797"/>
                    <a:pt x="312" y="693"/>
                    <a:pt x="336" y="646"/>
                  </a:cubicBezTo>
                  <a:cubicBezTo>
                    <a:pt x="355" y="637"/>
                    <a:pt x="341" y="610"/>
                    <a:pt x="322" y="610"/>
                  </a:cubicBezTo>
                  <a:cubicBezTo>
                    <a:pt x="319" y="610"/>
                    <a:pt x="316" y="610"/>
                    <a:pt x="312" y="612"/>
                  </a:cubicBezTo>
                  <a:cubicBezTo>
                    <a:pt x="280" y="636"/>
                    <a:pt x="231" y="666"/>
                    <a:pt x="184" y="666"/>
                  </a:cubicBezTo>
                  <a:cubicBezTo>
                    <a:pt x="164" y="666"/>
                    <a:pt x="145" y="660"/>
                    <a:pt x="127" y="646"/>
                  </a:cubicBezTo>
                  <a:cubicBezTo>
                    <a:pt x="104" y="612"/>
                    <a:pt x="116" y="577"/>
                    <a:pt x="139" y="543"/>
                  </a:cubicBezTo>
                  <a:cubicBezTo>
                    <a:pt x="150" y="520"/>
                    <a:pt x="186" y="496"/>
                    <a:pt x="220" y="473"/>
                  </a:cubicBezTo>
                  <a:cubicBezTo>
                    <a:pt x="243" y="461"/>
                    <a:pt x="232" y="427"/>
                    <a:pt x="209" y="427"/>
                  </a:cubicBezTo>
                  <a:cubicBezTo>
                    <a:pt x="162" y="427"/>
                    <a:pt x="70" y="427"/>
                    <a:pt x="58" y="357"/>
                  </a:cubicBezTo>
                  <a:cubicBezTo>
                    <a:pt x="47" y="299"/>
                    <a:pt x="127" y="276"/>
                    <a:pt x="174" y="265"/>
                  </a:cubicBezTo>
                  <a:cubicBezTo>
                    <a:pt x="197" y="265"/>
                    <a:pt x="197" y="230"/>
                    <a:pt x="186" y="219"/>
                  </a:cubicBezTo>
                  <a:cubicBezTo>
                    <a:pt x="139" y="195"/>
                    <a:pt x="70" y="149"/>
                    <a:pt x="70" y="80"/>
                  </a:cubicBezTo>
                  <a:cubicBezTo>
                    <a:pt x="70" y="59"/>
                    <a:pt x="79" y="52"/>
                    <a:pt x="92" y="52"/>
                  </a:cubicBezTo>
                  <a:cubicBezTo>
                    <a:pt x="107" y="52"/>
                    <a:pt x="127" y="62"/>
                    <a:pt x="139" y="68"/>
                  </a:cubicBezTo>
                  <a:cubicBezTo>
                    <a:pt x="174" y="91"/>
                    <a:pt x="197" y="114"/>
                    <a:pt x="209" y="149"/>
                  </a:cubicBezTo>
                  <a:cubicBezTo>
                    <a:pt x="215" y="156"/>
                    <a:pt x="223" y="158"/>
                    <a:pt x="231" y="158"/>
                  </a:cubicBezTo>
                  <a:cubicBezTo>
                    <a:pt x="252" y="158"/>
                    <a:pt x="272" y="139"/>
                    <a:pt x="255" y="114"/>
                  </a:cubicBezTo>
                  <a:cubicBezTo>
                    <a:pt x="229" y="79"/>
                    <a:pt x="145" y="0"/>
                    <a:pt x="80"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99" name="Google Shape;1199;p40"/>
            <p:cNvSpPr/>
            <p:nvPr/>
          </p:nvSpPr>
          <p:spPr>
            <a:xfrm>
              <a:off x="6535435" y="2051664"/>
              <a:ext cx="14299" cy="14453"/>
            </a:xfrm>
            <a:custGeom>
              <a:avLst/>
              <a:gdLst/>
              <a:ahLst/>
              <a:cxnLst/>
              <a:rect l="l" t="t" r="r" b="b"/>
              <a:pathLst>
                <a:path w="93" h="94" extrusionOk="0">
                  <a:moveTo>
                    <a:pt x="35" y="1"/>
                  </a:moveTo>
                  <a:cubicBezTo>
                    <a:pt x="23" y="1"/>
                    <a:pt x="23" y="13"/>
                    <a:pt x="12" y="13"/>
                  </a:cubicBezTo>
                  <a:lnTo>
                    <a:pt x="12" y="24"/>
                  </a:lnTo>
                  <a:cubicBezTo>
                    <a:pt x="12" y="24"/>
                    <a:pt x="0" y="24"/>
                    <a:pt x="0" y="36"/>
                  </a:cubicBezTo>
                  <a:lnTo>
                    <a:pt x="0" y="47"/>
                  </a:lnTo>
                  <a:lnTo>
                    <a:pt x="0" y="59"/>
                  </a:lnTo>
                  <a:cubicBezTo>
                    <a:pt x="12" y="70"/>
                    <a:pt x="12" y="82"/>
                    <a:pt x="23" y="93"/>
                  </a:cubicBezTo>
                  <a:lnTo>
                    <a:pt x="81" y="93"/>
                  </a:lnTo>
                  <a:lnTo>
                    <a:pt x="81" y="82"/>
                  </a:lnTo>
                  <a:cubicBezTo>
                    <a:pt x="93" y="82"/>
                    <a:pt x="93" y="82"/>
                    <a:pt x="93" y="70"/>
                  </a:cubicBezTo>
                  <a:lnTo>
                    <a:pt x="93" y="36"/>
                  </a:lnTo>
                  <a:cubicBezTo>
                    <a:pt x="93" y="36"/>
                    <a:pt x="93" y="24"/>
                    <a:pt x="81" y="24"/>
                  </a:cubicBezTo>
                  <a:lnTo>
                    <a:pt x="81" y="13"/>
                  </a:lnTo>
                  <a:cubicBezTo>
                    <a:pt x="69" y="1"/>
                    <a:pt x="69" y="1"/>
                    <a:pt x="58"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00" name="Google Shape;1200;p40"/>
            <p:cNvSpPr/>
            <p:nvPr/>
          </p:nvSpPr>
          <p:spPr>
            <a:xfrm>
              <a:off x="6798801" y="2060735"/>
              <a:ext cx="14299" cy="14299"/>
            </a:xfrm>
            <a:custGeom>
              <a:avLst/>
              <a:gdLst/>
              <a:ahLst/>
              <a:cxnLst/>
              <a:rect l="l" t="t" r="r" b="b"/>
              <a:pathLst>
                <a:path w="93" h="93" extrusionOk="0">
                  <a:moveTo>
                    <a:pt x="35" y="0"/>
                  </a:moveTo>
                  <a:lnTo>
                    <a:pt x="23" y="11"/>
                  </a:lnTo>
                  <a:lnTo>
                    <a:pt x="12" y="23"/>
                  </a:lnTo>
                  <a:cubicBezTo>
                    <a:pt x="0" y="34"/>
                    <a:pt x="0" y="34"/>
                    <a:pt x="0" y="46"/>
                  </a:cubicBezTo>
                  <a:lnTo>
                    <a:pt x="0" y="58"/>
                  </a:lnTo>
                  <a:cubicBezTo>
                    <a:pt x="12" y="70"/>
                    <a:pt x="12" y="70"/>
                    <a:pt x="12" y="81"/>
                  </a:cubicBezTo>
                  <a:cubicBezTo>
                    <a:pt x="23" y="81"/>
                    <a:pt x="23" y="93"/>
                    <a:pt x="35" y="93"/>
                  </a:cubicBezTo>
                  <a:lnTo>
                    <a:pt x="46" y="93"/>
                  </a:lnTo>
                  <a:cubicBezTo>
                    <a:pt x="58" y="93"/>
                    <a:pt x="58" y="93"/>
                    <a:pt x="70" y="81"/>
                  </a:cubicBezTo>
                  <a:lnTo>
                    <a:pt x="82" y="81"/>
                  </a:lnTo>
                  <a:cubicBezTo>
                    <a:pt x="82" y="70"/>
                    <a:pt x="93" y="58"/>
                    <a:pt x="93" y="46"/>
                  </a:cubicBezTo>
                  <a:lnTo>
                    <a:pt x="93" y="34"/>
                  </a:lnTo>
                  <a:lnTo>
                    <a:pt x="93" y="23"/>
                  </a:lnTo>
                  <a:lnTo>
                    <a:pt x="82" y="11"/>
                  </a:lnTo>
                  <a:cubicBezTo>
                    <a:pt x="82" y="0"/>
                    <a:pt x="82" y="0"/>
                    <a:pt x="70" y="0"/>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205" name="Google Shape;1205;p40"/>
            <p:cNvGrpSpPr/>
            <p:nvPr/>
          </p:nvGrpSpPr>
          <p:grpSpPr>
            <a:xfrm rot="1953260" flipH="1">
              <a:off x="6130260" y="2378089"/>
              <a:ext cx="289007" cy="219900"/>
              <a:chOff x="7621497" y="1942551"/>
              <a:chExt cx="203287" cy="154668"/>
            </a:xfrm>
          </p:grpSpPr>
          <p:sp>
            <p:nvSpPr>
              <p:cNvPr id="1206" name="Google Shape;1206;p40"/>
              <p:cNvSpPr/>
              <p:nvPr/>
            </p:nvSpPr>
            <p:spPr>
              <a:xfrm>
                <a:off x="7747869" y="2006217"/>
                <a:ext cx="41019" cy="91001"/>
              </a:xfrm>
              <a:custGeom>
                <a:avLst/>
                <a:gdLst/>
                <a:ahLst/>
                <a:cxnLst/>
                <a:rect l="l" t="t" r="r" b="b"/>
                <a:pathLst>
                  <a:path w="1112" h="2467" extrusionOk="0">
                    <a:moveTo>
                      <a:pt x="880" y="1"/>
                    </a:moveTo>
                    <a:lnTo>
                      <a:pt x="649" y="464"/>
                    </a:lnTo>
                    <a:lnTo>
                      <a:pt x="24" y="2351"/>
                    </a:lnTo>
                    <a:lnTo>
                      <a:pt x="1" y="2467"/>
                    </a:lnTo>
                    <a:cubicBezTo>
                      <a:pt x="1" y="2467"/>
                      <a:pt x="289" y="2362"/>
                      <a:pt x="706" y="1541"/>
                    </a:cubicBezTo>
                    <a:cubicBezTo>
                      <a:pt x="1112" y="731"/>
                      <a:pt x="880" y="1"/>
                      <a:pt x="880" y="1"/>
                    </a:cubicBezTo>
                    <a:close/>
                  </a:path>
                </a:pathLst>
              </a:custGeom>
              <a:solidFill>
                <a:srgbClr val="DD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07" name="Google Shape;1207;p40"/>
              <p:cNvSpPr/>
              <p:nvPr/>
            </p:nvSpPr>
            <p:spPr>
              <a:xfrm>
                <a:off x="7648829" y="1955425"/>
                <a:ext cx="92256" cy="31207"/>
              </a:xfrm>
              <a:custGeom>
                <a:avLst/>
                <a:gdLst/>
                <a:ahLst/>
                <a:cxnLst/>
                <a:rect l="l" t="t" r="r" b="b"/>
                <a:pathLst>
                  <a:path w="2501" h="846" extrusionOk="0">
                    <a:moveTo>
                      <a:pt x="1238" y="1"/>
                    </a:moveTo>
                    <a:cubicBezTo>
                      <a:pt x="1238" y="1"/>
                      <a:pt x="544" y="209"/>
                      <a:pt x="533" y="244"/>
                    </a:cubicBezTo>
                    <a:cubicBezTo>
                      <a:pt x="509" y="267"/>
                      <a:pt x="70" y="498"/>
                      <a:pt x="70" y="498"/>
                    </a:cubicBezTo>
                    <a:lnTo>
                      <a:pt x="0" y="799"/>
                    </a:lnTo>
                    <a:lnTo>
                      <a:pt x="266" y="845"/>
                    </a:lnTo>
                    <a:cubicBezTo>
                      <a:pt x="266" y="845"/>
                      <a:pt x="718" y="418"/>
                      <a:pt x="1389" y="371"/>
                    </a:cubicBezTo>
                    <a:cubicBezTo>
                      <a:pt x="1452" y="366"/>
                      <a:pt x="1512" y="364"/>
                      <a:pt x="1570" y="364"/>
                    </a:cubicBezTo>
                    <a:cubicBezTo>
                      <a:pt x="2146" y="364"/>
                      <a:pt x="2500" y="603"/>
                      <a:pt x="2500" y="603"/>
                    </a:cubicBezTo>
                    <a:lnTo>
                      <a:pt x="2326" y="244"/>
                    </a:lnTo>
                    <a:lnTo>
                      <a:pt x="1238" y="1"/>
                    </a:lnTo>
                    <a:close/>
                  </a:path>
                </a:pathLst>
              </a:custGeom>
              <a:solidFill>
                <a:srgbClr val="DD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08" name="Google Shape;1208;p40"/>
              <p:cNvSpPr/>
              <p:nvPr/>
            </p:nvSpPr>
            <p:spPr>
              <a:xfrm>
                <a:off x="7621497" y="1942551"/>
                <a:ext cx="203287" cy="150427"/>
              </a:xfrm>
              <a:custGeom>
                <a:avLst/>
                <a:gdLst/>
                <a:ahLst/>
                <a:cxnLst/>
                <a:rect l="l" t="t" r="r" b="b"/>
                <a:pathLst>
                  <a:path w="5511" h="4078" extrusionOk="0">
                    <a:moveTo>
                      <a:pt x="2216" y="646"/>
                    </a:moveTo>
                    <a:cubicBezTo>
                      <a:pt x="2472" y="646"/>
                      <a:pt x="2755" y="701"/>
                      <a:pt x="3056" y="847"/>
                    </a:cubicBezTo>
                    <a:cubicBezTo>
                      <a:pt x="4202" y="1392"/>
                      <a:pt x="3414" y="3128"/>
                      <a:pt x="3414" y="3128"/>
                    </a:cubicBezTo>
                    <a:lnTo>
                      <a:pt x="949" y="1125"/>
                    </a:lnTo>
                    <a:cubicBezTo>
                      <a:pt x="949" y="1125"/>
                      <a:pt x="1460" y="646"/>
                      <a:pt x="2216" y="646"/>
                    </a:cubicBezTo>
                    <a:close/>
                    <a:moveTo>
                      <a:pt x="2266" y="1"/>
                    </a:moveTo>
                    <a:cubicBezTo>
                      <a:pt x="985" y="1"/>
                      <a:pt x="0" y="1241"/>
                      <a:pt x="0" y="1241"/>
                    </a:cubicBezTo>
                    <a:lnTo>
                      <a:pt x="3450" y="4077"/>
                    </a:lnTo>
                    <a:cubicBezTo>
                      <a:pt x="3450" y="4077"/>
                      <a:pt x="5510" y="1958"/>
                      <a:pt x="3600" y="489"/>
                    </a:cubicBezTo>
                    <a:cubicBezTo>
                      <a:pt x="3139" y="134"/>
                      <a:pt x="2687" y="1"/>
                      <a:pt x="2266" y="1"/>
                    </a:cubicBezTo>
                    <a:close/>
                  </a:path>
                </a:pathLst>
              </a:custGeom>
              <a:solidFill>
                <a:srgbClr val="FF39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09" name="Google Shape;1209;p40"/>
              <p:cNvSpPr/>
              <p:nvPr/>
            </p:nvSpPr>
            <p:spPr>
              <a:xfrm>
                <a:off x="7621497" y="1988290"/>
                <a:ext cx="127262" cy="108929"/>
              </a:xfrm>
              <a:custGeom>
                <a:avLst/>
                <a:gdLst/>
                <a:ahLst/>
                <a:cxnLst/>
                <a:rect l="l" t="t" r="r" b="b"/>
                <a:pathLst>
                  <a:path w="3450" h="2953" extrusionOk="0">
                    <a:moveTo>
                      <a:pt x="0" y="1"/>
                    </a:moveTo>
                    <a:lnTo>
                      <a:pt x="11" y="129"/>
                    </a:lnTo>
                    <a:lnTo>
                      <a:pt x="3427" y="2953"/>
                    </a:lnTo>
                    <a:lnTo>
                      <a:pt x="3450" y="2837"/>
                    </a:lnTo>
                    <a:lnTo>
                      <a:pt x="0" y="1"/>
                    </a:lnTo>
                    <a:close/>
                  </a:path>
                </a:pathLst>
              </a:custGeom>
              <a:solidFill>
                <a:srgbClr val="DD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0" name="Google Shape;1210;p40"/>
              <p:cNvSpPr/>
              <p:nvPr/>
            </p:nvSpPr>
            <p:spPr>
              <a:xfrm>
                <a:off x="7622345" y="1983384"/>
                <a:ext cx="13243" cy="13943"/>
              </a:xfrm>
              <a:custGeom>
                <a:avLst/>
                <a:gdLst/>
                <a:ahLst/>
                <a:cxnLst/>
                <a:rect l="l" t="t" r="r" b="b"/>
                <a:pathLst>
                  <a:path w="359" h="378" extrusionOk="0">
                    <a:moveTo>
                      <a:pt x="285" y="1"/>
                    </a:moveTo>
                    <a:cubicBezTo>
                      <a:pt x="269" y="1"/>
                      <a:pt x="255" y="6"/>
                      <a:pt x="243" y="18"/>
                    </a:cubicBezTo>
                    <a:lnTo>
                      <a:pt x="24" y="273"/>
                    </a:lnTo>
                    <a:cubicBezTo>
                      <a:pt x="0" y="308"/>
                      <a:pt x="12" y="342"/>
                      <a:pt x="35" y="365"/>
                    </a:cubicBezTo>
                    <a:cubicBezTo>
                      <a:pt x="47" y="377"/>
                      <a:pt x="58" y="377"/>
                      <a:pt x="70" y="377"/>
                    </a:cubicBezTo>
                    <a:cubicBezTo>
                      <a:pt x="93" y="377"/>
                      <a:pt x="104" y="365"/>
                      <a:pt x="116" y="354"/>
                    </a:cubicBezTo>
                    <a:lnTo>
                      <a:pt x="336" y="99"/>
                    </a:lnTo>
                    <a:cubicBezTo>
                      <a:pt x="359" y="76"/>
                      <a:pt x="359" y="41"/>
                      <a:pt x="336" y="18"/>
                    </a:cubicBezTo>
                    <a:cubicBezTo>
                      <a:pt x="319" y="6"/>
                      <a:pt x="301" y="1"/>
                      <a:pt x="285"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1" name="Google Shape;1211;p40"/>
              <p:cNvSpPr/>
              <p:nvPr/>
            </p:nvSpPr>
            <p:spPr>
              <a:xfrm>
                <a:off x="7632157" y="1991057"/>
                <a:ext cx="13279" cy="13943"/>
              </a:xfrm>
              <a:custGeom>
                <a:avLst/>
                <a:gdLst/>
                <a:ahLst/>
                <a:cxnLst/>
                <a:rect l="l" t="t" r="r" b="b"/>
                <a:pathLst>
                  <a:path w="360" h="378" extrusionOk="0">
                    <a:moveTo>
                      <a:pt x="284" y="1"/>
                    </a:moveTo>
                    <a:cubicBezTo>
                      <a:pt x="270" y="1"/>
                      <a:pt x="255" y="7"/>
                      <a:pt x="244" y="18"/>
                    </a:cubicBezTo>
                    <a:lnTo>
                      <a:pt x="23" y="285"/>
                    </a:lnTo>
                    <a:cubicBezTo>
                      <a:pt x="0" y="308"/>
                      <a:pt x="0" y="342"/>
                      <a:pt x="23" y="366"/>
                    </a:cubicBezTo>
                    <a:cubicBezTo>
                      <a:pt x="35" y="378"/>
                      <a:pt x="59" y="378"/>
                      <a:pt x="70" y="378"/>
                    </a:cubicBezTo>
                    <a:cubicBezTo>
                      <a:pt x="82" y="378"/>
                      <a:pt x="105" y="366"/>
                      <a:pt x="116" y="354"/>
                    </a:cubicBezTo>
                    <a:lnTo>
                      <a:pt x="336" y="100"/>
                    </a:lnTo>
                    <a:cubicBezTo>
                      <a:pt x="360" y="77"/>
                      <a:pt x="347" y="41"/>
                      <a:pt x="324" y="18"/>
                    </a:cubicBezTo>
                    <a:cubicBezTo>
                      <a:pt x="313" y="7"/>
                      <a:pt x="298" y="1"/>
                      <a:pt x="284"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2" name="Google Shape;1212;p40"/>
              <p:cNvSpPr/>
              <p:nvPr/>
            </p:nvSpPr>
            <p:spPr>
              <a:xfrm>
                <a:off x="7641526" y="1998766"/>
                <a:ext cx="13316" cy="13907"/>
              </a:xfrm>
              <a:custGeom>
                <a:avLst/>
                <a:gdLst/>
                <a:ahLst/>
                <a:cxnLst/>
                <a:rect l="l" t="t" r="r" b="b"/>
                <a:pathLst>
                  <a:path w="361" h="377" extrusionOk="0">
                    <a:moveTo>
                      <a:pt x="285" y="0"/>
                    </a:moveTo>
                    <a:cubicBezTo>
                      <a:pt x="270" y="0"/>
                      <a:pt x="256" y="6"/>
                      <a:pt x="244" y="18"/>
                    </a:cubicBezTo>
                    <a:lnTo>
                      <a:pt x="24" y="284"/>
                    </a:lnTo>
                    <a:cubicBezTo>
                      <a:pt x="1" y="308"/>
                      <a:pt x="13" y="342"/>
                      <a:pt x="36" y="365"/>
                    </a:cubicBezTo>
                    <a:cubicBezTo>
                      <a:pt x="47" y="377"/>
                      <a:pt x="59" y="377"/>
                      <a:pt x="70" y="377"/>
                    </a:cubicBezTo>
                    <a:cubicBezTo>
                      <a:pt x="93" y="377"/>
                      <a:pt x="106" y="377"/>
                      <a:pt x="117" y="354"/>
                    </a:cubicBezTo>
                    <a:lnTo>
                      <a:pt x="337" y="99"/>
                    </a:lnTo>
                    <a:cubicBezTo>
                      <a:pt x="360" y="76"/>
                      <a:pt x="360" y="41"/>
                      <a:pt x="325" y="18"/>
                    </a:cubicBezTo>
                    <a:cubicBezTo>
                      <a:pt x="313" y="6"/>
                      <a:pt x="299" y="0"/>
                      <a:pt x="285"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3" name="Google Shape;1213;p40"/>
              <p:cNvSpPr/>
              <p:nvPr/>
            </p:nvSpPr>
            <p:spPr>
              <a:xfrm>
                <a:off x="7651374" y="2006881"/>
                <a:ext cx="13243" cy="13907"/>
              </a:xfrm>
              <a:custGeom>
                <a:avLst/>
                <a:gdLst/>
                <a:ahLst/>
                <a:cxnLst/>
                <a:rect l="l" t="t" r="r" b="b"/>
                <a:pathLst>
                  <a:path w="359" h="377" extrusionOk="0">
                    <a:moveTo>
                      <a:pt x="284" y="1"/>
                    </a:moveTo>
                    <a:cubicBezTo>
                      <a:pt x="269" y="1"/>
                      <a:pt x="255" y="7"/>
                      <a:pt x="243" y="18"/>
                    </a:cubicBezTo>
                    <a:lnTo>
                      <a:pt x="24" y="284"/>
                    </a:lnTo>
                    <a:cubicBezTo>
                      <a:pt x="1" y="307"/>
                      <a:pt x="1" y="342"/>
                      <a:pt x="35" y="365"/>
                    </a:cubicBezTo>
                    <a:cubicBezTo>
                      <a:pt x="47" y="376"/>
                      <a:pt x="58" y="376"/>
                      <a:pt x="70" y="376"/>
                    </a:cubicBezTo>
                    <a:cubicBezTo>
                      <a:pt x="93" y="376"/>
                      <a:pt x="104" y="376"/>
                      <a:pt x="116" y="353"/>
                    </a:cubicBezTo>
                    <a:lnTo>
                      <a:pt x="336" y="99"/>
                    </a:lnTo>
                    <a:cubicBezTo>
                      <a:pt x="359" y="75"/>
                      <a:pt x="359" y="41"/>
                      <a:pt x="325" y="18"/>
                    </a:cubicBezTo>
                    <a:cubicBezTo>
                      <a:pt x="313" y="7"/>
                      <a:pt x="299" y="1"/>
                      <a:pt x="284"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4" name="Google Shape;1214;p40"/>
              <p:cNvSpPr/>
              <p:nvPr/>
            </p:nvSpPr>
            <p:spPr>
              <a:xfrm>
                <a:off x="7661186" y="2014996"/>
                <a:ext cx="13279" cy="13907"/>
              </a:xfrm>
              <a:custGeom>
                <a:avLst/>
                <a:gdLst/>
                <a:ahLst/>
                <a:cxnLst/>
                <a:rect l="l" t="t" r="r" b="b"/>
                <a:pathLst>
                  <a:path w="360" h="377" extrusionOk="0">
                    <a:moveTo>
                      <a:pt x="284" y="0"/>
                    </a:moveTo>
                    <a:cubicBezTo>
                      <a:pt x="270" y="0"/>
                      <a:pt x="255" y="6"/>
                      <a:pt x="244" y="18"/>
                    </a:cubicBezTo>
                    <a:lnTo>
                      <a:pt x="23" y="284"/>
                    </a:lnTo>
                    <a:cubicBezTo>
                      <a:pt x="0" y="307"/>
                      <a:pt x="0" y="342"/>
                      <a:pt x="36" y="365"/>
                    </a:cubicBezTo>
                    <a:cubicBezTo>
                      <a:pt x="47" y="377"/>
                      <a:pt x="59" y="377"/>
                      <a:pt x="70" y="377"/>
                    </a:cubicBezTo>
                    <a:cubicBezTo>
                      <a:pt x="82" y="377"/>
                      <a:pt x="105" y="377"/>
                      <a:pt x="116" y="354"/>
                    </a:cubicBezTo>
                    <a:lnTo>
                      <a:pt x="336" y="99"/>
                    </a:lnTo>
                    <a:cubicBezTo>
                      <a:pt x="360" y="76"/>
                      <a:pt x="348" y="41"/>
                      <a:pt x="324" y="18"/>
                    </a:cubicBezTo>
                    <a:cubicBezTo>
                      <a:pt x="313" y="6"/>
                      <a:pt x="299" y="0"/>
                      <a:pt x="284"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5" name="Google Shape;1215;p40"/>
              <p:cNvSpPr/>
              <p:nvPr/>
            </p:nvSpPr>
            <p:spPr>
              <a:xfrm>
                <a:off x="7671035" y="2023111"/>
                <a:ext cx="13243" cy="13907"/>
              </a:xfrm>
              <a:custGeom>
                <a:avLst/>
                <a:gdLst/>
                <a:ahLst/>
                <a:cxnLst/>
                <a:rect l="l" t="t" r="r" b="b"/>
                <a:pathLst>
                  <a:path w="359" h="377" extrusionOk="0">
                    <a:moveTo>
                      <a:pt x="283" y="1"/>
                    </a:moveTo>
                    <a:cubicBezTo>
                      <a:pt x="269" y="1"/>
                      <a:pt x="254" y="6"/>
                      <a:pt x="243" y="18"/>
                    </a:cubicBezTo>
                    <a:lnTo>
                      <a:pt x="23" y="284"/>
                    </a:lnTo>
                    <a:cubicBezTo>
                      <a:pt x="0" y="307"/>
                      <a:pt x="0" y="342"/>
                      <a:pt x="34" y="365"/>
                    </a:cubicBezTo>
                    <a:cubicBezTo>
                      <a:pt x="46" y="376"/>
                      <a:pt x="57" y="376"/>
                      <a:pt x="69" y="376"/>
                    </a:cubicBezTo>
                    <a:cubicBezTo>
                      <a:pt x="81" y="376"/>
                      <a:pt x="104" y="376"/>
                      <a:pt x="116" y="353"/>
                    </a:cubicBezTo>
                    <a:lnTo>
                      <a:pt x="335" y="98"/>
                    </a:lnTo>
                    <a:cubicBezTo>
                      <a:pt x="358" y="75"/>
                      <a:pt x="347" y="41"/>
                      <a:pt x="324" y="18"/>
                    </a:cubicBezTo>
                    <a:cubicBezTo>
                      <a:pt x="313" y="6"/>
                      <a:pt x="298" y="1"/>
                      <a:pt x="283"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6" name="Google Shape;1216;p40"/>
              <p:cNvSpPr/>
              <p:nvPr/>
            </p:nvSpPr>
            <p:spPr>
              <a:xfrm>
                <a:off x="7680810" y="2031226"/>
                <a:ext cx="13316" cy="13907"/>
              </a:xfrm>
              <a:custGeom>
                <a:avLst/>
                <a:gdLst/>
                <a:ahLst/>
                <a:cxnLst/>
                <a:rect l="l" t="t" r="r" b="b"/>
                <a:pathLst>
                  <a:path w="361" h="377" extrusionOk="0">
                    <a:moveTo>
                      <a:pt x="285" y="0"/>
                    </a:moveTo>
                    <a:cubicBezTo>
                      <a:pt x="270" y="0"/>
                      <a:pt x="256" y="6"/>
                      <a:pt x="244" y="17"/>
                    </a:cubicBezTo>
                    <a:lnTo>
                      <a:pt x="24" y="284"/>
                    </a:lnTo>
                    <a:cubicBezTo>
                      <a:pt x="1" y="307"/>
                      <a:pt x="1" y="341"/>
                      <a:pt x="24" y="365"/>
                    </a:cubicBezTo>
                    <a:cubicBezTo>
                      <a:pt x="36" y="377"/>
                      <a:pt x="59" y="377"/>
                      <a:pt x="70" y="377"/>
                    </a:cubicBezTo>
                    <a:cubicBezTo>
                      <a:pt x="82" y="377"/>
                      <a:pt x="105" y="377"/>
                      <a:pt x="117" y="354"/>
                    </a:cubicBezTo>
                    <a:lnTo>
                      <a:pt x="337" y="99"/>
                    </a:lnTo>
                    <a:cubicBezTo>
                      <a:pt x="360" y="76"/>
                      <a:pt x="348" y="41"/>
                      <a:pt x="325" y="17"/>
                    </a:cubicBezTo>
                    <a:cubicBezTo>
                      <a:pt x="313" y="6"/>
                      <a:pt x="299" y="0"/>
                      <a:pt x="285"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7" name="Google Shape;1217;p40"/>
              <p:cNvSpPr/>
              <p:nvPr/>
            </p:nvSpPr>
            <p:spPr>
              <a:xfrm>
                <a:off x="7690658" y="2039341"/>
                <a:ext cx="13243" cy="13907"/>
              </a:xfrm>
              <a:custGeom>
                <a:avLst/>
                <a:gdLst/>
                <a:ahLst/>
                <a:cxnLst/>
                <a:rect l="l" t="t" r="r" b="b"/>
                <a:pathLst>
                  <a:path w="359" h="377" extrusionOk="0">
                    <a:moveTo>
                      <a:pt x="284" y="0"/>
                    </a:moveTo>
                    <a:cubicBezTo>
                      <a:pt x="269" y="0"/>
                      <a:pt x="255" y="6"/>
                      <a:pt x="243" y="18"/>
                    </a:cubicBezTo>
                    <a:lnTo>
                      <a:pt x="24" y="284"/>
                    </a:lnTo>
                    <a:cubicBezTo>
                      <a:pt x="0" y="307"/>
                      <a:pt x="0" y="342"/>
                      <a:pt x="24" y="365"/>
                    </a:cubicBezTo>
                    <a:cubicBezTo>
                      <a:pt x="35" y="376"/>
                      <a:pt x="58" y="376"/>
                      <a:pt x="70" y="376"/>
                    </a:cubicBezTo>
                    <a:cubicBezTo>
                      <a:pt x="81" y="376"/>
                      <a:pt x="104" y="376"/>
                      <a:pt x="116" y="353"/>
                    </a:cubicBezTo>
                    <a:lnTo>
                      <a:pt x="336" y="98"/>
                    </a:lnTo>
                    <a:cubicBezTo>
                      <a:pt x="359" y="75"/>
                      <a:pt x="348" y="41"/>
                      <a:pt x="325" y="18"/>
                    </a:cubicBezTo>
                    <a:cubicBezTo>
                      <a:pt x="313" y="6"/>
                      <a:pt x="298" y="0"/>
                      <a:pt x="284"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8" name="Google Shape;1218;p40"/>
              <p:cNvSpPr/>
              <p:nvPr/>
            </p:nvSpPr>
            <p:spPr>
              <a:xfrm>
                <a:off x="7700470" y="2047419"/>
                <a:ext cx="12837" cy="13943"/>
              </a:xfrm>
              <a:custGeom>
                <a:avLst/>
                <a:gdLst/>
                <a:ahLst/>
                <a:cxnLst/>
                <a:rect l="l" t="t" r="r" b="b"/>
                <a:pathLst>
                  <a:path w="348" h="378" extrusionOk="0">
                    <a:moveTo>
                      <a:pt x="284" y="1"/>
                    </a:moveTo>
                    <a:cubicBezTo>
                      <a:pt x="270" y="1"/>
                      <a:pt x="255" y="7"/>
                      <a:pt x="244" y="18"/>
                    </a:cubicBezTo>
                    <a:lnTo>
                      <a:pt x="23" y="285"/>
                    </a:lnTo>
                    <a:cubicBezTo>
                      <a:pt x="0" y="308"/>
                      <a:pt x="0" y="342"/>
                      <a:pt x="23" y="365"/>
                    </a:cubicBezTo>
                    <a:cubicBezTo>
                      <a:pt x="35" y="378"/>
                      <a:pt x="47" y="378"/>
                      <a:pt x="70" y="378"/>
                    </a:cubicBezTo>
                    <a:cubicBezTo>
                      <a:pt x="82" y="378"/>
                      <a:pt x="105" y="378"/>
                      <a:pt x="116" y="354"/>
                    </a:cubicBezTo>
                    <a:lnTo>
                      <a:pt x="336" y="100"/>
                    </a:lnTo>
                    <a:cubicBezTo>
                      <a:pt x="347" y="77"/>
                      <a:pt x="347" y="41"/>
                      <a:pt x="324" y="18"/>
                    </a:cubicBezTo>
                    <a:cubicBezTo>
                      <a:pt x="313" y="7"/>
                      <a:pt x="298" y="1"/>
                      <a:pt x="284"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19" name="Google Shape;1219;p40"/>
              <p:cNvSpPr/>
              <p:nvPr/>
            </p:nvSpPr>
            <p:spPr>
              <a:xfrm>
                <a:off x="7710282" y="2055571"/>
                <a:ext cx="12874" cy="13870"/>
              </a:xfrm>
              <a:custGeom>
                <a:avLst/>
                <a:gdLst/>
                <a:ahLst/>
                <a:cxnLst/>
                <a:rect l="l" t="t" r="r" b="b"/>
                <a:pathLst>
                  <a:path w="349" h="376" extrusionOk="0">
                    <a:moveTo>
                      <a:pt x="280" y="0"/>
                    </a:moveTo>
                    <a:cubicBezTo>
                      <a:pt x="264" y="0"/>
                      <a:pt x="250" y="6"/>
                      <a:pt x="244" y="18"/>
                    </a:cubicBezTo>
                    <a:lnTo>
                      <a:pt x="24" y="283"/>
                    </a:lnTo>
                    <a:cubicBezTo>
                      <a:pt x="1" y="307"/>
                      <a:pt x="1" y="342"/>
                      <a:pt x="24" y="365"/>
                    </a:cubicBezTo>
                    <a:cubicBezTo>
                      <a:pt x="35" y="376"/>
                      <a:pt x="47" y="376"/>
                      <a:pt x="70" y="376"/>
                    </a:cubicBezTo>
                    <a:cubicBezTo>
                      <a:pt x="81" y="376"/>
                      <a:pt x="105" y="376"/>
                      <a:pt x="117" y="353"/>
                    </a:cubicBezTo>
                    <a:lnTo>
                      <a:pt x="336" y="98"/>
                    </a:lnTo>
                    <a:cubicBezTo>
                      <a:pt x="348" y="75"/>
                      <a:pt x="348" y="41"/>
                      <a:pt x="325" y="18"/>
                    </a:cubicBezTo>
                    <a:cubicBezTo>
                      <a:pt x="313" y="6"/>
                      <a:pt x="296" y="0"/>
                      <a:pt x="280"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20" name="Google Shape;1220;p40"/>
              <p:cNvSpPr/>
              <p:nvPr/>
            </p:nvSpPr>
            <p:spPr>
              <a:xfrm>
                <a:off x="7720094" y="2063649"/>
                <a:ext cx="12837" cy="13943"/>
              </a:xfrm>
              <a:custGeom>
                <a:avLst/>
                <a:gdLst/>
                <a:ahLst/>
                <a:cxnLst/>
                <a:rect l="l" t="t" r="r" b="b"/>
                <a:pathLst>
                  <a:path w="348" h="378" extrusionOk="0">
                    <a:moveTo>
                      <a:pt x="280" y="1"/>
                    </a:moveTo>
                    <a:cubicBezTo>
                      <a:pt x="264" y="1"/>
                      <a:pt x="250" y="7"/>
                      <a:pt x="244" y="18"/>
                    </a:cubicBezTo>
                    <a:lnTo>
                      <a:pt x="24" y="285"/>
                    </a:lnTo>
                    <a:cubicBezTo>
                      <a:pt x="1" y="308"/>
                      <a:pt x="1" y="342"/>
                      <a:pt x="24" y="365"/>
                    </a:cubicBezTo>
                    <a:cubicBezTo>
                      <a:pt x="36" y="377"/>
                      <a:pt x="47" y="377"/>
                      <a:pt x="70" y="377"/>
                    </a:cubicBezTo>
                    <a:cubicBezTo>
                      <a:pt x="82" y="377"/>
                      <a:pt x="93" y="377"/>
                      <a:pt x="105" y="354"/>
                    </a:cubicBezTo>
                    <a:lnTo>
                      <a:pt x="325" y="100"/>
                    </a:lnTo>
                    <a:cubicBezTo>
                      <a:pt x="348" y="76"/>
                      <a:pt x="348" y="41"/>
                      <a:pt x="325" y="18"/>
                    </a:cubicBezTo>
                    <a:cubicBezTo>
                      <a:pt x="313" y="7"/>
                      <a:pt x="296" y="1"/>
                      <a:pt x="280"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21" name="Google Shape;1221;p40"/>
              <p:cNvSpPr/>
              <p:nvPr/>
            </p:nvSpPr>
            <p:spPr>
              <a:xfrm>
                <a:off x="7729942" y="2071801"/>
                <a:ext cx="12837" cy="13870"/>
              </a:xfrm>
              <a:custGeom>
                <a:avLst/>
                <a:gdLst/>
                <a:ahLst/>
                <a:cxnLst/>
                <a:rect l="l" t="t" r="r" b="b"/>
                <a:pathLst>
                  <a:path w="348" h="376" extrusionOk="0">
                    <a:moveTo>
                      <a:pt x="278" y="0"/>
                    </a:moveTo>
                    <a:cubicBezTo>
                      <a:pt x="261" y="0"/>
                      <a:pt x="243" y="6"/>
                      <a:pt x="232" y="17"/>
                    </a:cubicBezTo>
                    <a:lnTo>
                      <a:pt x="24" y="283"/>
                    </a:lnTo>
                    <a:cubicBezTo>
                      <a:pt x="0" y="306"/>
                      <a:pt x="0" y="342"/>
                      <a:pt x="24" y="365"/>
                    </a:cubicBezTo>
                    <a:cubicBezTo>
                      <a:pt x="35" y="376"/>
                      <a:pt x="47" y="376"/>
                      <a:pt x="58" y="376"/>
                    </a:cubicBezTo>
                    <a:cubicBezTo>
                      <a:pt x="81" y="376"/>
                      <a:pt x="93" y="376"/>
                      <a:pt x="104" y="353"/>
                    </a:cubicBezTo>
                    <a:lnTo>
                      <a:pt x="324" y="98"/>
                    </a:lnTo>
                    <a:cubicBezTo>
                      <a:pt x="348" y="75"/>
                      <a:pt x="348" y="41"/>
                      <a:pt x="324" y="17"/>
                    </a:cubicBezTo>
                    <a:cubicBezTo>
                      <a:pt x="313" y="6"/>
                      <a:pt x="296" y="0"/>
                      <a:pt x="278"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22" name="Google Shape;1222;p40"/>
              <p:cNvSpPr/>
              <p:nvPr/>
            </p:nvSpPr>
            <p:spPr>
              <a:xfrm>
                <a:off x="7739754" y="2079879"/>
                <a:ext cx="12837" cy="13943"/>
              </a:xfrm>
              <a:custGeom>
                <a:avLst/>
                <a:gdLst/>
                <a:ahLst/>
                <a:cxnLst/>
                <a:rect l="l" t="t" r="r" b="b"/>
                <a:pathLst>
                  <a:path w="348" h="378" extrusionOk="0">
                    <a:moveTo>
                      <a:pt x="278" y="1"/>
                    </a:moveTo>
                    <a:cubicBezTo>
                      <a:pt x="261" y="1"/>
                      <a:pt x="243" y="6"/>
                      <a:pt x="232" y="18"/>
                    </a:cubicBezTo>
                    <a:lnTo>
                      <a:pt x="12" y="285"/>
                    </a:lnTo>
                    <a:cubicBezTo>
                      <a:pt x="0" y="308"/>
                      <a:pt x="0" y="342"/>
                      <a:pt x="23" y="365"/>
                    </a:cubicBezTo>
                    <a:cubicBezTo>
                      <a:pt x="35" y="377"/>
                      <a:pt x="46" y="377"/>
                      <a:pt x="58" y="377"/>
                    </a:cubicBezTo>
                    <a:cubicBezTo>
                      <a:pt x="82" y="377"/>
                      <a:pt x="93" y="377"/>
                      <a:pt x="105" y="354"/>
                    </a:cubicBezTo>
                    <a:lnTo>
                      <a:pt x="324" y="99"/>
                    </a:lnTo>
                    <a:cubicBezTo>
                      <a:pt x="347" y="76"/>
                      <a:pt x="347" y="41"/>
                      <a:pt x="324" y="18"/>
                    </a:cubicBezTo>
                    <a:cubicBezTo>
                      <a:pt x="313" y="6"/>
                      <a:pt x="295" y="1"/>
                      <a:pt x="278"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3" name="Text Placeholder 2">
            <a:extLst>
              <a:ext uri="{FF2B5EF4-FFF2-40B4-BE49-F238E27FC236}">
                <a16:creationId xmlns:a16="http://schemas.microsoft.com/office/drawing/2014/main" id="{F8568C53-D84C-42ED-8D99-5A5DC98ED8A7}"/>
              </a:ext>
            </a:extLst>
          </p:cNvPr>
          <p:cNvSpPr>
            <a:spLocks noGrp="1"/>
          </p:cNvSpPr>
          <p:nvPr>
            <p:ph type="body" idx="1"/>
          </p:nvPr>
        </p:nvSpPr>
        <p:spPr>
          <a:xfrm>
            <a:off x="1204742" y="2680725"/>
            <a:ext cx="7271081" cy="2751312"/>
          </a:xfrm>
        </p:spPr>
        <p:txBody>
          <a:bodyPr/>
          <a:lstStyle/>
          <a:p>
            <a:pPr algn="just">
              <a:buFont typeface="Wingdings" panose="05000000000000000000" pitchFamily="2" charset="2"/>
              <a:buChar char="ü"/>
            </a:pPr>
            <a:r>
              <a:rPr lang="en-US" sz="4267" dirty="0" err="1">
                <a:solidFill>
                  <a:srgbClr val="002060"/>
                </a:solidFill>
                <a:latin typeface="Times New Roman" panose="02020603050405020304" pitchFamily="18" charset="0"/>
                <a:cs typeface="Times New Roman" panose="02020603050405020304" pitchFamily="18" charset="0"/>
              </a:rPr>
              <a:t>Hãy</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kể</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thêm</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những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việc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cần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làm</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để</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thể</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hiện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tình</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yêu</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Tổ</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quốc</a:t>
            </a:r>
            <a:r>
              <a:rPr lang="en-US" sz="4267" dirty="0">
                <a:solidFill>
                  <a:srgbClr val="002060"/>
                </a:solidFill>
                <a:latin typeface="Times New Roman" panose="02020603050405020304" pitchFamily="18" charset="0"/>
                <a:cs typeface="Times New Roman" panose="02020603050405020304" pitchFamily="18" charset="0"/>
              </a:rPr>
              <a:t>.</a:t>
            </a:r>
          </a:p>
        </p:txBody>
      </p:sp>
      <p:grpSp>
        <p:nvGrpSpPr>
          <p:cNvPr id="157" name="Google Shape;1003;p39">
            <a:extLst>
              <a:ext uri="{FF2B5EF4-FFF2-40B4-BE49-F238E27FC236}">
                <a16:creationId xmlns:a16="http://schemas.microsoft.com/office/drawing/2014/main" id="{8FDEDBCE-61B9-4EAE-B27D-2DCAE66D24F4}"/>
              </a:ext>
            </a:extLst>
          </p:cNvPr>
          <p:cNvGrpSpPr/>
          <p:nvPr/>
        </p:nvGrpSpPr>
        <p:grpSpPr>
          <a:xfrm rot="1738299">
            <a:off x="1125925" y="437154"/>
            <a:ext cx="1050000" cy="1193765"/>
            <a:chOff x="7368715" y="1429389"/>
            <a:chExt cx="278426" cy="316559"/>
          </a:xfrm>
        </p:grpSpPr>
        <p:sp>
          <p:nvSpPr>
            <p:cNvPr id="158" name="Google Shape;1004;p39">
              <a:extLst>
                <a:ext uri="{FF2B5EF4-FFF2-40B4-BE49-F238E27FC236}">
                  <a16:creationId xmlns:a16="http://schemas.microsoft.com/office/drawing/2014/main" id="{2B0C8AB2-06A9-4BEF-AD8C-F7D167AD62FE}"/>
                </a:ext>
              </a:extLst>
            </p:cNvPr>
            <p:cNvSpPr/>
            <p:nvPr/>
          </p:nvSpPr>
          <p:spPr>
            <a:xfrm>
              <a:off x="7389629" y="1582688"/>
              <a:ext cx="232317" cy="163227"/>
            </a:xfrm>
            <a:custGeom>
              <a:avLst/>
              <a:gdLst/>
              <a:ahLst/>
              <a:cxnLst/>
              <a:rect l="l" t="t" r="r" b="b"/>
              <a:pathLst>
                <a:path w="6298" h="4425" extrusionOk="0">
                  <a:moveTo>
                    <a:pt x="1066" y="1"/>
                  </a:moveTo>
                  <a:lnTo>
                    <a:pt x="1" y="383"/>
                  </a:lnTo>
                  <a:cubicBezTo>
                    <a:pt x="1" y="383"/>
                    <a:pt x="927" y="2454"/>
                    <a:pt x="1309" y="3380"/>
                  </a:cubicBezTo>
                  <a:cubicBezTo>
                    <a:pt x="1691" y="4306"/>
                    <a:pt x="1806" y="4422"/>
                    <a:pt x="1806" y="4422"/>
                  </a:cubicBezTo>
                  <a:cubicBezTo>
                    <a:pt x="1806" y="4422"/>
                    <a:pt x="1808" y="4425"/>
                    <a:pt x="1822" y="4425"/>
                  </a:cubicBezTo>
                  <a:cubicBezTo>
                    <a:pt x="1891" y="4425"/>
                    <a:pt x="2264" y="4360"/>
                    <a:pt x="4260" y="3589"/>
                  </a:cubicBezTo>
                  <a:cubicBezTo>
                    <a:pt x="5152" y="3241"/>
                    <a:pt x="6020" y="2964"/>
                    <a:pt x="6228" y="2837"/>
                  </a:cubicBezTo>
                  <a:cubicBezTo>
                    <a:pt x="6274" y="2814"/>
                    <a:pt x="6297" y="2755"/>
                    <a:pt x="6274" y="2709"/>
                  </a:cubicBezTo>
                  <a:lnTo>
                    <a:pt x="5407" y="1124"/>
                  </a:lnTo>
                  <a:lnTo>
                    <a:pt x="1066"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9" name="Google Shape;1005;p39">
              <a:extLst>
                <a:ext uri="{FF2B5EF4-FFF2-40B4-BE49-F238E27FC236}">
                  <a16:creationId xmlns:a16="http://schemas.microsoft.com/office/drawing/2014/main" id="{544365A0-2432-4466-A2C6-B670312E02DE}"/>
                </a:ext>
              </a:extLst>
            </p:cNvPr>
            <p:cNvSpPr/>
            <p:nvPr/>
          </p:nvSpPr>
          <p:spPr>
            <a:xfrm>
              <a:off x="7368715" y="1572877"/>
              <a:ext cx="80341" cy="165699"/>
            </a:xfrm>
            <a:custGeom>
              <a:avLst/>
              <a:gdLst/>
              <a:ahLst/>
              <a:cxnLst/>
              <a:rect l="l" t="t" r="r" b="b"/>
              <a:pathLst>
                <a:path w="2178" h="4492" extrusionOk="0">
                  <a:moveTo>
                    <a:pt x="256" y="1"/>
                  </a:moveTo>
                  <a:cubicBezTo>
                    <a:pt x="256" y="1"/>
                    <a:pt x="1" y="116"/>
                    <a:pt x="105" y="464"/>
                  </a:cubicBezTo>
                  <a:cubicBezTo>
                    <a:pt x="209" y="811"/>
                    <a:pt x="2015" y="4492"/>
                    <a:pt x="2015" y="4492"/>
                  </a:cubicBezTo>
                  <a:lnTo>
                    <a:pt x="2177" y="4121"/>
                  </a:lnTo>
                  <a:lnTo>
                    <a:pt x="1228" y="1146"/>
                  </a:lnTo>
                  <a:lnTo>
                    <a:pt x="256"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0" name="Google Shape;1006;p39">
              <a:extLst>
                <a:ext uri="{FF2B5EF4-FFF2-40B4-BE49-F238E27FC236}">
                  <a16:creationId xmlns:a16="http://schemas.microsoft.com/office/drawing/2014/main" id="{24C73488-F757-4D66-8C92-A7A2EBE99F7E}"/>
                </a:ext>
              </a:extLst>
            </p:cNvPr>
            <p:cNvSpPr/>
            <p:nvPr/>
          </p:nvSpPr>
          <p:spPr>
            <a:xfrm>
              <a:off x="7449016" y="1659523"/>
              <a:ext cx="169092" cy="86317"/>
            </a:xfrm>
            <a:custGeom>
              <a:avLst/>
              <a:gdLst/>
              <a:ahLst/>
              <a:cxnLst/>
              <a:rect l="l" t="t" r="r" b="b"/>
              <a:pathLst>
                <a:path w="4584" h="2340" extrusionOk="0">
                  <a:moveTo>
                    <a:pt x="3345" y="1"/>
                  </a:moveTo>
                  <a:lnTo>
                    <a:pt x="0" y="1772"/>
                  </a:lnTo>
                  <a:lnTo>
                    <a:pt x="196" y="2339"/>
                  </a:lnTo>
                  <a:lnTo>
                    <a:pt x="4584" y="661"/>
                  </a:lnTo>
                  <a:cubicBezTo>
                    <a:pt x="4584" y="661"/>
                    <a:pt x="4410" y="580"/>
                    <a:pt x="4306" y="360"/>
                  </a:cubicBezTo>
                  <a:cubicBezTo>
                    <a:pt x="4190" y="106"/>
                    <a:pt x="4224" y="1"/>
                    <a:pt x="4224"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1" name="Google Shape;1007;p39">
              <a:extLst>
                <a:ext uri="{FF2B5EF4-FFF2-40B4-BE49-F238E27FC236}">
                  <a16:creationId xmlns:a16="http://schemas.microsoft.com/office/drawing/2014/main" id="{EEABE9E2-9E3D-4C36-A671-90C29F5738F8}"/>
                </a:ext>
              </a:extLst>
            </p:cNvPr>
            <p:cNvSpPr/>
            <p:nvPr/>
          </p:nvSpPr>
          <p:spPr>
            <a:xfrm>
              <a:off x="7378121" y="1557532"/>
              <a:ext cx="234863" cy="167395"/>
            </a:xfrm>
            <a:custGeom>
              <a:avLst/>
              <a:gdLst/>
              <a:ahLst/>
              <a:cxnLst/>
              <a:rect l="l" t="t" r="r" b="b"/>
              <a:pathLst>
                <a:path w="6367" h="4538" extrusionOk="0">
                  <a:moveTo>
                    <a:pt x="1053" y="0"/>
                  </a:moveTo>
                  <a:lnTo>
                    <a:pt x="1" y="417"/>
                  </a:lnTo>
                  <a:cubicBezTo>
                    <a:pt x="1" y="417"/>
                    <a:pt x="984" y="2465"/>
                    <a:pt x="1401" y="3368"/>
                  </a:cubicBezTo>
                  <a:cubicBezTo>
                    <a:pt x="1806" y="4283"/>
                    <a:pt x="1922" y="4537"/>
                    <a:pt x="1922" y="4537"/>
                  </a:cubicBezTo>
                  <a:cubicBezTo>
                    <a:pt x="1922" y="4537"/>
                    <a:pt x="3368" y="3866"/>
                    <a:pt x="4456" y="3426"/>
                  </a:cubicBezTo>
                  <a:cubicBezTo>
                    <a:pt x="5336" y="3067"/>
                    <a:pt x="6089" y="2801"/>
                    <a:pt x="6308" y="2673"/>
                  </a:cubicBezTo>
                  <a:cubicBezTo>
                    <a:pt x="6344" y="2639"/>
                    <a:pt x="6367" y="2593"/>
                    <a:pt x="6344" y="2547"/>
                  </a:cubicBezTo>
                  <a:lnTo>
                    <a:pt x="5637" y="1030"/>
                  </a:lnTo>
                  <a:lnTo>
                    <a:pt x="1053" y="0"/>
                  </a:lnTo>
                  <a:close/>
                </a:path>
              </a:pathLst>
            </a:custGeom>
            <a:solidFill>
              <a:srgbClr val="00A2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2" name="Google Shape;1008;p39">
              <a:extLst>
                <a:ext uri="{FF2B5EF4-FFF2-40B4-BE49-F238E27FC236}">
                  <a16:creationId xmlns:a16="http://schemas.microsoft.com/office/drawing/2014/main" id="{AA7B478C-F87F-4FD6-A1CD-8DEA869D2774}"/>
                </a:ext>
              </a:extLst>
            </p:cNvPr>
            <p:cNvSpPr/>
            <p:nvPr/>
          </p:nvSpPr>
          <p:spPr>
            <a:xfrm>
              <a:off x="7440016" y="1724885"/>
              <a:ext cx="16267" cy="21063"/>
            </a:xfrm>
            <a:custGeom>
              <a:avLst/>
              <a:gdLst/>
              <a:ahLst/>
              <a:cxnLst/>
              <a:rect l="l" t="t" r="r" b="b"/>
              <a:pathLst>
                <a:path w="441" h="571" extrusionOk="0">
                  <a:moveTo>
                    <a:pt x="244" y="0"/>
                  </a:moveTo>
                  <a:cubicBezTo>
                    <a:pt x="244" y="0"/>
                    <a:pt x="1" y="139"/>
                    <a:pt x="82" y="371"/>
                  </a:cubicBezTo>
                  <a:cubicBezTo>
                    <a:pt x="140" y="546"/>
                    <a:pt x="302" y="571"/>
                    <a:pt x="387" y="571"/>
                  </a:cubicBezTo>
                  <a:cubicBezTo>
                    <a:pt x="419" y="571"/>
                    <a:pt x="440" y="567"/>
                    <a:pt x="440" y="567"/>
                  </a:cubicBezTo>
                  <a:lnTo>
                    <a:pt x="244" y="0"/>
                  </a:lnTo>
                  <a:close/>
                </a:path>
              </a:pathLst>
            </a:custGeom>
            <a:solidFill>
              <a:srgbClr val="E2B4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3" name="Google Shape;1009;p39">
              <a:extLst>
                <a:ext uri="{FF2B5EF4-FFF2-40B4-BE49-F238E27FC236}">
                  <a16:creationId xmlns:a16="http://schemas.microsoft.com/office/drawing/2014/main" id="{1A7F8DC9-2982-4CEB-88F8-8A369DE4EF7C}"/>
                </a:ext>
              </a:extLst>
            </p:cNvPr>
            <p:cNvSpPr/>
            <p:nvPr/>
          </p:nvSpPr>
          <p:spPr>
            <a:xfrm>
              <a:off x="7443004" y="1598771"/>
              <a:ext cx="40207" cy="18112"/>
            </a:xfrm>
            <a:custGeom>
              <a:avLst/>
              <a:gdLst/>
              <a:ahLst/>
              <a:cxnLst/>
              <a:rect l="l" t="t" r="r" b="b"/>
              <a:pathLst>
                <a:path w="1090" h="491" extrusionOk="0">
                  <a:moveTo>
                    <a:pt x="1022" y="0"/>
                  </a:moveTo>
                  <a:cubicBezTo>
                    <a:pt x="1013" y="0"/>
                    <a:pt x="1005" y="2"/>
                    <a:pt x="996" y="4"/>
                  </a:cubicBezTo>
                  <a:lnTo>
                    <a:pt x="47" y="375"/>
                  </a:lnTo>
                  <a:cubicBezTo>
                    <a:pt x="12" y="398"/>
                    <a:pt x="1" y="433"/>
                    <a:pt x="12" y="456"/>
                  </a:cubicBezTo>
                  <a:cubicBezTo>
                    <a:pt x="24" y="479"/>
                    <a:pt x="47" y="490"/>
                    <a:pt x="70" y="490"/>
                  </a:cubicBezTo>
                  <a:lnTo>
                    <a:pt x="94" y="490"/>
                  </a:lnTo>
                  <a:lnTo>
                    <a:pt x="1043" y="120"/>
                  </a:lnTo>
                  <a:cubicBezTo>
                    <a:pt x="1077" y="97"/>
                    <a:pt x="1089" y="63"/>
                    <a:pt x="1077" y="40"/>
                  </a:cubicBezTo>
                  <a:cubicBezTo>
                    <a:pt x="1069" y="13"/>
                    <a:pt x="1047" y="0"/>
                    <a:pt x="1022"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4" name="Google Shape;1010;p39">
              <a:extLst>
                <a:ext uri="{FF2B5EF4-FFF2-40B4-BE49-F238E27FC236}">
                  <a16:creationId xmlns:a16="http://schemas.microsoft.com/office/drawing/2014/main" id="{2E45D613-5F1A-4D63-AA81-228EF20B3A31}"/>
                </a:ext>
              </a:extLst>
            </p:cNvPr>
            <p:cNvSpPr/>
            <p:nvPr/>
          </p:nvSpPr>
          <p:spPr>
            <a:xfrm>
              <a:off x="7450270" y="1612861"/>
              <a:ext cx="44449" cy="18554"/>
            </a:xfrm>
            <a:custGeom>
              <a:avLst/>
              <a:gdLst/>
              <a:ahLst/>
              <a:cxnLst/>
              <a:rect l="l" t="t" r="r" b="b"/>
              <a:pathLst>
                <a:path w="1205" h="503" extrusionOk="0">
                  <a:moveTo>
                    <a:pt x="1138" y="0"/>
                  </a:moveTo>
                  <a:cubicBezTo>
                    <a:pt x="1129" y="0"/>
                    <a:pt x="1120" y="2"/>
                    <a:pt x="1111" y="5"/>
                  </a:cubicBezTo>
                  <a:lnTo>
                    <a:pt x="47" y="386"/>
                  </a:lnTo>
                  <a:cubicBezTo>
                    <a:pt x="12" y="398"/>
                    <a:pt x="0" y="433"/>
                    <a:pt x="12" y="468"/>
                  </a:cubicBezTo>
                  <a:cubicBezTo>
                    <a:pt x="12" y="491"/>
                    <a:pt x="35" y="502"/>
                    <a:pt x="59" y="502"/>
                  </a:cubicBezTo>
                  <a:lnTo>
                    <a:pt x="82" y="502"/>
                  </a:lnTo>
                  <a:lnTo>
                    <a:pt x="1147" y="121"/>
                  </a:lnTo>
                  <a:cubicBezTo>
                    <a:pt x="1181" y="108"/>
                    <a:pt x="1204" y="74"/>
                    <a:pt x="1193" y="39"/>
                  </a:cubicBezTo>
                  <a:cubicBezTo>
                    <a:pt x="1184" y="13"/>
                    <a:pt x="1163" y="0"/>
                    <a:pt x="1138"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5" name="Google Shape;1011;p39">
              <a:extLst>
                <a:ext uri="{FF2B5EF4-FFF2-40B4-BE49-F238E27FC236}">
                  <a16:creationId xmlns:a16="http://schemas.microsoft.com/office/drawing/2014/main" id="{E46E62AB-5460-46C7-BB4C-5C9204087BC4}"/>
                </a:ext>
              </a:extLst>
            </p:cNvPr>
            <p:cNvSpPr/>
            <p:nvPr/>
          </p:nvSpPr>
          <p:spPr>
            <a:xfrm>
              <a:off x="7458385" y="1623116"/>
              <a:ext cx="49983" cy="22796"/>
            </a:xfrm>
            <a:custGeom>
              <a:avLst/>
              <a:gdLst/>
              <a:ahLst/>
              <a:cxnLst/>
              <a:rect l="l" t="t" r="r" b="b"/>
              <a:pathLst>
                <a:path w="1355" h="618" extrusionOk="0">
                  <a:moveTo>
                    <a:pt x="1288" y="0"/>
                  </a:moveTo>
                  <a:cubicBezTo>
                    <a:pt x="1280" y="0"/>
                    <a:pt x="1271" y="2"/>
                    <a:pt x="1262" y="5"/>
                  </a:cubicBezTo>
                  <a:cubicBezTo>
                    <a:pt x="1251" y="16"/>
                    <a:pt x="325" y="421"/>
                    <a:pt x="47" y="502"/>
                  </a:cubicBezTo>
                  <a:cubicBezTo>
                    <a:pt x="12" y="502"/>
                    <a:pt x="1" y="537"/>
                    <a:pt x="12" y="571"/>
                  </a:cubicBezTo>
                  <a:cubicBezTo>
                    <a:pt x="12" y="594"/>
                    <a:pt x="35" y="618"/>
                    <a:pt x="70" y="618"/>
                  </a:cubicBezTo>
                  <a:lnTo>
                    <a:pt x="81" y="618"/>
                  </a:lnTo>
                  <a:cubicBezTo>
                    <a:pt x="359" y="537"/>
                    <a:pt x="1274" y="131"/>
                    <a:pt x="1308" y="120"/>
                  </a:cubicBezTo>
                  <a:cubicBezTo>
                    <a:pt x="1343" y="108"/>
                    <a:pt x="1354" y="74"/>
                    <a:pt x="1343" y="39"/>
                  </a:cubicBezTo>
                  <a:cubicBezTo>
                    <a:pt x="1334" y="13"/>
                    <a:pt x="1313" y="0"/>
                    <a:pt x="1288"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6" name="Google Shape;1012;p39">
              <a:extLst>
                <a:ext uri="{FF2B5EF4-FFF2-40B4-BE49-F238E27FC236}">
                  <a16:creationId xmlns:a16="http://schemas.microsoft.com/office/drawing/2014/main" id="{EBB0FCB8-C2FB-4931-8106-3A84C142AF93}"/>
                </a:ext>
              </a:extLst>
            </p:cNvPr>
            <p:cNvSpPr/>
            <p:nvPr/>
          </p:nvSpPr>
          <p:spPr>
            <a:xfrm>
              <a:off x="7398629" y="1458455"/>
              <a:ext cx="248511" cy="183257"/>
            </a:xfrm>
            <a:custGeom>
              <a:avLst/>
              <a:gdLst/>
              <a:ahLst/>
              <a:cxnLst/>
              <a:rect l="l" t="t" r="r" b="b"/>
              <a:pathLst>
                <a:path w="6737" h="4968" extrusionOk="0">
                  <a:moveTo>
                    <a:pt x="3195" y="1"/>
                  </a:moveTo>
                  <a:cubicBezTo>
                    <a:pt x="3195" y="1"/>
                    <a:pt x="1956" y="660"/>
                    <a:pt x="996" y="1413"/>
                  </a:cubicBezTo>
                  <a:cubicBezTo>
                    <a:pt x="23" y="2165"/>
                    <a:pt x="0" y="2304"/>
                    <a:pt x="0" y="2304"/>
                  </a:cubicBezTo>
                  <a:cubicBezTo>
                    <a:pt x="0" y="2304"/>
                    <a:pt x="1377" y="3415"/>
                    <a:pt x="2396" y="4052"/>
                  </a:cubicBezTo>
                  <a:cubicBezTo>
                    <a:pt x="3125" y="4492"/>
                    <a:pt x="3473" y="4816"/>
                    <a:pt x="3612" y="4932"/>
                  </a:cubicBezTo>
                  <a:cubicBezTo>
                    <a:pt x="3642" y="4956"/>
                    <a:pt x="3676" y="4968"/>
                    <a:pt x="3709" y="4968"/>
                  </a:cubicBezTo>
                  <a:cubicBezTo>
                    <a:pt x="3737" y="4968"/>
                    <a:pt x="3763" y="4959"/>
                    <a:pt x="3785" y="4943"/>
                  </a:cubicBezTo>
                  <a:lnTo>
                    <a:pt x="6702" y="2894"/>
                  </a:lnTo>
                  <a:cubicBezTo>
                    <a:pt x="6737" y="2871"/>
                    <a:pt x="6737" y="2836"/>
                    <a:pt x="6714" y="2813"/>
                  </a:cubicBezTo>
                  <a:lnTo>
                    <a:pt x="3195" y="1"/>
                  </a:lnTo>
                  <a:close/>
                </a:path>
              </a:pathLst>
            </a:custGeom>
            <a:solidFill>
              <a:srgbClr val="E2B4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7" name="Google Shape;1013;p39">
              <a:extLst>
                <a:ext uri="{FF2B5EF4-FFF2-40B4-BE49-F238E27FC236}">
                  <a16:creationId xmlns:a16="http://schemas.microsoft.com/office/drawing/2014/main" id="{A0A6C2D2-5234-4EAE-BCAA-E78E5AC6225C}"/>
                </a:ext>
              </a:extLst>
            </p:cNvPr>
            <p:cNvSpPr/>
            <p:nvPr/>
          </p:nvSpPr>
          <p:spPr>
            <a:xfrm>
              <a:off x="7381108" y="1508399"/>
              <a:ext cx="148214" cy="132389"/>
            </a:xfrm>
            <a:custGeom>
              <a:avLst/>
              <a:gdLst/>
              <a:ahLst/>
              <a:cxnLst/>
              <a:rect l="l" t="t" r="r" b="b"/>
              <a:pathLst>
                <a:path w="4018" h="3589" extrusionOk="0">
                  <a:moveTo>
                    <a:pt x="498" y="0"/>
                  </a:moveTo>
                  <a:cubicBezTo>
                    <a:pt x="498" y="0"/>
                    <a:pt x="82" y="244"/>
                    <a:pt x="23" y="638"/>
                  </a:cubicBezTo>
                  <a:cubicBezTo>
                    <a:pt x="0" y="880"/>
                    <a:pt x="93" y="950"/>
                    <a:pt x="93" y="950"/>
                  </a:cubicBezTo>
                  <a:lnTo>
                    <a:pt x="3855" y="3589"/>
                  </a:lnTo>
                  <a:lnTo>
                    <a:pt x="4017" y="2825"/>
                  </a:lnTo>
                  <a:lnTo>
                    <a:pt x="1667" y="823"/>
                  </a:lnTo>
                  <a:lnTo>
                    <a:pt x="498" y="0"/>
                  </a:lnTo>
                  <a:close/>
                </a:path>
              </a:pathLst>
            </a:custGeom>
            <a:solidFill>
              <a:srgbClr val="FF39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8" name="Google Shape;1014;p39">
              <a:extLst>
                <a:ext uri="{FF2B5EF4-FFF2-40B4-BE49-F238E27FC236}">
                  <a16:creationId xmlns:a16="http://schemas.microsoft.com/office/drawing/2014/main" id="{5779001C-4164-41D7-B11B-228EBB77BBB3}"/>
                </a:ext>
              </a:extLst>
            </p:cNvPr>
            <p:cNvSpPr/>
            <p:nvPr/>
          </p:nvSpPr>
          <p:spPr>
            <a:xfrm>
              <a:off x="7513051" y="1614743"/>
              <a:ext cx="22243" cy="27444"/>
            </a:xfrm>
            <a:custGeom>
              <a:avLst/>
              <a:gdLst/>
              <a:ahLst/>
              <a:cxnLst/>
              <a:rect l="l" t="t" r="r" b="b"/>
              <a:pathLst>
                <a:path w="603" h="744" extrusionOk="0">
                  <a:moveTo>
                    <a:pt x="417" y="0"/>
                  </a:moveTo>
                  <a:cubicBezTo>
                    <a:pt x="417" y="0"/>
                    <a:pt x="0" y="162"/>
                    <a:pt x="150" y="556"/>
                  </a:cubicBezTo>
                  <a:cubicBezTo>
                    <a:pt x="214" y="706"/>
                    <a:pt x="327" y="744"/>
                    <a:pt x="424" y="744"/>
                  </a:cubicBezTo>
                  <a:cubicBezTo>
                    <a:pt x="521" y="744"/>
                    <a:pt x="602" y="706"/>
                    <a:pt x="602" y="706"/>
                  </a:cubicBezTo>
                  <a:lnTo>
                    <a:pt x="417" y="0"/>
                  </a:ln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9" name="Google Shape;1015;p39">
              <a:extLst>
                <a:ext uri="{FF2B5EF4-FFF2-40B4-BE49-F238E27FC236}">
                  <a16:creationId xmlns:a16="http://schemas.microsoft.com/office/drawing/2014/main" id="{84245887-DFEC-4DDC-84F1-A2AFF69B7575}"/>
                </a:ext>
              </a:extLst>
            </p:cNvPr>
            <p:cNvSpPr/>
            <p:nvPr/>
          </p:nvSpPr>
          <p:spPr>
            <a:xfrm>
              <a:off x="7519432" y="1538720"/>
              <a:ext cx="123868" cy="102068"/>
            </a:xfrm>
            <a:custGeom>
              <a:avLst/>
              <a:gdLst/>
              <a:ahLst/>
              <a:cxnLst/>
              <a:rect l="l" t="t" r="r" b="b"/>
              <a:pathLst>
                <a:path w="3358" h="2767" extrusionOk="0">
                  <a:moveTo>
                    <a:pt x="3218" y="1"/>
                  </a:moveTo>
                  <a:cubicBezTo>
                    <a:pt x="3218" y="1"/>
                    <a:pt x="499" y="1632"/>
                    <a:pt x="244" y="2061"/>
                  </a:cubicBezTo>
                  <a:cubicBezTo>
                    <a:pt x="0" y="2489"/>
                    <a:pt x="429" y="2767"/>
                    <a:pt x="429" y="2767"/>
                  </a:cubicBezTo>
                  <a:lnTo>
                    <a:pt x="3357" y="695"/>
                  </a:lnTo>
                  <a:cubicBezTo>
                    <a:pt x="3357" y="695"/>
                    <a:pt x="3195" y="660"/>
                    <a:pt x="3138" y="429"/>
                  </a:cubicBezTo>
                  <a:cubicBezTo>
                    <a:pt x="3091" y="186"/>
                    <a:pt x="3218" y="1"/>
                    <a:pt x="3218"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0" name="Google Shape;1016;p39">
              <a:extLst>
                <a:ext uri="{FF2B5EF4-FFF2-40B4-BE49-F238E27FC236}">
                  <a16:creationId xmlns:a16="http://schemas.microsoft.com/office/drawing/2014/main" id="{FD3BAA5D-3122-4C9E-85DB-6117DF6A9004}"/>
                </a:ext>
              </a:extLst>
            </p:cNvPr>
            <p:cNvSpPr/>
            <p:nvPr/>
          </p:nvSpPr>
          <p:spPr>
            <a:xfrm>
              <a:off x="7391326" y="1429389"/>
              <a:ext cx="249396" cy="185655"/>
            </a:xfrm>
            <a:custGeom>
              <a:avLst/>
              <a:gdLst/>
              <a:ahLst/>
              <a:cxnLst/>
              <a:rect l="l" t="t" r="r" b="b"/>
              <a:pathLst>
                <a:path w="6761" h="5033" extrusionOk="0">
                  <a:moveTo>
                    <a:pt x="3223" y="0"/>
                  </a:moveTo>
                  <a:cubicBezTo>
                    <a:pt x="3211" y="0"/>
                    <a:pt x="3197" y="4"/>
                    <a:pt x="3185" y="13"/>
                  </a:cubicBezTo>
                  <a:cubicBezTo>
                    <a:pt x="2953" y="140"/>
                    <a:pt x="1865" y="742"/>
                    <a:pt x="985" y="1414"/>
                  </a:cubicBezTo>
                  <a:cubicBezTo>
                    <a:pt x="325" y="1934"/>
                    <a:pt x="106" y="2166"/>
                    <a:pt x="24" y="2270"/>
                  </a:cubicBezTo>
                  <a:cubicBezTo>
                    <a:pt x="1" y="2305"/>
                    <a:pt x="1" y="2351"/>
                    <a:pt x="36" y="2374"/>
                  </a:cubicBezTo>
                  <a:cubicBezTo>
                    <a:pt x="302" y="2582"/>
                    <a:pt x="1506" y="3531"/>
                    <a:pt x="2421" y="4099"/>
                  </a:cubicBezTo>
                  <a:cubicBezTo>
                    <a:pt x="3231" y="4608"/>
                    <a:pt x="3578" y="4909"/>
                    <a:pt x="3694" y="5013"/>
                  </a:cubicBezTo>
                  <a:cubicBezTo>
                    <a:pt x="3714" y="5027"/>
                    <a:pt x="3735" y="5032"/>
                    <a:pt x="3755" y="5032"/>
                  </a:cubicBezTo>
                  <a:cubicBezTo>
                    <a:pt x="3769" y="5032"/>
                    <a:pt x="3784" y="5030"/>
                    <a:pt x="3798" y="5025"/>
                  </a:cubicBezTo>
                  <a:lnTo>
                    <a:pt x="6714" y="2988"/>
                  </a:lnTo>
                  <a:cubicBezTo>
                    <a:pt x="6761" y="2965"/>
                    <a:pt x="6761" y="2895"/>
                    <a:pt x="6726" y="2872"/>
                  </a:cubicBezTo>
                  <a:lnTo>
                    <a:pt x="3277" y="25"/>
                  </a:lnTo>
                  <a:cubicBezTo>
                    <a:pt x="3263" y="10"/>
                    <a:pt x="3244" y="0"/>
                    <a:pt x="3223" y="0"/>
                  </a:cubicBezTo>
                  <a:close/>
                </a:path>
              </a:pathLst>
            </a:custGeom>
            <a:solidFill>
              <a:srgbClr val="CE2C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1" name="Google Shape;1017;p39">
              <a:extLst>
                <a:ext uri="{FF2B5EF4-FFF2-40B4-BE49-F238E27FC236}">
                  <a16:creationId xmlns:a16="http://schemas.microsoft.com/office/drawing/2014/main" id="{814B61DB-D723-4F48-8997-98AB679CE90A}"/>
                </a:ext>
              </a:extLst>
            </p:cNvPr>
            <p:cNvSpPr/>
            <p:nvPr/>
          </p:nvSpPr>
          <p:spPr>
            <a:xfrm>
              <a:off x="7471185" y="1488149"/>
              <a:ext cx="39322" cy="31834"/>
            </a:xfrm>
            <a:custGeom>
              <a:avLst/>
              <a:gdLst/>
              <a:ahLst/>
              <a:cxnLst/>
              <a:rect l="l" t="t" r="r" b="b"/>
              <a:pathLst>
                <a:path w="1066" h="863" extrusionOk="0">
                  <a:moveTo>
                    <a:pt x="1001" y="1"/>
                  </a:moveTo>
                  <a:cubicBezTo>
                    <a:pt x="987" y="1"/>
                    <a:pt x="972" y="7"/>
                    <a:pt x="961" y="17"/>
                  </a:cubicBezTo>
                  <a:lnTo>
                    <a:pt x="35" y="758"/>
                  </a:lnTo>
                  <a:cubicBezTo>
                    <a:pt x="12" y="781"/>
                    <a:pt x="1" y="816"/>
                    <a:pt x="24" y="839"/>
                  </a:cubicBezTo>
                  <a:cubicBezTo>
                    <a:pt x="35" y="862"/>
                    <a:pt x="58" y="862"/>
                    <a:pt x="70" y="862"/>
                  </a:cubicBezTo>
                  <a:cubicBezTo>
                    <a:pt x="81" y="862"/>
                    <a:pt x="105" y="862"/>
                    <a:pt x="105" y="850"/>
                  </a:cubicBezTo>
                  <a:lnTo>
                    <a:pt x="1043" y="110"/>
                  </a:lnTo>
                  <a:cubicBezTo>
                    <a:pt x="1066" y="86"/>
                    <a:pt x="1066" y="52"/>
                    <a:pt x="1043" y="29"/>
                  </a:cubicBezTo>
                  <a:cubicBezTo>
                    <a:pt x="1036" y="10"/>
                    <a:pt x="1019" y="1"/>
                    <a:pt x="1001"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2" name="Google Shape;1018;p39">
              <a:extLst>
                <a:ext uri="{FF2B5EF4-FFF2-40B4-BE49-F238E27FC236}">
                  <a16:creationId xmlns:a16="http://schemas.microsoft.com/office/drawing/2014/main" id="{6D3D9B89-AC78-4BD3-941F-65A46BD51F77}"/>
                </a:ext>
              </a:extLst>
            </p:cNvPr>
            <p:cNvSpPr/>
            <p:nvPr/>
          </p:nvSpPr>
          <p:spPr>
            <a:xfrm>
              <a:off x="7482693" y="1497702"/>
              <a:ext cx="41056" cy="33383"/>
            </a:xfrm>
            <a:custGeom>
              <a:avLst/>
              <a:gdLst/>
              <a:ahLst/>
              <a:cxnLst/>
              <a:rect l="l" t="t" r="r" b="b"/>
              <a:pathLst>
                <a:path w="1113" h="905" extrusionOk="0">
                  <a:moveTo>
                    <a:pt x="1038" y="0"/>
                  </a:moveTo>
                  <a:cubicBezTo>
                    <a:pt x="1028" y="0"/>
                    <a:pt x="1017" y="4"/>
                    <a:pt x="1008" y="13"/>
                  </a:cubicBezTo>
                  <a:lnTo>
                    <a:pt x="36" y="800"/>
                  </a:lnTo>
                  <a:cubicBezTo>
                    <a:pt x="13" y="812"/>
                    <a:pt x="1" y="858"/>
                    <a:pt x="24" y="881"/>
                  </a:cubicBezTo>
                  <a:cubicBezTo>
                    <a:pt x="36" y="892"/>
                    <a:pt x="59" y="904"/>
                    <a:pt x="70" y="904"/>
                  </a:cubicBezTo>
                  <a:cubicBezTo>
                    <a:pt x="82" y="904"/>
                    <a:pt x="94" y="892"/>
                    <a:pt x="106" y="892"/>
                  </a:cubicBezTo>
                  <a:lnTo>
                    <a:pt x="1078" y="105"/>
                  </a:lnTo>
                  <a:cubicBezTo>
                    <a:pt x="1101" y="82"/>
                    <a:pt x="1112" y="48"/>
                    <a:pt x="1089" y="25"/>
                  </a:cubicBezTo>
                  <a:cubicBezTo>
                    <a:pt x="1075" y="10"/>
                    <a:pt x="1056" y="0"/>
                    <a:pt x="1038" y="0"/>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3" name="Google Shape;1019;p39">
              <a:extLst>
                <a:ext uri="{FF2B5EF4-FFF2-40B4-BE49-F238E27FC236}">
                  <a16:creationId xmlns:a16="http://schemas.microsoft.com/office/drawing/2014/main" id="{B0FBA22F-1E39-4B18-9C72-38E410A99ED9}"/>
                </a:ext>
              </a:extLst>
            </p:cNvPr>
            <p:cNvSpPr/>
            <p:nvPr/>
          </p:nvSpPr>
          <p:spPr>
            <a:xfrm>
              <a:off x="7554880" y="1589512"/>
              <a:ext cx="28219" cy="68832"/>
            </a:xfrm>
            <a:custGeom>
              <a:avLst/>
              <a:gdLst/>
              <a:ahLst/>
              <a:cxnLst/>
              <a:rect l="l" t="t" r="r" b="b"/>
              <a:pathLst>
                <a:path w="765" h="1866" extrusionOk="0">
                  <a:moveTo>
                    <a:pt x="614" y="1"/>
                  </a:moveTo>
                  <a:lnTo>
                    <a:pt x="1" y="429"/>
                  </a:lnTo>
                  <a:cubicBezTo>
                    <a:pt x="1" y="429"/>
                    <a:pt x="7" y="427"/>
                    <a:pt x="18" y="427"/>
                  </a:cubicBezTo>
                  <a:cubicBezTo>
                    <a:pt x="56" y="427"/>
                    <a:pt x="146" y="456"/>
                    <a:pt x="127" y="730"/>
                  </a:cubicBezTo>
                  <a:cubicBezTo>
                    <a:pt x="104" y="1089"/>
                    <a:pt x="151" y="1853"/>
                    <a:pt x="163" y="1865"/>
                  </a:cubicBezTo>
                  <a:cubicBezTo>
                    <a:pt x="163" y="1865"/>
                    <a:pt x="163" y="1866"/>
                    <a:pt x="164" y="1866"/>
                  </a:cubicBezTo>
                  <a:cubicBezTo>
                    <a:pt x="184" y="1866"/>
                    <a:pt x="394" y="1402"/>
                    <a:pt x="394" y="1402"/>
                  </a:cubicBezTo>
                  <a:lnTo>
                    <a:pt x="718" y="1587"/>
                  </a:lnTo>
                  <a:cubicBezTo>
                    <a:pt x="718" y="1587"/>
                    <a:pt x="660" y="811"/>
                    <a:pt x="718" y="429"/>
                  </a:cubicBezTo>
                  <a:cubicBezTo>
                    <a:pt x="765" y="47"/>
                    <a:pt x="614" y="1"/>
                    <a:pt x="614" y="1"/>
                  </a:cubicBezTo>
                  <a:close/>
                </a:path>
              </a:pathLst>
            </a:custGeom>
            <a:solidFill>
              <a:srgbClr val="E2B4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4" name="Google Shape;1020;p39">
              <a:extLst>
                <a:ext uri="{FF2B5EF4-FFF2-40B4-BE49-F238E27FC236}">
                  <a16:creationId xmlns:a16="http://schemas.microsoft.com/office/drawing/2014/main" id="{B99C8144-7E0E-43FE-868E-3EE4B2B845EE}"/>
                </a:ext>
              </a:extLst>
            </p:cNvPr>
            <p:cNvSpPr/>
            <p:nvPr/>
          </p:nvSpPr>
          <p:spPr>
            <a:xfrm>
              <a:off x="7498518" y="1509949"/>
              <a:ext cx="38474" cy="33088"/>
            </a:xfrm>
            <a:custGeom>
              <a:avLst/>
              <a:gdLst/>
              <a:ahLst/>
              <a:cxnLst/>
              <a:rect l="l" t="t" r="r" b="b"/>
              <a:pathLst>
                <a:path w="1043" h="897" extrusionOk="0">
                  <a:moveTo>
                    <a:pt x="974" y="1"/>
                  </a:moveTo>
                  <a:cubicBezTo>
                    <a:pt x="961" y="1"/>
                    <a:pt x="948" y="6"/>
                    <a:pt x="938" y="17"/>
                  </a:cubicBezTo>
                  <a:lnTo>
                    <a:pt x="24" y="792"/>
                  </a:lnTo>
                  <a:cubicBezTo>
                    <a:pt x="1" y="804"/>
                    <a:pt x="1" y="850"/>
                    <a:pt x="24" y="873"/>
                  </a:cubicBezTo>
                  <a:cubicBezTo>
                    <a:pt x="35" y="884"/>
                    <a:pt x="47" y="896"/>
                    <a:pt x="70" y="896"/>
                  </a:cubicBezTo>
                  <a:cubicBezTo>
                    <a:pt x="81" y="896"/>
                    <a:pt x="93" y="884"/>
                    <a:pt x="104" y="873"/>
                  </a:cubicBezTo>
                  <a:lnTo>
                    <a:pt x="1007" y="109"/>
                  </a:lnTo>
                  <a:cubicBezTo>
                    <a:pt x="1042" y="86"/>
                    <a:pt x="1042" y="51"/>
                    <a:pt x="1019" y="28"/>
                  </a:cubicBezTo>
                  <a:cubicBezTo>
                    <a:pt x="1007" y="9"/>
                    <a:pt x="990" y="1"/>
                    <a:pt x="974" y="1"/>
                  </a:cubicBezTo>
                  <a:close/>
                </a:path>
              </a:pathLst>
            </a:custGeom>
            <a:solidFill>
              <a:srgbClr val="EEE5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5" name="Google Shape;1021;p39">
              <a:extLst>
                <a:ext uri="{FF2B5EF4-FFF2-40B4-BE49-F238E27FC236}">
                  <a16:creationId xmlns:a16="http://schemas.microsoft.com/office/drawing/2014/main" id="{8413EEA1-2786-44A5-83DC-A37D60130F10}"/>
                </a:ext>
              </a:extLst>
            </p:cNvPr>
            <p:cNvSpPr/>
            <p:nvPr/>
          </p:nvSpPr>
          <p:spPr>
            <a:xfrm>
              <a:off x="7560855" y="1595230"/>
              <a:ext cx="19255" cy="14423"/>
            </a:xfrm>
            <a:custGeom>
              <a:avLst/>
              <a:gdLst/>
              <a:ahLst/>
              <a:cxnLst/>
              <a:rect l="l" t="t" r="r" b="b"/>
              <a:pathLst>
                <a:path w="522" h="391" extrusionOk="0">
                  <a:moveTo>
                    <a:pt x="461" y="1"/>
                  </a:moveTo>
                  <a:cubicBezTo>
                    <a:pt x="449" y="1"/>
                    <a:pt x="438" y="3"/>
                    <a:pt x="428" y="8"/>
                  </a:cubicBezTo>
                  <a:lnTo>
                    <a:pt x="35" y="286"/>
                  </a:lnTo>
                  <a:cubicBezTo>
                    <a:pt x="1" y="309"/>
                    <a:pt x="1" y="344"/>
                    <a:pt x="24" y="367"/>
                  </a:cubicBezTo>
                  <a:cubicBezTo>
                    <a:pt x="35" y="390"/>
                    <a:pt x="47" y="390"/>
                    <a:pt x="70" y="390"/>
                  </a:cubicBezTo>
                  <a:cubicBezTo>
                    <a:pt x="81" y="390"/>
                    <a:pt x="93" y="390"/>
                    <a:pt x="104" y="378"/>
                  </a:cubicBezTo>
                  <a:lnTo>
                    <a:pt x="498" y="112"/>
                  </a:lnTo>
                  <a:cubicBezTo>
                    <a:pt x="521" y="89"/>
                    <a:pt x="521" y="54"/>
                    <a:pt x="510" y="20"/>
                  </a:cubicBezTo>
                  <a:cubicBezTo>
                    <a:pt x="496" y="6"/>
                    <a:pt x="478" y="1"/>
                    <a:pt x="461" y="1"/>
                  </a:cubicBezTo>
                  <a:close/>
                </a:path>
              </a:pathLst>
            </a:custGeom>
            <a:solidFill>
              <a:srgbClr val="FFDA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848137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0" y="2201933"/>
            <a:ext cx="243840" cy="3401200"/>
          </a:xfrm>
        </p:spPr>
        <p:txBody>
          <a:bodyPr/>
          <a:lstStyle/>
          <a:p>
            <a:endParaRPr lang="en-US" dirty="0"/>
          </a:p>
        </p:txBody>
      </p:sp>
      <p:sp>
        <p:nvSpPr>
          <p:cNvPr id="3" name="Title 2"/>
          <p:cNvSpPr>
            <a:spLocks noGrp="1"/>
          </p:cNvSpPr>
          <p:nvPr>
            <p:ph type="title"/>
          </p:nvPr>
        </p:nvSpPr>
        <p:spPr>
          <a:xfrm>
            <a:off x="1551500" y="187570"/>
            <a:ext cx="9680400" cy="506437"/>
          </a:xfrm>
        </p:spPr>
        <p:txBody>
          <a:bodyPr/>
          <a:lstStyle/>
          <a:p>
            <a:endParaRPr lang="en-US" dirty="0"/>
          </a:p>
        </p:txBody>
      </p:sp>
      <p:sp>
        <p:nvSpPr>
          <p:cNvPr id="4" name="Rectangle 3"/>
          <p:cNvSpPr/>
          <p:nvPr/>
        </p:nvSpPr>
        <p:spPr>
          <a:xfrm>
            <a:off x="647113" y="1151453"/>
            <a:ext cx="9997440" cy="2554545"/>
          </a:xfrm>
          <a:prstGeom prst="rect">
            <a:avLst/>
          </a:prstGeom>
        </p:spPr>
        <p:txBody>
          <a:bodyPr wrap="square">
            <a:spAutoFit/>
          </a:bodyPr>
          <a:lstStyle/>
          <a:p>
            <a:pPr defTabSz="1219170">
              <a:defRPr/>
            </a:pPr>
            <a:r>
              <a:rPr lang="vi-VN" sz="3200" b="1" i="1" dirty="0">
                <a:latin typeface="Times New Roman" panose="02020603050405020304" pitchFamily="18" charset="0"/>
                <a:cs typeface="Arial"/>
                <a:sym typeface="Arial"/>
              </a:rPr>
              <a:t>Những việc làm thể hiện tình yêu Tổ quốc là: </a:t>
            </a:r>
            <a:r>
              <a:rPr lang="vi-VN" sz="3200" b="1" i="1" dirty="0">
                <a:solidFill>
                  <a:srgbClr val="7030A0"/>
                </a:solidFill>
                <a:latin typeface="Times New Roman" panose="02020603050405020304" pitchFamily="18" charset="0"/>
                <a:cs typeface="Arial"/>
                <a:sym typeface="Arial"/>
              </a:rPr>
              <a:t>cố gắng học tập</a:t>
            </a:r>
            <a:r>
              <a:rPr lang="en-US" sz="3200" b="1" i="1" dirty="0">
                <a:solidFill>
                  <a:srgbClr val="7030A0"/>
                </a:solidFill>
                <a:latin typeface="Times New Roman" panose="02020603050405020304" pitchFamily="18" charset="0"/>
                <a:cs typeface="Arial"/>
                <a:sym typeface="Arial"/>
              </a:rPr>
              <a:t> </a:t>
            </a:r>
            <a:r>
              <a:rPr lang="en-US" sz="3200" b="1" i="1">
                <a:solidFill>
                  <a:srgbClr val="7030A0"/>
                </a:solidFill>
                <a:latin typeface="Times New Roman" panose="02020603050405020304" pitchFamily="18" charset="0"/>
                <a:cs typeface="Arial"/>
                <a:sym typeface="Arial"/>
              </a:rPr>
              <a:t>tốt</a:t>
            </a:r>
            <a:r>
              <a:rPr lang="vi-VN" sz="3200" b="1" i="1">
                <a:solidFill>
                  <a:srgbClr val="7030A0"/>
                </a:solidFill>
                <a:latin typeface="Times New Roman" panose="02020603050405020304" pitchFamily="18" charset="0"/>
                <a:cs typeface="Arial"/>
                <a:sym typeface="Arial"/>
              </a:rPr>
              <a:t>, </a:t>
            </a:r>
            <a:r>
              <a:rPr lang="vi-VN" sz="3200" b="1" i="1" dirty="0">
                <a:solidFill>
                  <a:srgbClr val="7030A0"/>
                </a:solidFill>
                <a:latin typeface="Times New Roman" panose="02020603050405020304" pitchFamily="18" charset="0"/>
                <a:cs typeface="Arial"/>
                <a:sym typeface="Arial"/>
              </a:rPr>
              <a:t>lao động thật tốt, tích cực bảo vệ môi trường, tìm hiểu về lịch sử dựng nước và giữ nước của ông cha ta, biết ơn những người có công với quê hương, đất nước, có ý thức bảo vệ tài sản công cộng…</a:t>
            </a:r>
            <a:endParaRPr lang="en-US" sz="2400" b="1" i="1" kern="0" dirty="0">
              <a:solidFill>
                <a:srgbClr val="7030A0"/>
              </a:solidFill>
              <a:latin typeface="Arial"/>
              <a:cs typeface="Arial"/>
              <a:sym typeface="Arial"/>
            </a:endParaRPr>
          </a:p>
        </p:txBody>
      </p:sp>
    </p:spTree>
    <p:extLst>
      <p:ext uri="{BB962C8B-B14F-4D97-AF65-F5344CB8AC3E}">
        <p14:creationId xmlns:p14="http://schemas.microsoft.com/office/powerpoint/2010/main" val="19931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grpSp>
        <p:nvGrpSpPr>
          <p:cNvPr id="1075" name="Google Shape;1075;p40"/>
          <p:cNvGrpSpPr/>
          <p:nvPr/>
        </p:nvGrpSpPr>
        <p:grpSpPr>
          <a:xfrm>
            <a:off x="536861" y="168002"/>
            <a:ext cx="983523" cy="935425"/>
            <a:chOff x="6480197" y="1906587"/>
            <a:chExt cx="162746" cy="266689"/>
          </a:xfrm>
        </p:grpSpPr>
        <p:sp>
          <p:nvSpPr>
            <p:cNvPr id="1076" name="Google Shape;1076;p40"/>
            <p:cNvSpPr/>
            <p:nvPr/>
          </p:nvSpPr>
          <p:spPr>
            <a:xfrm>
              <a:off x="6480197" y="2152693"/>
              <a:ext cx="17116" cy="20583"/>
            </a:xfrm>
            <a:custGeom>
              <a:avLst/>
              <a:gdLst/>
              <a:ahLst/>
              <a:cxnLst/>
              <a:rect l="l" t="t" r="r" b="b"/>
              <a:pathLst>
                <a:path w="464" h="558" extrusionOk="0">
                  <a:moveTo>
                    <a:pt x="302" y="1"/>
                  </a:moveTo>
                  <a:cubicBezTo>
                    <a:pt x="302" y="1"/>
                    <a:pt x="1" y="533"/>
                    <a:pt x="163" y="556"/>
                  </a:cubicBezTo>
                  <a:cubicBezTo>
                    <a:pt x="168" y="557"/>
                    <a:pt x="173" y="558"/>
                    <a:pt x="177" y="558"/>
                  </a:cubicBezTo>
                  <a:cubicBezTo>
                    <a:pt x="323" y="558"/>
                    <a:pt x="464" y="70"/>
                    <a:pt x="464" y="70"/>
                  </a:cubicBezTo>
                  <a:lnTo>
                    <a:pt x="302" y="1"/>
                  </a:lnTo>
                  <a:close/>
                </a:path>
              </a:pathLst>
            </a:custGeom>
            <a:solidFill>
              <a:srgbClr val="FF390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77" name="Google Shape;1077;p40"/>
            <p:cNvSpPr/>
            <p:nvPr/>
          </p:nvSpPr>
          <p:spPr>
            <a:xfrm>
              <a:off x="6483628" y="2111269"/>
              <a:ext cx="46146" cy="50241"/>
            </a:xfrm>
            <a:custGeom>
              <a:avLst/>
              <a:gdLst/>
              <a:ahLst/>
              <a:cxnLst/>
              <a:rect l="l" t="t" r="r" b="b"/>
              <a:pathLst>
                <a:path w="1251" h="1362" extrusionOk="0">
                  <a:moveTo>
                    <a:pt x="175" y="0"/>
                  </a:moveTo>
                  <a:cubicBezTo>
                    <a:pt x="175" y="0"/>
                    <a:pt x="1" y="1262"/>
                    <a:pt x="186" y="1355"/>
                  </a:cubicBezTo>
                  <a:cubicBezTo>
                    <a:pt x="194" y="1359"/>
                    <a:pt x="205" y="1362"/>
                    <a:pt x="216" y="1362"/>
                  </a:cubicBezTo>
                  <a:cubicBezTo>
                    <a:pt x="452" y="1362"/>
                    <a:pt x="1251" y="510"/>
                    <a:pt x="1251" y="510"/>
                  </a:cubicBezTo>
                  <a:lnTo>
                    <a:pt x="175" y="0"/>
                  </a:lnTo>
                  <a:close/>
                </a:path>
              </a:pathLst>
            </a:custGeom>
            <a:solidFill>
              <a:srgbClr val="00A2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78" name="Google Shape;1078;p40"/>
            <p:cNvSpPr/>
            <p:nvPr/>
          </p:nvSpPr>
          <p:spPr>
            <a:xfrm>
              <a:off x="6490046" y="2007102"/>
              <a:ext cx="92661" cy="122983"/>
            </a:xfrm>
            <a:custGeom>
              <a:avLst/>
              <a:gdLst/>
              <a:ahLst/>
              <a:cxnLst/>
              <a:rect l="l" t="t" r="r" b="b"/>
              <a:pathLst>
                <a:path w="2512" h="3334" extrusionOk="0">
                  <a:moveTo>
                    <a:pt x="1343" y="0"/>
                  </a:moveTo>
                  <a:cubicBezTo>
                    <a:pt x="1343" y="0"/>
                    <a:pt x="1181" y="220"/>
                    <a:pt x="927" y="810"/>
                  </a:cubicBezTo>
                  <a:cubicBezTo>
                    <a:pt x="660" y="1401"/>
                    <a:pt x="1" y="2824"/>
                    <a:pt x="1" y="2824"/>
                  </a:cubicBezTo>
                  <a:lnTo>
                    <a:pt x="1077" y="3334"/>
                  </a:lnTo>
                  <a:cubicBezTo>
                    <a:pt x="1077" y="3334"/>
                    <a:pt x="1192" y="3195"/>
                    <a:pt x="1563" y="2489"/>
                  </a:cubicBezTo>
                  <a:cubicBezTo>
                    <a:pt x="1979" y="1667"/>
                    <a:pt x="2512" y="486"/>
                    <a:pt x="2512" y="486"/>
                  </a:cubicBezTo>
                  <a:lnTo>
                    <a:pt x="1343"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79" name="Google Shape;1079;p40"/>
            <p:cNvSpPr/>
            <p:nvPr/>
          </p:nvSpPr>
          <p:spPr>
            <a:xfrm>
              <a:off x="6505428" y="2017836"/>
              <a:ext cx="42716" cy="85763"/>
            </a:xfrm>
            <a:custGeom>
              <a:avLst/>
              <a:gdLst/>
              <a:ahLst/>
              <a:cxnLst/>
              <a:rect l="l" t="t" r="r" b="b"/>
              <a:pathLst>
                <a:path w="1158" h="2325" extrusionOk="0">
                  <a:moveTo>
                    <a:pt x="1050" y="1"/>
                  </a:moveTo>
                  <a:cubicBezTo>
                    <a:pt x="1018" y="1"/>
                    <a:pt x="989" y="20"/>
                    <a:pt x="973" y="45"/>
                  </a:cubicBezTo>
                  <a:lnTo>
                    <a:pt x="23" y="2198"/>
                  </a:lnTo>
                  <a:cubicBezTo>
                    <a:pt x="0" y="2244"/>
                    <a:pt x="23" y="2302"/>
                    <a:pt x="70" y="2314"/>
                  </a:cubicBezTo>
                  <a:cubicBezTo>
                    <a:pt x="81" y="2325"/>
                    <a:pt x="93" y="2325"/>
                    <a:pt x="104" y="2325"/>
                  </a:cubicBezTo>
                  <a:cubicBezTo>
                    <a:pt x="139" y="2325"/>
                    <a:pt x="162" y="2302"/>
                    <a:pt x="186" y="2268"/>
                  </a:cubicBezTo>
                  <a:lnTo>
                    <a:pt x="1135" y="115"/>
                  </a:lnTo>
                  <a:cubicBezTo>
                    <a:pt x="1158" y="79"/>
                    <a:pt x="1135" y="22"/>
                    <a:pt x="1088" y="10"/>
                  </a:cubicBezTo>
                  <a:cubicBezTo>
                    <a:pt x="1075" y="4"/>
                    <a:pt x="1063" y="1"/>
                    <a:pt x="105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0" name="Google Shape;1080;p40"/>
            <p:cNvSpPr/>
            <p:nvPr/>
          </p:nvSpPr>
          <p:spPr>
            <a:xfrm>
              <a:off x="6491743" y="2122372"/>
              <a:ext cx="9001" cy="28662"/>
            </a:xfrm>
            <a:custGeom>
              <a:avLst/>
              <a:gdLst/>
              <a:ahLst/>
              <a:cxnLst/>
              <a:rect l="l" t="t" r="r" b="b"/>
              <a:pathLst>
                <a:path w="244" h="777" extrusionOk="0">
                  <a:moveTo>
                    <a:pt x="163" y="0"/>
                  </a:moveTo>
                  <a:cubicBezTo>
                    <a:pt x="105" y="0"/>
                    <a:pt x="70" y="35"/>
                    <a:pt x="58" y="82"/>
                  </a:cubicBezTo>
                  <a:lnTo>
                    <a:pt x="1" y="684"/>
                  </a:lnTo>
                  <a:cubicBezTo>
                    <a:pt x="1" y="730"/>
                    <a:pt x="35" y="776"/>
                    <a:pt x="82" y="776"/>
                  </a:cubicBezTo>
                  <a:cubicBezTo>
                    <a:pt x="128" y="776"/>
                    <a:pt x="174" y="741"/>
                    <a:pt x="174" y="695"/>
                  </a:cubicBezTo>
                  <a:lnTo>
                    <a:pt x="232" y="93"/>
                  </a:lnTo>
                  <a:cubicBezTo>
                    <a:pt x="244" y="47"/>
                    <a:pt x="209" y="12"/>
                    <a:pt x="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1" name="Google Shape;1081;p40"/>
            <p:cNvSpPr/>
            <p:nvPr/>
          </p:nvSpPr>
          <p:spPr>
            <a:xfrm>
              <a:off x="6539584" y="1906587"/>
              <a:ext cx="103359" cy="138328"/>
            </a:xfrm>
            <a:custGeom>
              <a:avLst/>
              <a:gdLst/>
              <a:ahLst/>
              <a:cxnLst/>
              <a:rect l="l" t="t" r="r" b="b"/>
              <a:pathLst>
                <a:path w="2802" h="3750" extrusionOk="0">
                  <a:moveTo>
                    <a:pt x="1917" y="1"/>
                  </a:moveTo>
                  <a:cubicBezTo>
                    <a:pt x="1679" y="1"/>
                    <a:pt x="1443" y="137"/>
                    <a:pt x="1308" y="364"/>
                  </a:cubicBezTo>
                  <a:cubicBezTo>
                    <a:pt x="1053" y="780"/>
                    <a:pt x="0" y="2725"/>
                    <a:pt x="0" y="2725"/>
                  </a:cubicBezTo>
                  <a:lnTo>
                    <a:pt x="1169" y="3211"/>
                  </a:lnTo>
                  <a:cubicBezTo>
                    <a:pt x="1169" y="3211"/>
                    <a:pt x="2194" y="1001"/>
                    <a:pt x="2257" y="1001"/>
                  </a:cubicBezTo>
                  <a:cubicBezTo>
                    <a:pt x="2257" y="1001"/>
                    <a:pt x="2257" y="1001"/>
                    <a:pt x="2257" y="1001"/>
                  </a:cubicBezTo>
                  <a:cubicBezTo>
                    <a:pt x="2338" y="1024"/>
                    <a:pt x="1331" y="2794"/>
                    <a:pt x="1366" y="3339"/>
                  </a:cubicBezTo>
                  <a:cubicBezTo>
                    <a:pt x="1391" y="3635"/>
                    <a:pt x="1556" y="3750"/>
                    <a:pt x="1653" y="3750"/>
                  </a:cubicBezTo>
                  <a:cubicBezTo>
                    <a:pt x="1693" y="3750"/>
                    <a:pt x="1721" y="3731"/>
                    <a:pt x="1725" y="3697"/>
                  </a:cubicBezTo>
                  <a:cubicBezTo>
                    <a:pt x="1737" y="3582"/>
                    <a:pt x="1436" y="3535"/>
                    <a:pt x="1575" y="3095"/>
                  </a:cubicBezTo>
                  <a:cubicBezTo>
                    <a:pt x="2014" y="1753"/>
                    <a:pt x="2801" y="862"/>
                    <a:pt x="2488" y="353"/>
                  </a:cubicBezTo>
                  <a:cubicBezTo>
                    <a:pt x="2342" y="108"/>
                    <a:pt x="2129" y="1"/>
                    <a:pt x="1917" y="1"/>
                  </a:cubicBezTo>
                  <a:close/>
                </a:path>
              </a:pathLst>
            </a:custGeom>
            <a:solidFill>
              <a:srgbClr val="FF390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2" name="Google Shape;1082;p40"/>
            <p:cNvSpPr/>
            <p:nvPr/>
          </p:nvSpPr>
          <p:spPr>
            <a:xfrm>
              <a:off x="6555814" y="1914333"/>
              <a:ext cx="53376" cy="81706"/>
            </a:xfrm>
            <a:custGeom>
              <a:avLst/>
              <a:gdLst/>
              <a:ahLst/>
              <a:cxnLst/>
              <a:rect l="l" t="t" r="r" b="b"/>
              <a:pathLst>
                <a:path w="1447" h="2215" extrusionOk="0">
                  <a:moveTo>
                    <a:pt x="1344" y="1"/>
                  </a:moveTo>
                  <a:cubicBezTo>
                    <a:pt x="1336" y="1"/>
                    <a:pt x="1328" y="2"/>
                    <a:pt x="1320" y="4"/>
                  </a:cubicBezTo>
                  <a:cubicBezTo>
                    <a:pt x="1308" y="15"/>
                    <a:pt x="1076" y="96"/>
                    <a:pt x="914" y="397"/>
                  </a:cubicBezTo>
                  <a:cubicBezTo>
                    <a:pt x="764" y="675"/>
                    <a:pt x="34" y="2075"/>
                    <a:pt x="23" y="2087"/>
                  </a:cubicBezTo>
                  <a:cubicBezTo>
                    <a:pt x="0" y="2134"/>
                    <a:pt x="23" y="2180"/>
                    <a:pt x="58" y="2203"/>
                  </a:cubicBezTo>
                  <a:cubicBezTo>
                    <a:pt x="81" y="2214"/>
                    <a:pt x="93" y="2214"/>
                    <a:pt x="104" y="2214"/>
                  </a:cubicBezTo>
                  <a:cubicBezTo>
                    <a:pt x="139" y="2214"/>
                    <a:pt x="162" y="2203"/>
                    <a:pt x="173" y="2168"/>
                  </a:cubicBezTo>
                  <a:cubicBezTo>
                    <a:pt x="185" y="2157"/>
                    <a:pt x="914" y="756"/>
                    <a:pt x="1065" y="478"/>
                  </a:cubicBezTo>
                  <a:cubicBezTo>
                    <a:pt x="1192" y="235"/>
                    <a:pt x="1366" y="177"/>
                    <a:pt x="1377" y="166"/>
                  </a:cubicBezTo>
                  <a:cubicBezTo>
                    <a:pt x="1423" y="154"/>
                    <a:pt x="1447" y="107"/>
                    <a:pt x="1423" y="61"/>
                  </a:cubicBezTo>
                  <a:cubicBezTo>
                    <a:pt x="1414" y="23"/>
                    <a:pt x="1381" y="1"/>
                    <a:pt x="13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1083" name="Google Shape;1083;p40"/>
          <p:cNvGrpSpPr/>
          <p:nvPr/>
        </p:nvGrpSpPr>
        <p:grpSpPr>
          <a:xfrm flipH="1">
            <a:off x="8727247" y="1223044"/>
            <a:ext cx="2819653" cy="5643184"/>
            <a:chOff x="5974877" y="1719727"/>
            <a:chExt cx="1745831" cy="2883813"/>
          </a:xfrm>
        </p:grpSpPr>
        <p:sp>
          <p:nvSpPr>
            <p:cNvPr id="1084" name="Google Shape;1084;p40"/>
            <p:cNvSpPr/>
            <p:nvPr/>
          </p:nvSpPr>
          <p:spPr>
            <a:xfrm>
              <a:off x="6085267" y="1719727"/>
              <a:ext cx="799039" cy="1089165"/>
            </a:xfrm>
            <a:custGeom>
              <a:avLst/>
              <a:gdLst/>
              <a:ahLst/>
              <a:cxnLst/>
              <a:rect l="l" t="t" r="r" b="b"/>
              <a:pathLst>
                <a:path w="5197" h="7084" extrusionOk="0">
                  <a:moveTo>
                    <a:pt x="3922" y="51"/>
                  </a:moveTo>
                  <a:cubicBezTo>
                    <a:pt x="4082" y="51"/>
                    <a:pt x="4252" y="95"/>
                    <a:pt x="4363" y="215"/>
                  </a:cubicBezTo>
                  <a:cubicBezTo>
                    <a:pt x="4445" y="308"/>
                    <a:pt x="4479" y="424"/>
                    <a:pt x="4479" y="539"/>
                  </a:cubicBezTo>
                  <a:cubicBezTo>
                    <a:pt x="4479" y="556"/>
                    <a:pt x="4485" y="567"/>
                    <a:pt x="4498" y="567"/>
                  </a:cubicBezTo>
                  <a:cubicBezTo>
                    <a:pt x="4503" y="567"/>
                    <a:pt x="4508" y="566"/>
                    <a:pt x="4514" y="562"/>
                  </a:cubicBezTo>
                  <a:cubicBezTo>
                    <a:pt x="4525" y="562"/>
                    <a:pt x="4525" y="575"/>
                    <a:pt x="4525" y="586"/>
                  </a:cubicBezTo>
                  <a:cubicBezTo>
                    <a:pt x="4525" y="598"/>
                    <a:pt x="4525" y="609"/>
                    <a:pt x="4514" y="621"/>
                  </a:cubicBezTo>
                  <a:cubicBezTo>
                    <a:pt x="4502" y="632"/>
                    <a:pt x="4491" y="655"/>
                    <a:pt x="4479" y="667"/>
                  </a:cubicBezTo>
                  <a:cubicBezTo>
                    <a:pt x="4456" y="701"/>
                    <a:pt x="4433" y="725"/>
                    <a:pt x="4410" y="760"/>
                  </a:cubicBezTo>
                  <a:cubicBezTo>
                    <a:pt x="4386" y="771"/>
                    <a:pt x="4375" y="794"/>
                    <a:pt x="4352" y="806"/>
                  </a:cubicBezTo>
                  <a:cubicBezTo>
                    <a:pt x="4363" y="783"/>
                    <a:pt x="4375" y="771"/>
                    <a:pt x="4386" y="748"/>
                  </a:cubicBezTo>
                  <a:cubicBezTo>
                    <a:pt x="4410" y="678"/>
                    <a:pt x="4410" y="598"/>
                    <a:pt x="4410" y="516"/>
                  </a:cubicBezTo>
                  <a:cubicBezTo>
                    <a:pt x="4410" y="447"/>
                    <a:pt x="4386" y="366"/>
                    <a:pt x="4352" y="308"/>
                  </a:cubicBezTo>
                  <a:cubicBezTo>
                    <a:pt x="4306" y="238"/>
                    <a:pt x="4224" y="181"/>
                    <a:pt x="4144" y="158"/>
                  </a:cubicBezTo>
                  <a:cubicBezTo>
                    <a:pt x="4074" y="135"/>
                    <a:pt x="4005" y="112"/>
                    <a:pt x="3935" y="112"/>
                  </a:cubicBezTo>
                  <a:cubicBezTo>
                    <a:pt x="3915" y="108"/>
                    <a:pt x="3893" y="107"/>
                    <a:pt x="3871" y="107"/>
                  </a:cubicBezTo>
                  <a:cubicBezTo>
                    <a:pt x="3818" y="107"/>
                    <a:pt x="3761" y="115"/>
                    <a:pt x="3704" y="123"/>
                  </a:cubicBezTo>
                  <a:cubicBezTo>
                    <a:pt x="3635" y="146"/>
                    <a:pt x="3565" y="169"/>
                    <a:pt x="3507" y="204"/>
                  </a:cubicBezTo>
                  <a:cubicBezTo>
                    <a:pt x="3565" y="135"/>
                    <a:pt x="3658" y="88"/>
                    <a:pt x="3761" y="65"/>
                  </a:cubicBezTo>
                  <a:cubicBezTo>
                    <a:pt x="3812" y="56"/>
                    <a:pt x="3866" y="51"/>
                    <a:pt x="3922" y="51"/>
                  </a:cubicBezTo>
                  <a:close/>
                  <a:moveTo>
                    <a:pt x="5104" y="2079"/>
                  </a:moveTo>
                  <a:cubicBezTo>
                    <a:pt x="5116" y="2183"/>
                    <a:pt x="5081" y="2288"/>
                    <a:pt x="5024" y="2368"/>
                  </a:cubicBezTo>
                  <a:cubicBezTo>
                    <a:pt x="4977" y="2450"/>
                    <a:pt x="4908" y="2530"/>
                    <a:pt x="4826" y="2589"/>
                  </a:cubicBezTo>
                  <a:cubicBezTo>
                    <a:pt x="4757" y="2635"/>
                    <a:pt x="4687" y="2658"/>
                    <a:pt x="4618" y="2692"/>
                  </a:cubicBezTo>
                  <a:cubicBezTo>
                    <a:pt x="4664" y="2646"/>
                    <a:pt x="4711" y="2612"/>
                    <a:pt x="4746" y="2577"/>
                  </a:cubicBezTo>
                  <a:cubicBezTo>
                    <a:pt x="4826" y="2507"/>
                    <a:pt x="4896" y="2427"/>
                    <a:pt x="4954" y="2345"/>
                  </a:cubicBezTo>
                  <a:cubicBezTo>
                    <a:pt x="5012" y="2288"/>
                    <a:pt x="5058" y="2218"/>
                    <a:pt x="5093" y="2149"/>
                  </a:cubicBezTo>
                  <a:cubicBezTo>
                    <a:pt x="5093" y="2126"/>
                    <a:pt x="5104" y="2102"/>
                    <a:pt x="5104" y="2079"/>
                  </a:cubicBezTo>
                  <a:close/>
                  <a:moveTo>
                    <a:pt x="3009" y="2820"/>
                  </a:moveTo>
                  <a:lnTo>
                    <a:pt x="3009" y="2820"/>
                  </a:lnTo>
                  <a:cubicBezTo>
                    <a:pt x="2986" y="2877"/>
                    <a:pt x="2951" y="2924"/>
                    <a:pt x="2905" y="2982"/>
                  </a:cubicBezTo>
                  <a:cubicBezTo>
                    <a:pt x="2534" y="3237"/>
                    <a:pt x="2118" y="3376"/>
                    <a:pt x="1701" y="3538"/>
                  </a:cubicBezTo>
                  <a:cubicBezTo>
                    <a:pt x="1435" y="3618"/>
                    <a:pt x="1169" y="3700"/>
                    <a:pt x="926" y="3862"/>
                  </a:cubicBezTo>
                  <a:cubicBezTo>
                    <a:pt x="579" y="4081"/>
                    <a:pt x="324" y="4417"/>
                    <a:pt x="185" y="4799"/>
                  </a:cubicBezTo>
                  <a:cubicBezTo>
                    <a:pt x="127" y="4938"/>
                    <a:pt x="93" y="5077"/>
                    <a:pt x="81" y="5228"/>
                  </a:cubicBezTo>
                  <a:cubicBezTo>
                    <a:pt x="69" y="5123"/>
                    <a:pt x="69" y="5030"/>
                    <a:pt x="69" y="4938"/>
                  </a:cubicBezTo>
                  <a:cubicBezTo>
                    <a:pt x="93" y="4614"/>
                    <a:pt x="219" y="4313"/>
                    <a:pt x="440" y="4081"/>
                  </a:cubicBezTo>
                  <a:cubicBezTo>
                    <a:pt x="659" y="3839"/>
                    <a:pt x="949" y="3665"/>
                    <a:pt x="1250" y="3538"/>
                  </a:cubicBezTo>
                  <a:cubicBezTo>
                    <a:pt x="1423" y="3479"/>
                    <a:pt x="1585" y="3422"/>
                    <a:pt x="1759" y="3376"/>
                  </a:cubicBezTo>
                  <a:cubicBezTo>
                    <a:pt x="1933" y="3329"/>
                    <a:pt x="2107" y="3294"/>
                    <a:pt x="2280" y="3237"/>
                  </a:cubicBezTo>
                  <a:cubicBezTo>
                    <a:pt x="2547" y="3155"/>
                    <a:pt x="2824" y="3028"/>
                    <a:pt x="3009" y="2820"/>
                  </a:cubicBezTo>
                  <a:close/>
                  <a:moveTo>
                    <a:pt x="4502" y="4904"/>
                  </a:moveTo>
                  <a:cubicBezTo>
                    <a:pt x="4502" y="4915"/>
                    <a:pt x="4491" y="4915"/>
                    <a:pt x="4491" y="4927"/>
                  </a:cubicBezTo>
                  <a:cubicBezTo>
                    <a:pt x="4271" y="5192"/>
                    <a:pt x="3993" y="5401"/>
                    <a:pt x="3681" y="5552"/>
                  </a:cubicBezTo>
                  <a:cubicBezTo>
                    <a:pt x="3033" y="5864"/>
                    <a:pt x="2303" y="5945"/>
                    <a:pt x="1644" y="6234"/>
                  </a:cubicBezTo>
                  <a:cubicBezTo>
                    <a:pt x="1470" y="6304"/>
                    <a:pt x="1308" y="6396"/>
                    <a:pt x="1181" y="6535"/>
                  </a:cubicBezTo>
                  <a:cubicBezTo>
                    <a:pt x="1122" y="6594"/>
                    <a:pt x="1065" y="6674"/>
                    <a:pt x="1030" y="6756"/>
                  </a:cubicBezTo>
                  <a:cubicBezTo>
                    <a:pt x="1088" y="6431"/>
                    <a:pt x="1320" y="6142"/>
                    <a:pt x="1597" y="5968"/>
                  </a:cubicBezTo>
                  <a:cubicBezTo>
                    <a:pt x="2014" y="5714"/>
                    <a:pt x="2523" y="5655"/>
                    <a:pt x="2997" y="5586"/>
                  </a:cubicBezTo>
                  <a:cubicBezTo>
                    <a:pt x="3460" y="5517"/>
                    <a:pt x="3935" y="5413"/>
                    <a:pt x="4306" y="5100"/>
                  </a:cubicBezTo>
                  <a:cubicBezTo>
                    <a:pt x="4375" y="5042"/>
                    <a:pt x="4445" y="4973"/>
                    <a:pt x="4502" y="4904"/>
                  </a:cubicBezTo>
                  <a:close/>
                  <a:moveTo>
                    <a:pt x="3922" y="1"/>
                  </a:moveTo>
                  <a:cubicBezTo>
                    <a:pt x="3880" y="1"/>
                    <a:pt x="3838" y="3"/>
                    <a:pt x="3797" y="7"/>
                  </a:cubicBezTo>
                  <a:cubicBezTo>
                    <a:pt x="3681" y="19"/>
                    <a:pt x="3588" y="65"/>
                    <a:pt x="3496" y="135"/>
                  </a:cubicBezTo>
                  <a:cubicBezTo>
                    <a:pt x="3437" y="192"/>
                    <a:pt x="3391" y="250"/>
                    <a:pt x="3357" y="320"/>
                  </a:cubicBezTo>
                  <a:cubicBezTo>
                    <a:pt x="3310" y="389"/>
                    <a:pt x="3264" y="470"/>
                    <a:pt x="3264" y="562"/>
                  </a:cubicBezTo>
                  <a:cubicBezTo>
                    <a:pt x="3252" y="655"/>
                    <a:pt x="3275" y="748"/>
                    <a:pt x="3345" y="817"/>
                  </a:cubicBezTo>
                  <a:cubicBezTo>
                    <a:pt x="3294" y="800"/>
                    <a:pt x="3249" y="790"/>
                    <a:pt x="3202" y="790"/>
                  </a:cubicBezTo>
                  <a:cubicBezTo>
                    <a:pt x="3185" y="790"/>
                    <a:pt x="3167" y="791"/>
                    <a:pt x="3148" y="794"/>
                  </a:cubicBezTo>
                  <a:cubicBezTo>
                    <a:pt x="3125" y="794"/>
                    <a:pt x="3113" y="840"/>
                    <a:pt x="3148" y="840"/>
                  </a:cubicBezTo>
                  <a:cubicBezTo>
                    <a:pt x="3206" y="840"/>
                    <a:pt x="3252" y="840"/>
                    <a:pt x="3310" y="852"/>
                  </a:cubicBezTo>
                  <a:cubicBezTo>
                    <a:pt x="3206" y="863"/>
                    <a:pt x="3113" y="899"/>
                    <a:pt x="3021" y="945"/>
                  </a:cubicBezTo>
                  <a:cubicBezTo>
                    <a:pt x="3002" y="964"/>
                    <a:pt x="3013" y="998"/>
                    <a:pt x="3037" y="998"/>
                  </a:cubicBezTo>
                  <a:cubicBezTo>
                    <a:pt x="3043" y="998"/>
                    <a:pt x="3049" y="996"/>
                    <a:pt x="3056" y="991"/>
                  </a:cubicBezTo>
                  <a:cubicBezTo>
                    <a:pt x="3136" y="945"/>
                    <a:pt x="3241" y="910"/>
                    <a:pt x="3345" y="899"/>
                  </a:cubicBezTo>
                  <a:lnTo>
                    <a:pt x="3345" y="899"/>
                  </a:lnTo>
                  <a:cubicBezTo>
                    <a:pt x="3310" y="922"/>
                    <a:pt x="3287" y="933"/>
                    <a:pt x="3264" y="945"/>
                  </a:cubicBezTo>
                  <a:cubicBezTo>
                    <a:pt x="2986" y="1107"/>
                    <a:pt x="2789" y="1396"/>
                    <a:pt x="2743" y="1709"/>
                  </a:cubicBezTo>
                  <a:cubicBezTo>
                    <a:pt x="2697" y="1720"/>
                    <a:pt x="2650" y="1743"/>
                    <a:pt x="2616" y="1766"/>
                  </a:cubicBezTo>
                  <a:cubicBezTo>
                    <a:pt x="2570" y="1801"/>
                    <a:pt x="2547" y="1859"/>
                    <a:pt x="2547" y="1917"/>
                  </a:cubicBezTo>
                  <a:cubicBezTo>
                    <a:pt x="2534" y="1975"/>
                    <a:pt x="2547" y="2033"/>
                    <a:pt x="2570" y="2079"/>
                  </a:cubicBezTo>
                  <a:cubicBezTo>
                    <a:pt x="2616" y="2229"/>
                    <a:pt x="2720" y="2345"/>
                    <a:pt x="2824" y="2450"/>
                  </a:cubicBezTo>
                  <a:cubicBezTo>
                    <a:pt x="2905" y="2530"/>
                    <a:pt x="2986" y="2600"/>
                    <a:pt x="3056" y="2692"/>
                  </a:cubicBezTo>
                  <a:cubicBezTo>
                    <a:pt x="2882" y="2936"/>
                    <a:pt x="2593" y="3086"/>
                    <a:pt x="2303" y="3178"/>
                  </a:cubicBezTo>
                  <a:cubicBezTo>
                    <a:pt x="2130" y="3237"/>
                    <a:pt x="1945" y="3271"/>
                    <a:pt x="1771" y="3329"/>
                  </a:cubicBezTo>
                  <a:cubicBezTo>
                    <a:pt x="1597" y="3364"/>
                    <a:pt x="1423" y="3422"/>
                    <a:pt x="1261" y="3479"/>
                  </a:cubicBezTo>
                  <a:cubicBezTo>
                    <a:pt x="949" y="3607"/>
                    <a:pt x="659" y="3769"/>
                    <a:pt x="428" y="4012"/>
                  </a:cubicBezTo>
                  <a:cubicBezTo>
                    <a:pt x="208" y="4243"/>
                    <a:pt x="69" y="4521"/>
                    <a:pt x="23" y="4845"/>
                  </a:cubicBezTo>
                  <a:cubicBezTo>
                    <a:pt x="0" y="5042"/>
                    <a:pt x="23" y="5239"/>
                    <a:pt x="69" y="5436"/>
                  </a:cubicBezTo>
                  <a:cubicBezTo>
                    <a:pt x="69" y="5632"/>
                    <a:pt x="93" y="5818"/>
                    <a:pt x="150" y="6003"/>
                  </a:cubicBezTo>
                  <a:cubicBezTo>
                    <a:pt x="278" y="6396"/>
                    <a:pt x="532" y="6744"/>
                    <a:pt x="857" y="6987"/>
                  </a:cubicBezTo>
                  <a:cubicBezTo>
                    <a:pt x="868" y="6987"/>
                    <a:pt x="880" y="6998"/>
                    <a:pt x="891" y="6998"/>
                  </a:cubicBezTo>
                  <a:cubicBezTo>
                    <a:pt x="891" y="7010"/>
                    <a:pt x="903" y="7010"/>
                    <a:pt x="903" y="7021"/>
                  </a:cubicBezTo>
                  <a:cubicBezTo>
                    <a:pt x="937" y="7044"/>
                    <a:pt x="972" y="7068"/>
                    <a:pt x="1007" y="7080"/>
                  </a:cubicBezTo>
                  <a:cubicBezTo>
                    <a:pt x="1013" y="7083"/>
                    <a:pt x="1018" y="7084"/>
                    <a:pt x="1023" y="7084"/>
                  </a:cubicBezTo>
                  <a:cubicBezTo>
                    <a:pt x="1035" y="7084"/>
                    <a:pt x="1042" y="7073"/>
                    <a:pt x="1042" y="7057"/>
                  </a:cubicBezTo>
                  <a:cubicBezTo>
                    <a:pt x="1042" y="7033"/>
                    <a:pt x="1030" y="7010"/>
                    <a:pt x="1030" y="6987"/>
                  </a:cubicBezTo>
                  <a:cubicBezTo>
                    <a:pt x="1042" y="6640"/>
                    <a:pt x="1343" y="6419"/>
                    <a:pt x="1632" y="6293"/>
                  </a:cubicBezTo>
                  <a:cubicBezTo>
                    <a:pt x="1979" y="6142"/>
                    <a:pt x="2338" y="6049"/>
                    <a:pt x="2697" y="5945"/>
                  </a:cubicBezTo>
                  <a:cubicBezTo>
                    <a:pt x="3357" y="5771"/>
                    <a:pt x="4039" y="5540"/>
                    <a:pt x="4491" y="5007"/>
                  </a:cubicBezTo>
                  <a:cubicBezTo>
                    <a:pt x="4687" y="4765"/>
                    <a:pt x="4849" y="4464"/>
                    <a:pt x="4896" y="4151"/>
                  </a:cubicBezTo>
                  <a:cubicBezTo>
                    <a:pt x="4908" y="4104"/>
                    <a:pt x="4919" y="4058"/>
                    <a:pt x="4919" y="4012"/>
                  </a:cubicBezTo>
                  <a:cubicBezTo>
                    <a:pt x="4965" y="3677"/>
                    <a:pt x="4919" y="3340"/>
                    <a:pt x="4792" y="3028"/>
                  </a:cubicBezTo>
                  <a:cubicBezTo>
                    <a:pt x="4769" y="2970"/>
                    <a:pt x="4734" y="2913"/>
                    <a:pt x="4687" y="2854"/>
                  </a:cubicBezTo>
                  <a:cubicBezTo>
                    <a:pt x="4676" y="2820"/>
                    <a:pt x="4653" y="2785"/>
                    <a:pt x="4630" y="2751"/>
                  </a:cubicBezTo>
                  <a:cubicBezTo>
                    <a:pt x="4687" y="2715"/>
                    <a:pt x="4757" y="2692"/>
                    <a:pt x="4815" y="2658"/>
                  </a:cubicBezTo>
                  <a:cubicBezTo>
                    <a:pt x="4885" y="2612"/>
                    <a:pt x="4954" y="2553"/>
                    <a:pt x="5000" y="2484"/>
                  </a:cubicBezTo>
                  <a:cubicBezTo>
                    <a:pt x="5116" y="2357"/>
                    <a:pt x="5197" y="2172"/>
                    <a:pt x="5150" y="2010"/>
                  </a:cubicBezTo>
                  <a:cubicBezTo>
                    <a:pt x="5139" y="1975"/>
                    <a:pt x="5127" y="1940"/>
                    <a:pt x="5104" y="1917"/>
                  </a:cubicBezTo>
                  <a:cubicBezTo>
                    <a:pt x="5093" y="1836"/>
                    <a:pt x="5035" y="1766"/>
                    <a:pt x="4954" y="1743"/>
                  </a:cubicBezTo>
                  <a:cubicBezTo>
                    <a:pt x="4954" y="1593"/>
                    <a:pt x="4896" y="1431"/>
                    <a:pt x="4803" y="1303"/>
                  </a:cubicBezTo>
                  <a:cubicBezTo>
                    <a:pt x="4699" y="1176"/>
                    <a:pt x="4561" y="1061"/>
                    <a:pt x="4410" y="979"/>
                  </a:cubicBezTo>
                  <a:cubicBezTo>
                    <a:pt x="4363" y="956"/>
                    <a:pt x="4329" y="933"/>
                    <a:pt x="4283" y="910"/>
                  </a:cubicBezTo>
                  <a:cubicBezTo>
                    <a:pt x="4363" y="863"/>
                    <a:pt x="4445" y="794"/>
                    <a:pt x="4502" y="713"/>
                  </a:cubicBezTo>
                  <a:cubicBezTo>
                    <a:pt x="4537" y="678"/>
                    <a:pt x="4584" y="632"/>
                    <a:pt x="4584" y="575"/>
                  </a:cubicBezTo>
                  <a:cubicBezTo>
                    <a:pt x="4572" y="539"/>
                    <a:pt x="4549" y="516"/>
                    <a:pt x="4525" y="516"/>
                  </a:cubicBezTo>
                  <a:cubicBezTo>
                    <a:pt x="4525" y="412"/>
                    <a:pt x="4502" y="308"/>
                    <a:pt x="4433" y="215"/>
                  </a:cubicBezTo>
                  <a:cubicBezTo>
                    <a:pt x="4363" y="135"/>
                    <a:pt x="4271" y="76"/>
                    <a:pt x="4178" y="42"/>
                  </a:cubicBezTo>
                  <a:cubicBezTo>
                    <a:pt x="4093" y="11"/>
                    <a:pt x="4007" y="1"/>
                    <a:pt x="39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5" name="Google Shape;1085;p40"/>
            <p:cNvSpPr/>
            <p:nvPr/>
          </p:nvSpPr>
          <p:spPr>
            <a:xfrm>
              <a:off x="5974877" y="1898687"/>
              <a:ext cx="1745831" cy="1279815"/>
            </a:xfrm>
            <a:custGeom>
              <a:avLst/>
              <a:gdLst/>
              <a:ahLst/>
              <a:cxnLst/>
              <a:rect l="l" t="t" r="r" b="b"/>
              <a:pathLst>
                <a:path w="11355" h="8324" extrusionOk="0">
                  <a:moveTo>
                    <a:pt x="4526" y="0"/>
                  </a:moveTo>
                  <a:cubicBezTo>
                    <a:pt x="4503" y="59"/>
                    <a:pt x="4468" y="105"/>
                    <a:pt x="4433" y="151"/>
                  </a:cubicBezTo>
                  <a:cubicBezTo>
                    <a:pt x="4260" y="337"/>
                    <a:pt x="4016" y="440"/>
                    <a:pt x="3820" y="579"/>
                  </a:cubicBezTo>
                  <a:cubicBezTo>
                    <a:pt x="3762" y="625"/>
                    <a:pt x="3704" y="672"/>
                    <a:pt x="3658" y="730"/>
                  </a:cubicBezTo>
                  <a:cubicBezTo>
                    <a:pt x="3635" y="764"/>
                    <a:pt x="3623" y="800"/>
                    <a:pt x="3612" y="834"/>
                  </a:cubicBezTo>
                  <a:cubicBezTo>
                    <a:pt x="3600" y="869"/>
                    <a:pt x="3600" y="915"/>
                    <a:pt x="3600" y="950"/>
                  </a:cubicBezTo>
                  <a:cubicBezTo>
                    <a:pt x="3612" y="996"/>
                    <a:pt x="3623" y="1054"/>
                    <a:pt x="3658" y="1088"/>
                  </a:cubicBezTo>
                  <a:lnTo>
                    <a:pt x="3658" y="1100"/>
                  </a:lnTo>
                  <a:cubicBezTo>
                    <a:pt x="3692" y="1135"/>
                    <a:pt x="3715" y="1147"/>
                    <a:pt x="3762" y="1158"/>
                  </a:cubicBezTo>
                  <a:cubicBezTo>
                    <a:pt x="3762" y="1297"/>
                    <a:pt x="3785" y="1425"/>
                    <a:pt x="3820" y="1551"/>
                  </a:cubicBezTo>
                  <a:cubicBezTo>
                    <a:pt x="3831" y="1575"/>
                    <a:pt x="3831" y="1598"/>
                    <a:pt x="3843" y="1610"/>
                  </a:cubicBezTo>
                  <a:cubicBezTo>
                    <a:pt x="3878" y="1702"/>
                    <a:pt x="3913" y="1783"/>
                    <a:pt x="3970" y="1864"/>
                  </a:cubicBezTo>
                  <a:cubicBezTo>
                    <a:pt x="3959" y="2084"/>
                    <a:pt x="3924" y="2327"/>
                    <a:pt x="3878" y="2536"/>
                  </a:cubicBezTo>
                  <a:lnTo>
                    <a:pt x="3878" y="2547"/>
                  </a:lnTo>
                  <a:cubicBezTo>
                    <a:pt x="3854" y="2547"/>
                    <a:pt x="3820" y="2536"/>
                    <a:pt x="3785" y="2524"/>
                  </a:cubicBezTo>
                  <a:cubicBezTo>
                    <a:pt x="3762" y="2524"/>
                    <a:pt x="3739" y="2524"/>
                    <a:pt x="3715" y="2513"/>
                  </a:cubicBezTo>
                  <a:cubicBezTo>
                    <a:pt x="3658" y="2513"/>
                    <a:pt x="3612" y="2501"/>
                    <a:pt x="3612" y="2501"/>
                  </a:cubicBezTo>
                  <a:cubicBezTo>
                    <a:pt x="3583" y="2499"/>
                    <a:pt x="3554" y="2498"/>
                    <a:pt x="3525" y="2498"/>
                  </a:cubicBezTo>
                  <a:cubicBezTo>
                    <a:pt x="3380" y="2498"/>
                    <a:pt x="3237" y="2520"/>
                    <a:pt x="3102" y="2559"/>
                  </a:cubicBezTo>
                  <a:cubicBezTo>
                    <a:pt x="2848" y="2616"/>
                    <a:pt x="2604" y="2709"/>
                    <a:pt x="2362" y="2814"/>
                  </a:cubicBezTo>
                  <a:cubicBezTo>
                    <a:pt x="2002" y="2976"/>
                    <a:pt x="1632" y="3126"/>
                    <a:pt x="1274" y="3277"/>
                  </a:cubicBezTo>
                  <a:cubicBezTo>
                    <a:pt x="1169" y="3323"/>
                    <a:pt x="1065" y="3369"/>
                    <a:pt x="961" y="3403"/>
                  </a:cubicBezTo>
                  <a:cubicBezTo>
                    <a:pt x="764" y="3496"/>
                    <a:pt x="556" y="3578"/>
                    <a:pt x="371" y="3693"/>
                  </a:cubicBezTo>
                  <a:cubicBezTo>
                    <a:pt x="255" y="3763"/>
                    <a:pt x="127" y="3855"/>
                    <a:pt x="81" y="3994"/>
                  </a:cubicBezTo>
                  <a:cubicBezTo>
                    <a:pt x="0" y="4203"/>
                    <a:pt x="127" y="4445"/>
                    <a:pt x="289" y="4596"/>
                  </a:cubicBezTo>
                  <a:cubicBezTo>
                    <a:pt x="660" y="4908"/>
                    <a:pt x="1192" y="4943"/>
                    <a:pt x="1655" y="5105"/>
                  </a:cubicBezTo>
                  <a:cubicBezTo>
                    <a:pt x="1741" y="5140"/>
                    <a:pt x="1839" y="5180"/>
                    <a:pt x="1931" y="5180"/>
                  </a:cubicBezTo>
                  <a:cubicBezTo>
                    <a:pt x="1964" y="5180"/>
                    <a:pt x="1995" y="5175"/>
                    <a:pt x="2026" y="5163"/>
                  </a:cubicBezTo>
                  <a:cubicBezTo>
                    <a:pt x="2107" y="5140"/>
                    <a:pt x="2164" y="5082"/>
                    <a:pt x="2223" y="5013"/>
                  </a:cubicBezTo>
                  <a:cubicBezTo>
                    <a:pt x="2419" y="4792"/>
                    <a:pt x="2547" y="4527"/>
                    <a:pt x="2604" y="4237"/>
                  </a:cubicBezTo>
                  <a:cubicBezTo>
                    <a:pt x="2616" y="4214"/>
                    <a:pt x="2616" y="4167"/>
                    <a:pt x="2593" y="4156"/>
                  </a:cubicBezTo>
                  <a:cubicBezTo>
                    <a:pt x="2593" y="4144"/>
                    <a:pt x="2581" y="4144"/>
                    <a:pt x="2570" y="4144"/>
                  </a:cubicBezTo>
                  <a:cubicBezTo>
                    <a:pt x="2570" y="4144"/>
                    <a:pt x="2558" y="4144"/>
                    <a:pt x="2547" y="4156"/>
                  </a:cubicBezTo>
                  <a:lnTo>
                    <a:pt x="2535" y="4133"/>
                  </a:lnTo>
                  <a:cubicBezTo>
                    <a:pt x="2547" y="4121"/>
                    <a:pt x="2558" y="4121"/>
                    <a:pt x="2570" y="4110"/>
                  </a:cubicBezTo>
                  <a:cubicBezTo>
                    <a:pt x="2639" y="4075"/>
                    <a:pt x="2709" y="4041"/>
                    <a:pt x="2778" y="4017"/>
                  </a:cubicBezTo>
                  <a:lnTo>
                    <a:pt x="2778" y="4017"/>
                  </a:lnTo>
                  <a:cubicBezTo>
                    <a:pt x="2778" y="4052"/>
                    <a:pt x="2766" y="4087"/>
                    <a:pt x="2766" y="4121"/>
                  </a:cubicBezTo>
                  <a:cubicBezTo>
                    <a:pt x="2813" y="4028"/>
                    <a:pt x="2917" y="3959"/>
                    <a:pt x="3010" y="3925"/>
                  </a:cubicBezTo>
                  <a:cubicBezTo>
                    <a:pt x="3187" y="3846"/>
                    <a:pt x="3381" y="3792"/>
                    <a:pt x="3578" y="3792"/>
                  </a:cubicBezTo>
                  <a:cubicBezTo>
                    <a:pt x="3612" y="3792"/>
                    <a:pt x="3647" y="3794"/>
                    <a:pt x="3681" y="3797"/>
                  </a:cubicBezTo>
                  <a:cubicBezTo>
                    <a:pt x="3797" y="3809"/>
                    <a:pt x="3901" y="3832"/>
                    <a:pt x="4005" y="3866"/>
                  </a:cubicBezTo>
                  <a:cubicBezTo>
                    <a:pt x="4121" y="3925"/>
                    <a:pt x="4225" y="3994"/>
                    <a:pt x="4317" y="4087"/>
                  </a:cubicBezTo>
                  <a:cubicBezTo>
                    <a:pt x="4317" y="4092"/>
                    <a:pt x="4320" y="4095"/>
                    <a:pt x="4325" y="4095"/>
                  </a:cubicBezTo>
                  <a:cubicBezTo>
                    <a:pt x="4329" y="4095"/>
                    <a:pt x="4335" y="4092"/>
                    <a:pt x="4341" y="4087"/>
                  </a:cubicBezTo>
                  <a:cubicBezTo>
                    <a:pt x="4508" y="4008"/>
                    <a:pt x="4692" y="3980"/>
                    <a:pt x="4878" y="3980"/>
                  </a:cubicBezTo>
                  <a:cubicBezTo>
                    <a:pt x="4911" y="3980"/>
                    <a:pt x="4944" y="3981"/>
                    <a:pt x="4978" y="3982"/>
                  </a:cubicBezTo>
                  <a:cubicBezTo>
                    <a:pt x="5093" y="3994"/>
                    <a:pt x="5209" y="4005"/>
                    <a:pt x="5313" y="4017"/>
                  </a:cubicBezTo>
                  <a:cubicBezTo>
                    <a:pt x="5405" y="4028"/>
                    <a:pt x="5487" y="4041"/>
                    <a:pt x="5567" y="4064"/>
                  </a:cubicBezTo>
                  <a:cubicBezTo>
                    <a:pt x="5591" y="4075"/>
                    <a:pt x="5626" y="4075"/>
                    <a:pt x="5649" y="4087"/>
                  </a:cubicBezTo>
                  <a:cubicBezTo>
                    <a:pt x="5753" y="4133"/>
                    <a:pt x="5845" y="4191"/>
                    <a:pt x="5915" y="4283"/>
                  </a:cubicBezTo>
                  <a:cubicBezTo>
                    <a:pt x="5919" y="4287"/>
                    <a:pt x="5923" y="4288"/>
                    <a:pt x="5926" y="4288"/>
                  </a:cubicBezTo>
                  <a:cubicBezTo>
                    <a:pt x="5933" y="4288"/>
                    <a:pt x="5938" y="4283"/>
                    <a:pt x="5938" y="4283"/>
                  </a:cubicBezTo>
                  <a:lnTo>
                    <a:pt x="5950" y="4283"/>
                  </a:lnTo>
                  <a:cubicBezTo>
                    <a:pt x="6066" y="4376"/>
                    <a:pt x="6169" y="4468"/>
                    <a:pt x="6274" y="4561"/>
                  </a:cubicBezTo>
                  <a:cubicBezTo>
                    <a:pt x="6505" y="4769"/>
                    <a:pt x="6714" y="4990"/>
                    <a:pt x="6933" y="5198"/>
                  </a:cubicBezTo>
                  <a:cubicBezTo>
                    <a:pt x="7281" y="5510"/>
                    <a:pt x="7640" y="5811"/>
                    <a:pt x="8068" y="5985"/>
                  </a:cubicBezTo>
                  <a:cubicBezTo>
                    <a:pt x="8299" y="6078"/>
                    <a:pt x="8543" y="6135"/>
                    <a:pt x="8774" y="6217"/>
                  </a:cubicBezTo>
                  <a:cubicBezTo>
                    <a:pt x="9006" y="6286"/>
                    <a:pt x="9237" y="6390"/>
                    <a:pt x="9457" y="6494"/>
                  </a:cubicBezTo>
                  <a:cubicBezTo>
                    <a:pt x="9665" y="6575"/>
                    <a:pt x="9873" y="6668"/>
                    <a:pt x="10082" y="6760"/>
                  </a:cubicBezTo>
                  <a:cubicBezTo>
                    <a:pt x="10140" y="6899"/>
                    <a:pt x="10267" y="7015"/>
                    <a:pt x="10418" y="7073"/>
                  </a:cubicBezTo>
                  <a:cubicBezTo>
                    <a:pt x="10452" y="7084"/>
                    <a:pt x="10487" y="7096"/>
                    <a:pt x="10498" y="7119"/>
                  </a:cubicBezTo>
                  <a:lnTo>
                    <a:pt x="10498" y="7154"/>
                  </a:lnTo>
                  <a:cubicBezTo>
                    <a:pt x="10510" y="7362"/>
                    <a:pt x="10591" y="7559"/>
                    <a:pt x="10719" y="7721"/>
                  </a:cubicBezTo>
                  <a:cubicBezTo>
                    <a:pt x="10730" y="7745"/>
                    <a:pt x="10742" y="7756"/>
                    <a:pt x="10765" y="7768"/>
                  </a:cubicBezTo>
                  <a:lnTo>
                    <a:pt x="10799" y="7768"/>
                  </a:lnTo>
                  <a:cubicBezTo>
                    <a:pt x="10776" y="7871"/>
                    <a:pt x="10765" y="7976"/>
                    <a:pt x="10765" y="8080"/>
                  </a:cubicBezTo>
                  <a:cubicBezTo>
                    <a:pt x="10765" y="8126"/>
                    <a:pt x="10765" y="8184"/>
                    <a:pt x="10811" y="8195"/>
                  </a:cubicBezTo>
                  <a:cubicBezTo>
                    <a:pt x="10835" y="8195"/>
                    <a:pt x="10858" y="8184"/>
                    <a:pt x="10881" y="8172"/>
                  </a:cubicBezTo>
                  <a:lnTo>
                    <a:pt x="10915" y="8103"/>
                  </a:lnTo>
                  <a:cubicBezTo>
                    <a:pt x="10927" y="8069"/>
                    <a:pt x="10938" y="8033"/>
                    <a:pt x="10938" y="8010"/>
                  </a:cubicBezTo>
                  <a:lnTo>
                    <a:pt x="10950" y="7999"/>
                  </a:lnTo>
                  <a:cubicBezTo>
                    <a:pt x="10973" y="8033"/>
                    <a:pt x="10997" y="8069"/>
                    <a:pt x="11008" y="8103"/>
                  </a:cubicBezTo>
                  <a:cubicBezTo>
                    <a:pt x="11066" y="8184"/>
                    <a:pt x="11123" y="8265"/>
                    <a:pt x="11205" y="8311"/>
                  </a:cubicBezTo>
                  <a:cubicBezTo>
                    <a:pt x="11216" y="8311"/>
                    <a:pt x="11228" y="8323"/>
                    <a:pt x="11239" y="8323"/>
                  </a:cubicBezTo>
                  <a:cubicBezTo>
                    <a:pt x="11262" y="8311"/>
                    <a:pt x="11262" y="8277"/>
                    <a:pt x="11251" y="8254"/>
                  </a:cubicBezTo>
                  <a:lnTo>
                    <a:pt x="11216" y="8115"/>
                  </a:lnTo>
                  <a:lnTo>
                    <a:pt x="11216" y="8115"/>
                  </a:lnTo>
                  <a:cubicBezTo>
                    <a:pt x="11228" y="8138"/>
                    <a:pt x="11251" y="8161"/>
                    <a:pt x="11274" y="8172"/>
                  </a:cubicBezTo>
                  <a:cubicBezTo>
                    <a:pt x="11281" y="8176"/>
                    <a:pt x="11288" y="8177"/>
                    <a:pt x="11295" y="8177"/>
                  </a:cubicBezTo>
                  <a:cubicBezTo>
                    <a:pt x="11314" y="8177"/>
                    <a:pt x="11335" y="8166"/>
                    <a:pt x="11344" y="8149"/>
                  </a:cubicBezTo>
                  <a:cubicBezTo>
                    <a:pt x="11355" y="8138"/>
                    <a:pt x="11355" y="8115"/>
                    <a:pt x="11344" y="8092"/>
                  </a:cubicBezTo>
                  <a:cubicBezTo>
                    <a:pt x="11321" y="7953"/>
                    <a:pt x="11262" y="7802"/>
                    <a:pt x="11216" y="7663"/>
                  </a:cubicBezTo>
                  <a:cubicBezTo>
                    <a:pt x="11031" y="7189"/>
                    <a:pt x="10822" y="6691"/>
                    <a:pt x="10464" y="6332"/>
                  </a:cubicBezTo>
                  <a:cubicBezTo>
                    <a:pt x="9700" y="5846"/>
                    <a:pt x="8913" y="5417"/>
                    <a:pt x="8091" y="5059"/>
                  </a:cubicBezTo>
                  <a:cubicBezTo>
                    <a:pt x="7558" y="4457"/>
                    <a:pt x="7026" y="3855"/>
                    <a:pt x="6493" y="3265"/>
                  </a:cubicBezTo>
                  <a:cubicBezTo>
                    <a:pt x="6331" y="3068"/>
                    <a:pt x="6158" y="2871"/>
                    <a:pt x="5938" y="2755"/>
                  </a:cubicBezTo>
                  <a:cubicBezTo>
                    <a:pt x="5834" y="2686"/>
                    <a:pt x="5706" y="2639"/>
                    <a:pt x="5579" y="2605"/>
                  </a:cubicBezTo>
                  <a:lnTo>
                    <a:pt x="5567" y="2605"/>
                  </a:lnTo>
                  <a:cubicBezTo>
                    <a:pt x="5429" y="2559"/>
                    <a:pt x="5290" y="2524"/>
                    <a:pt x="5151" y="2489"/>
                  </a:cubicBezTo>
                  <a:cubicBezTo>
                    <a:pt x="5151" y="2466"/>
                    <a:pt x="5140" y="2443"/>
                    <a:pt x="5128" y="2408"/>
                  </a:cubicBezTo>
                  <a:cubicBezTo>
                    <a:pt x="5104" y="2269"/>
                    <a:pt x="5070" y="2130"/>
                    <a:pt x="5035" y="1991"/>
                  </a:cubicBezTo>
                  <a:lnTo>
                    <a:pt x="5024" y="1968"/>
                  </a:lnTo>
                  <a:cubicBezTo>
                    <a:pt x="5081" y="1911"/>
                    <a:pt x="5116" y="1852"/>
                    <a:pt x="5151" y="1783"/>
                  </a:cubicBezTo>
                  <a:cubicBezTo>
                    <a:pt x="5174" y="1749"/>
                    <a:pt x="5197" y="1713"/>
                    <a:pt x="5209" y="1679"/>
                  </a:cubicBezTo>
                  <a:cubicBezTo>
                    <a:pt x="5279" y="1528"/>
                    <a:pt x="5325" y="1378"/>
                    <a:pt x="5336" y="1216"/>
                  </a:cubicBezTo>
                  <a:lnTo>
                    <a:pt x="5336" y="962"/>
                  </a:lnTo>
                  <a:cubicBezTo>
                    <a:pt x="5382" y="1008"/>
                    <a:pt x="5417" y="1065"/>
                    <a:pt x="5452" y="1124"/>
                  </a:cubicBezTo>
                  <a:cubicBezTo>
                    <a:pt x="5475" y="1088"/>
                    <a:pt x="5475" y="1065"/>
                    <a:pt x="5487" y="1031"/>
                  </a:cubicBezTo>
                  <a:cubicBezTo>
                    <a:pt x="5498" y="1008"/>
                    <a:pt x="5510" y="973"/>
                    <a:pt x="5510" y="938"/>
                  </a:cubicBezTo>
                  <a:lnTo>
                    <a:pt x="5510" y="811"/>
                  </a:lnTo>
                  <a:cubicBezTo>
                    <a:pt x="5475" y="718"/>
                    <a:pt x="5417" y="637"/>
                    <a:pt x="5359" y="579"/>
                  </a:cubicBezTo>
                  <a:cubicBezTo>
                    <a:pt x="5243" y="463"/>
                    <a:pt x="5104" y="394"/>
                    <a:pt x="4966" y="324"/>
                  </a:cubicBezTo>
                  <a:cubicBezTo>
                    <a:pt x="4827" y="244"/>
                    <a:pt x="4688" y="174"/>
                    <a:pt x="4572" y="59"/>
                  </a:cubicBezTo>
                  <a:cubicBezTo>
                    <a:pt x="4561" y="47"/>
                    <a:pt x="4538" y="24"/>
                    <a:pt x="4526" y="0"/>
                  </a:cubicBezTo>
                  <a:close/>
                </a:path>
              </a:pathLst>
            </a:custGeom>
            <a:solidFill>
              <a:srgbClr val="C573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6" name="Google Shape;1086;p40"/>
            <p:cNvSpPr/>
            <p:nvPr/>
          </p:nvSpPr>
          <p:spPr>
            <a:xfrm>
              <a:off x="6795111" y="2046437"/>
              <a:ext cx="17989" cy="39360"/>
            </a:xfrm>
            <a:custGeom>
              <a:avLst/>
              <a:gdLst/>
              <a:ahLst/>
              <a:cxnLst/>
              <a:rect l="l" t="t" r="r" b="b"/>
              <a:pathLst>
                <a:path w="117" h="256" extrusionOk="0">
                  <a:moveTo>
                    <a:pt x="1" y="1"/>
                  </a:moveTo>
                  <a:lnTo>
                    <a:pt x="1" y="255"/>
                  </a:lnTo>
                  <a:cubicBezTo>
                    <a:pt x="47" y="243"/>
                    <a:pt x="94" y="209"/>
                    <a:pt x="117" y="163"/>
                  </a:cubicBezTo>
                  <a:cubicBezTo>
                    <a:pt x="82" y="104"/>
                    <a:pt x="47" y="47"/>
                    <a:pt x="1"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7" name="Google Shape;1087;p40"/>
            <p:cNvSpPr/>
            <p:nvPr/>
          </p:nvSpPr>
          <p:spPr>
            <a:xfrm>
              <a:off x="6556652" y="4425654"/>
              <a:ext cx="178197" cy="143449"/>
            </a:xfrm>
            <a:custGeom>
              <a:avLst/>
              <a:gdLst/>
              <a:ahLst/>
              <a:cxnLst/>
              <a:rect l="l" t="t" r="r" b="b"/>
              <a:pathLst>
                <a:path w="1159" h="933" extrusionOk="0">
                  <a:moveTo>
                    <a:pt x="256" y="1"/>
                  </a:moveTo>
                  <a:cubicBezTo>
                    <a:pt x="209" y="152"/>
                    <a:pt x="140" y="291"/>
                    <a:pt x="82" y="430"/>
                  </a:cubicBezTo>
                  <a:cubicBezTo>
                    <a:pt x="47" y="499"/>
                    <a:pt x="24" y="580"/>
                    <a:pt x="1" y="661"/>
                  </a:cubicBezTo>
                  <a:cubicBezTo>
                    <a:pt x="59" y="777"/>
                    <a:pt x="198" y="846"/>
                    <a:pt x="325" y="893"/>
                  </a:cubicBezTo>
                  <a:cubicBezTo>
                    <a:pt x="416" y="915"/>
                    <a:pt x="512" y="933"/>
                    <a:pt x="606" y="933"/>
                  </a:cubicBezTo>
                  <a:cubicBezTo>
                    <a:pt x="656" y="933"/>
                    <a:pt x="706" y="928"/>
                    <a:pt x="754" y="916"/>
                  </a:cubicBezTo>
                  <a:cubicBezTo>
                    <a:pt x="893" y="893"/>
                    <a:pt x="1032" y="823"/>
                    <a:pt x="1112" y="707"/>
                  </a:cubicBezTo>
                  <a:cubicBezTo>
                    <a:pt x="1135" y="684"/>
                    <a:pt x="1158" y="649"/>
                    <a:pt x="1158" y="626"/>
                  </a:cubicBezTo>
                  <a:cubicBezTo>
                    <a:pt x="1147" y="592"/>
                    <a:pt x="1147" y="569"/>
                    <a:pt x="1135" y="545"/>
                  </a:cubicBezTo>
                  <a:cubicBezTo>
                    <a:pt x="1089" y="394"/>
                    <a:pt x="1032" y="244"/>
                    <a:pt x="973" y="93"/>
                  </a:cubicBezTo>
                  <a:cubicBezTo>
                    <a:pt x="927" y="99"/>
                    <a:pt x="881" y="102"/>
                    <a:pt x="834" y="102"/>
                  </a:cubicBezTo>
                  <a:cubicBezTo>
                    <a:pt x="788" y="102"/>
                    <a:pt x="742" y="99"/>
                    <a:pt x="695" y="93"/>
                  </a:cubicBezTo>
                  <a:cubicBezTo>
                    <a:pt x="545" y="82"/>
                    <a:pt x="394" y="47"/>
                    <a:pt x="256" y="1"/>
                  </a:cubicBezTo>
                  <a:close/>
                </a:path>
              </a:pathLst>
            </a:custGeom>
            <a:solidFill>
              <a:srgbClr val="C573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8" name="Google Shape;1088;p40"/>
            <p:cNvSpPr/>
            <p:nvPr/>
          </p:nvSpPr>
          <p:spPr>
            <a:xfrm>
              <a:off x="6334335" y="2535810"/>
              <a:ext cx="39360" cy="48278"/>
            </a:xfrm>
            <a:custGeom>
              <a:avLst/>
              <a:gdLst/>
              <a:ahLst/>
              <a:cxnLst/>
              <a:rect l="l" t="t" r="r" b="b"/>
              <a:pathLst>
                <a:path w="256" h="314" extrusionOk="0">
                  <a:moveTo>
                    <a:pt x="232" y="0"/>
                  </a:moveTo>
                  <a:cubicBezTo>
                    <a:pt x="232" y="0"/>
                    <a:pt x="220" y="0"/>
                    <a:pt x="209" y="12"/>
                  </a:cubicBezTo>
                  <a:cubicBezTo>
                    <a:pt x="209" y="12"/>
                    <a:pt x="197" y="12"/>
                    <a:pt x="197" y="23"/>
                  </a:cubicBezTo>
                  <a:cubicBezTo>
                    <a:pt x="139" y="59"/>
                    <a:pt x="93" y="116"/>
                    <a:pt x="58" y="174"/>
                  </a:cubicBezTo>
                  <a:lnTo>
                    <a:pt x="47" y="174"/>
                  </a:lnTo>
                  <a:cubicBezTo>
                    <a:pt x="35" y="221"/>
                    <a:pt x="12" y="267"/>
                    <a:pt x="1" y="313"/>
                  </a:cubicBezTo>
                  <a:cubicBezTo>
                    <a:pt x="81" y="221"/>
                    <a:pt x="186" y="105"/>
                    <a:pt x="255" y="12"/>
                  </a:cubicBezTo>
                  <a:cubicBezTo>
                    <a:pt x="255" y="0"/>
                    <a:pt x="243" y="0"/>
                    <a:pt x="232"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9" name="Google Shape;1089;p40"/>
            <p:cNvSpPr/>
            <p:nvPr/>
          </p:nvSpPr>
          <p:spPr>
            <a:xfrm>
              <a:off x="6298820" y="2435414"/>
              <a:ext cx="21371" cy="102397"/>
            </a:xfrm>
            <a:custGeom>
              <a:avLst/>
              <a:gdLst/>
              <a:ahLst/>
              <a:cxnLst/>
              <a:rect l="l" t="t" r="r" b="b"/>
              <a:pathLst>
                <a:path w="139" h="666" extrusionOk="0">
                  <a:moveTo>
                    <a:pt x="116" y="0"/>
                  </a:moveTo>
                  <a:cubicBezTo>
                    <a:pt x="112" y="0"/>
                    <a:pt x="108" y="1"/>
                    <a:pt x="104" y="5"/>
                  </a:cubicBezTo>
                  <a:cubicBezTo>
                    <a:pt x="104" y="5"/>
                    <a:pt x="93" y="17"/>
                    <a:pt x="81" y="17"/>
                  </a:cubicBezTo>
                  <a:cubicBezTo>
                    <a:pt x="57" y="51"/>
                    <a:pt x="34" y="87"/>
                    <a:pt x="23" y="133"/>
                  </a:cubicBezTo>
                  <a:cubicBezTo>
                    <a:pt x="34" y="306"/>
                    <a:pt x="23" y="480"/>
                    <a:pt x="0" y="665"/>
                  </a:cubicBezTo>
                  <a:cubicBezTo>
                    <a:pt x="46" y="457"/>
                    <a:pt x="116" y="213"/>
                    <a:pt x="139" y="5"/>
                  </a:cubicBezTo>
                  <a:cubicBezTo>
                    <a:pt x="131" y="5"/>
                    <a:pt x="123" y="0"/>
                    <a:pt x="116"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0" name="Google Shape;1090;p40"/>
            <p:cNvSpPr/>
            <p:nvPr/>
          </p:nvSpPr>
          <p:spPr>
            <a:xfrm>
              <a:off x="7629951" y="3087450"/>
              <a:ext cx="28598" cy="71340"/>
            </a:xfrm>
            <a:custGeom>
              <a:avLst/>
              <a:gdLst/>
              <a:ahLst/>
              <a:cxnLst/>
              <a:rect l="l" t="t" r="r" b="b"/>
              <a:pathLst>
                <a:path w="186" h="464" extrusionOk="0">
                  <a:moveTo>
                    <a:pt x="57" y="0"/>
                  </a:moveTo>
                  <a:lnTo>
                    <a:pt x="57" y="24"/>
                  </a:lnTo>
                  <a:cubicBezTo>
                    <a:pt x="46" y="36"/>
                    <a:pt x="46" y="36"/>
                    <a:pt x="34" y="36"/>
                  </a:cubicBezTo>
                  <a:cubicBezTo>
                    <a:pt x="11" y="139"/>
                    <a:pt x="0" y="244"/>
                    <a:pt x="0" y="348"/>
                  </a:cubicBezTo>
                  <a:cubicBezTo>
                    <a:pt x="0" y="394"/>
                    <a:pt x="0" y="452"/>
                    <a:pt x="46" y="463"/>
                  </a:cubicBezTo>
                  <a:cubicBezTo>
                    <a:pt x="70" y="463"/>
                    <a:pt x="93" y="452"/>
                    <a:pt x="116" y="440"/>
                  </a:cubicBezTo>
                  <a:lnTo>
                    <a:pt x="150" y="371"/>
                  </a:lnTo>
                  <a:cubicBezTo>
                    <a:pt x="162" y="337"/>
                    <a:pt x="173" y="301"/>
                    <a:pt x="173" y="278"/>
                  </a:cubicBezTo>
                  <a:lnTo>
                    <a:pt x="185" y="267"/>
                  </a:lnTo>
                  <a:cubicBezTo>
                    <a:pt x="139" y="186"/>
                    <a:pt x="93" y="93"/>
                    <a:pt x="57"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1" name="Google Shape;1091;p40"/>
            <p:cNvSpPr/>
            <p:nvPr/>
          </p:nvSpPr>
          <p:spPr>
            <a:xfrm>
              <a:off x="7631642" y="3000276"/>
              <a:ext cx="74876" cy="178196"/>
            </a:xfrm>
            <a:custGeom>
              <a:avLst/>
              <a:gdLst/>
              <a:ahLst/>
              <a:cxnLst/>
              <a:rect l="l" t="t" r="r" b="b"/>
              <a:pathLst>
                <a:path w="487" h="1159" extrusionOk="0">
                  <a:moveTo>
                    <a:pt x="0" y="1"/>
                  </a:moveTo>
                  <a:cubicBezTo>
                    <a:pt x="23" y="186"/>
                    <a:pt x="35" y="359"/>
                    <a:pt x="46" y="544"/>
                  </a:cubicBezTo>
                  <a:lnTo>
                    <a:pt x="46" y="567"/>
                  </a:lnTo>
                  <a:cubicBezTo>
                    <a:pt x="82" y="660"/>
                    <a:pt x="128" y="753"/>
                    <a:pt x="174" y="834"/>
                  </a:cubicBezTo>
                  <a:cubicBezTo>
                    <a:pt x="197" y="868"/>
                    <a:pt x="221" y="904"/>
                    <a:pt x="232" y="938"/>
                  </a:cubicBezTo>
                  <a:cubicBezTo>
                    <a:pt x="290" y="1019"/>
                    <a:pt x="347" y="1100"/>
                    <a:pt x="429" y="1146"/>
                  </a:cubicBezTo>
                  <a:cubicBezTo>
                    <a:pt x="440" y="1146"/>
                    <a:pt x="452" y="1158"/>
                    <a:pt x="463" y="1158"/>
                  </a:cubicBezTo>
                  <a:cubicBezTo>
                    <a:pt x="486" y="1146"/>
                    <a:pt x="486" y="1112"/>
                    <a:pt x="475" y="1089"/>
                  </a:cubicBezTo>
                  <a:lnTo>
                    <a:pt x="440" y="950"/>
                  </a:lnTo>
                  <a:cubicBezTo>
                    <a:pt x="324" y="614"/>
                    <a:pt x="185" y="302"/>
                    <a:pt x="12"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2" name="Google Shape;1092;p40"/>
            <p:cNvSpPr/>
            <p:nvPr/>
          </p:nvSpPr>
          <p:spPr>
            <a:xfrm>
              <a:off x="6850460" y="2445100"/>
              <a:ext cx="89021" cy="154826"/>
            </a:xfrm>
            <a:custGeom>
              <a:avLst/>
              <a:gdLst/>
              <a:ahLst/>
              <a:cxnLst/>
              <a:rect l="l" t="t" r="r" b="b"/>
              <a:pathLst>
                <a:path w="579" h="1007" extrusionOk="0">
                  <a:moveTo>
                    <a:pt x="23" y="0"/>
                  </a:moveTo>
                  <a:cubicBezTo>
                    <a:pt x="23" y="35"/>
                    <a:pt x="11" y="70"/>
                    <a:pt x="0" y="93"/>
                  </a:cubicBezTo>
                  <a:cubicBezTo>
                    <a:pt x="81" y="232"/>
                    <a:pt x="150" y="371"/>
                    <a:pt x="197" y="521"/>
                  </a:cubicBezTo>
                  <a:cubicBezTo>
                    <a:pt x="220" y="590"/>
                    <a:pt x="243" y="660"/>
                    <a:pt x="255" y="729"/>
                  </a:cubicBezTo>
                  <a:cubicBezTo>
                    <a:pt x="371" y="822"/>
                    <a:pt x="474" y="914"/>
                    <a:pt x="579" y="1007"/>
                  </a:cubicBezTo>
                  <a:cubicBezTo>
                    <a:pt x="428" y="649"/>
                    <a:pt x="278" y="289"/>
                    <a:pt x="23"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3" name="Google Shape;1093;p40"/>
            <p:cNvSpPr/>
            <p:nvPr/>
          </p:nvSpPr>
          <p:spPr>
            <a:xfrm>
              <a:off x="6795111" y="2046437"/>
              <a:ext cx="17989" cy="39360"/>
            </a:xfrm>
            <a:custGeom>
              <a:avLst/>
              <a:gdLst/>
              <a:ahLst/>
              <a:cxnLst/>
              <a:rect l="l" t="t" r="r" b="b"/>
              <a:pathLst>
                <a:path w="117" h="256" extrusionOk="0">
                  <a:moveTo>
                    <a:pt x="1" y="1"/>
                  </a:moveTo>
                  <a:lnTo>
                    <a:pt x="1" y="255"/>
                  </a:lnTo>
                  <a:cubicBezTo>
                    <a:pt x="47" y="243"/>
                    <a:pt x="94" y="209"/>
                    <a:pt x="117" y="163"/>
                  </a:cubicBezTo>
                  <a:cubicBezTo>
                    <a:pt x="82" y="104"/>
                    <a:pt x="47" y="47"/>
                    <a:pt x="1"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4" name="Google Shape;1094;p40"/>
            <p:cNvSpPr/>
            <p:nvPr/>
          </p:nvSpPr>
          <p:spPr>
            <a:xfrm>
              <a:off x="6570950" y="2185269"/>
              <a:ext cx="178196" cy="105011"/>
            </a:xfrm>
            <a:custGeom>
              <a:avLst/>
              <a:gdLst/>
              <a:ahLst/>
              <a:cxnLst/>
              <a:rect l="l" t="t" r="r" b="b"/>
              <a:pathLst>
                <a:path w="1159" h="683" extrusionOk="0">
                  <a:moveTo>
                    <a:pt x="93" y="0"/>
                  </a:moveTo>
                  <a:cubicBezTo>
                    <a:pt x="82" y="232"/>
                    <a:pt x="47" y="451"/>
                    <a:pt x="1" y="672"/>
                  </a:cubicBezTo>
                  <a:lnTo>
                    <a:pt x="1" y="683"/>
                  </a:lnTo>
                  <a:cubicBezTo>
                    <a:pt x="267" y="649"/>
                    <a:pt x="533" y="567"/>
                    <a:pt x="776" y="440"/>
                  </a:cubicBezTo>
                  <a:cubicBezTo>
                    <a:pt x="927" y="371"/>
                    <a:pt x="1077" y="278"/>
                    <a:pt x="1158" y="127"/>
                  </a:cubicBezTo>
                  <a:lnTo>
                    <a:pt x="1147" y="104"/>
                  </a:lnTo>
                  <a:cubicBezTo>
                    <a:pt x="1077" y="186"/>
                    <a:pt x="985" y="255"/>
                    <a:pt x="880" y="301"/>
                  </a:cubicBezTo>
                  <a:cubicBezTo>
                    <a:pt x="818" y="323"/>
                    <a:pt x="753" y="334"/>
                    <a:pt x="688" y="334"/>
                  </a:cubicBezTo>
                  <a:cubicBezTo>
                    <a:pt x="545" y="334"/>
                    <a:pt x="401" y="284"/>
                    <a:pt x="290" y="197"/>
                  </a:cubicBezTo>
                  <a:cubicBezTo>
                    <a:pt x="209" y="150"/>
                    <a:pt x="151" y="81"/>
                    <a:pt x="93"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5" name="Google Shape;1095;p40"/>
            <p:cNvSpPr/>
            <p:nvPr/>
          </p:nvSpPr>
          <p:spPr>
            <a:xfrm>
              <a:off x="6537280" y="2041055"/>
              <a:ext cx="15990" cy="35670"/>
            </a:xfrm>
            <a:custGeom>
              <a:avLst/>
              <a:gdLst/>
              <a:ahLst/>
              <a:cxnLst/>
              <a:rect l="l" t="t" r="r" b="b"/>
              <a:pathLst>
                <a:path w="104" h="232" extrusionOk="0">
                  <a:moveTo>
                    <a:pt x="93" y="0"/>
                  </a:moveTo>
                  <a:cubicBezTo>
                    <a:pt x="57" y="47"/>
                    <a:pt x="23" y="105"/>
                    <a:pt x="0" y="162"/>
                  </a:cubicBezTo>
                  <a:lnTo>
                    <a:pt x="0" y="174"/>
                  </a:lnTo>
                  <a:cubicBezTo>
                    <a:pt x="34" y="209"/>
                    <a:pt x="57" y="221"/>
                    <a:pt x="104" y="232"/>
                  </a:cubicBezTo>
                  <a:cubicBezTo>
                    <a:pt x="93" y="162"/>
                    <a:pt x="93" y="82"/>
                    <a:pt x="93"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6" name="Google Shape;1096;p40"/>
            <p:cNvSpPr/>
            <p:nvPr/>
          </p:nvSpPr>
          <p:spPr>
            <a:xfrm>
              <a:off x="6370004" y="2391750"/>
              <a:ext cx="90713" cy="138836"/>
            </a:xfrm>
            <a:custGeom>
              <a:avLst/>
              <a:gdLst/>
              <a:ahLst/>
              <a:cxnLst/>
              <a:rect l="l" t="t" r="r" b="b"/>
              <a:pathLst>
                <a:path w="590" h="903" extrusionOk="0">
                  <a:moveTo>
                    <a:pt x="579" y="0"/>
                  </a:moveTo>
                  <a:cubicBezTo>
                    <a:pt x="358" y="278"/>
                    <a:pt x="173" y="579"/>
                    <a:pt x="0" y="903"/>
                  </a:cubicBezTo>
                  <a:cubicBezTo>
                    <a:pt x="69" y="868"/>
                    <a:pt x="139" y="834"/>
                    <a:pt x="208" y="810"/>
                  </a:cubicBezTo>
                  <a:cubicBezTo>
                    <a:pt x="219" y="764"/>
                    <a:pt x="232" y="718"/>
                    <a:pt x="255" y="683"/>
                  </a:cubicBezTo>
                  <a:cubicBezTo>
                    <a:pt x="335" y="440"/>
                    <a:pt x="463" y="220"/>
                    <a:pt x="590"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7" name="Google Shape;1097;p40"/>
            <p:cNvSpPr/>
            <p:nvPr/>
          </p:nvSpPr>
          <p:spPr>
            <a:xfrm>
              <a:off x="6316501" y="2445100"/>
              <a:ext cx="42896" cy="110392"/>
            </a:xfrm>
            <a:custGeom>
              <a:avLst/>
              <a:gdLst/>
              <a:ahLst/>
              <a:cxnLst/>
              <a:rect l="l" t="t" r="r" b="b"/>
              <a:pathLst>
                <a:path w="279" h="718" extrusionOk="0">
                  <a:moveTo>
                    <a:pt x="255" y="0"/>
                  </a:moveTo>
                  <a:cubicBezTo>
                    <a:pt x="232" y="0"/>
                    <a:pt x="209" y="11"/>
                    <a:pt x="197" y="24"/>
                  </a:cubicBezTo>
                  <a:cubicBezTo>
                    <a:pt x="151" y="58"/>
                    <a:pt x="104" y="104"/>
                    <a:pt x="81" y="162"/>
                  </a:cubicBezTo>
                  <a:cubicBezTo>
                    <a:pt x="93" y="348"/>
                    <a:pt x="58" y="533"/>
                    <a:pt x="1" y="718"/>
                  </a:cubicBezTo>
                  <a:cubicBezTo>
                    <a:pt x="151" y="510"/>
                    <a:pt x="209" y="255"/>
                    <a:pt x="279" y="11"/>
                  </a:cubicBezTo>
                  <a:cubicBezTo>
                    <a:pt x="267" y="0"/>
                    <a:pt x="267" y="0"/>
                    <a:pt x="255"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8" name="Google Shape;1098;p40"/>
            <p:cNvSpPr/>
            <p:nvPr/>
          </p:nvSpPr>
          <p:spPr>
            <a:xfrm>
              <a:off x="6264842" y="2432492"/>
              <a:ext cx="19834" cy="126690"/>
            </a:xfrm>
            <a:custGeom>
              <a:avLst/>
              <a:gdLst/>
              <a:ahLst/>
              <a:cxnLst/>
              <a:rect l="l" t="t" r="r" b="b"/>
              <a:pathLst>
                <a:path w="129" h="824" extrusionOk="0">
                  <a:moveTo>
                    <a:pt x="128" y="1"/>
                  </a:moveTo>
                  <a:cubicBezTo>
                    <a:pt x="105" y="13"/>
                    <a:pt x="93" y="36"/>
                    <a:pt x="93" y="47"/>
                  </a:cubicBezTo>
                  <a:cubicBezTo>
                    <a:pt x="47" y="140"/>
                    <a:pt x="24" y="244"/>
                    <a:pt x="24" y="360"/>
                  </a:cubicBezTo>
                  <a:lnTo>
                    <a:pt x="1" y="360"/>
                  </a:lnTo>
                  <a:cubicBezTo>
                    <a:pt x="47" y="510"/>
                    <a:pt x="36" y="672"/>
                    <a:pt x="13" y="823"/>
                  </a:cubicBezTo>
                  <a:cubicBezTo>
                    <a:pt x="82" y="556"/>
                    <a:pt x="116" y="279"/>
                    <a:pt x="128"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9" name="Google Shape;1099;p40"/>
            <p:cNvSpPr/>
            <p:nvPr/>
          </p:nvSpPr>
          <p:spPr>
            <a:xfrm>
              <a:off x="6049598" y="2507982"/>
              <a:ext cx="186960" cy="95633"/>
            </a:xfrm>
            <a:custGeom>
              <a:avLst/>
              <a:gdLst/>
              <a:ahLst/>
              <a:cxnLst/>
              <a:rect l="l" t="t" r="r" b="b"/>
              <a:pathLst>
                <a:path w="1216" h="622" extrusionOk="0">
                  <a:moveTo>
                    <a:pt x="494" y="1"/>
                  </a:moveTo>
                  <a:cubicBezTo>
                    <a:pt x="327" y="1"/>
                    <a:pt x="160" y="26"/>
                    <a:pt x="1" y="78"/>
                  </a:cubicBezTo>
                  <a:lnTo>
                    <a:pt x="1" y="89"/>
                  </a:lnTo>
                  <a:cubicBezTo>
                    <a:pt x="19" y="87"/>
                    <a:pt x="38" y="87"/>
                    <a:pt x="57" y="87"/>
                  </a:cubicBezTo>
                  <a:cubicBezTo>
                    <a:pt x="188" y="87"/>
                    <a:pt x="319" y="119"/>
                    <a:pt x="440" y="170"/>
                  </a:cubicBezTo>
                  <a:cubicBezTo>
                    <a:pt x="695" y="286"/>
                    <a:pt x="891" y="494"/>
                    <a:pt x="1135" y="621"/>
                  </a:cubicBezTo>
                  <a:lnTo>
                    <a:pt x="1146" y="610"/>
                  </a:lnTo>
                  <a:lnTo>
                    <a:pt x="1215" y="158"/>
                  </a:lnTo>
                  <a:cubicBezTo>
                    <a:pt x="988" y="55"/>
                    <a:pt x="740" y="1"/>
                    <a:pt x="494"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0" name="Google Shape;1100;p40"/>
            <p:cNvSpPr/>
            <p:nvPr/>
          </p:nvSpPr>
          <p:spPr>
            <a:xfrm>
              <a:off x="6223946" y="2471698"/>
              <a:ext cx="51814" cy="94249"/>
            </a:xfrm>
            <a:custGeom>
              <a:avLst/>
              <a:gdLst/>
              <a:ahLst/>
              <a:cxnLst/>
              <a:rect l="l" t="t" r="r" b="b"/>
              <a:pathLst>
                <a:path w="337" h="613" extrusionOk="0">
                  <a:moveTo>
                    <a:pt x="209" y="1"/>
                  </a:moveTo>
                  <a:cubicBezTo>
                    <a:pt x="151" y="13"/>
                    <a:pt x="128" y="93"/>
                    <a:pt x="117" y="139"/>
                  </a:cubicBezTo>
                  <a:cubicBezTo>
                    <a:pt x="81" y="209"/>
                    <a:pt x="70" y="278"/>
                    <a:pt x="58" y="348"/>
                  </a:cubicBezTo>
                  <a:cubicBezTo>
                    <a:pt x="35" y="417"/>
                    <a:pt x="24" y="499"/>
                    <a:pt x="1" y="579"/>
                  </a:cubicBezTo>
                  <a:cubicBezTo>
                    <a:pt x="1" y="600"/>
                    <a:pt x="16" y="612"/>
                    <a:pt x="30" y="612"/>
                  </a:cubicBezTo>
                  <a:cubicBezTo>
                    <a:pt x="39" y="612"/>
                    <a:pt x="47" y="606"/>
                    <a:pt x="47" y="591"/>
                  </a:cubicBezTo>
                  <a:cubicBezTo>
                    <a:pt x="81" y="476"/>
                    <a:pt x="105" y="360"/>
                    <a:pt x="128" y="244"/>
                  </a:cubicBezTo>
                  <a:cubicBezTo>
                    <a:pt x="140" y="198"/>
                    <a:pt x="163" y="139"/>
                    <a:pt x="186" y="93"/>
                  </a:cubicBezTo>
                  <a:cubicBezTo>
                    <a:pt x="194" y="77"/>
                    <a:pt x="208" y="60"/>
                    <a:pt x="223" y="60"/>
                  </a:cubicBezTo>
                  <a:cubicBezTo>
                    <a:pt x="230" y="60"/>
                    <a:pt x="237" y="63"/>
                    <a:pt x="243" y="70"/>
                  </a:cubicBezTo>
                  <a:cubicBezTo>
                    <a:pt x="267" y="93"/>
                    <a:pt x="279" y="116"/>
                    <a:pt x="279" y="139"/>
                  </a:cubicBezTo>
                  <a:cubicBezTo>
                    <a:pt x="283" y="154"/>
                    <a:pt x="294" y="161"/>
                    <a:pt x="305" y="161"/>
                  </a:cubicBezTo>
                  <a:cubicBezTo>
                    <a:pt x="320" y="161"/>
                    <a:pt x="336" y="148"/>
                    <a:pt x="336" y="128"/>
                  </a:cubicBezTo>
                  <a:cubicBezTo>
                    <a:pt x="313" y="82"/>
                    <a:pt x="279" y="1"/>
                    <a:pt x="209"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1" name="Google Shape;1101;p40"/>
            <p:cNvSpPr/>
            <p:nvPr/>
          </p:nvSpPr>
          <p:spPr>
            <a:xfrm>
              <a:off x="6273759" y="2420193"/>
              <a:ext cx="64268" cy="62422"/>
            </a:xfrm>
            <a:custGeom>
              <a:avLst/>
              <a:gdLst/>
              <a:ahLst/>
              <a:cxnLst/>
              <a:rect l="l" t="t" r="r" b="b"/>
              <a:pathLst>
                <a:path w="418" h="406" extrusionOk="0">
                  <a:moveTo>
                    <a:pt x="128" y="0"/>
                  </a:moveTo>
                  <a:cubicBezTo>
                    <a:pt x="105" y="0"/>
                    <a:pt x="82" y="11"/>
                    <a:pt x="70" y="23"/>
                  </a:cubicBezTo>
                  <a:cubicBezTo>
                    <a:pt x="35" y="47"/>
                    <a:pt x="24" y="93"/>
                    <a:pt x="24" y="127"/>
                  </a:cubicBezTo>
                  <a:cubicBezTo>
                    <a:pt x="12" y="186"/>
                    <a:pt x="12" y="232"/>
                    <a:pt x="1" y="278"/>
                  </a:cubicBezTo>
                  <a:cubicBezTo>
                    <a:pt x="1" y="301"/>
                    <a:pt x="24" y="312"/>
                    <a:pt x="35" y="312"/>
                  </a:cubicBezTo>
                  <a:cubicBezTo>
                    <a:pt x="47" y="312"/>
                    <a:pt x="58" y="301"/>
                    <a:pt x="58" y="278"/>
                  </a:cubicBezTo>
                  <a:cubicBezTo>
                    <a:pt x="58" y="232"/>
                    <a:pt x="58" y="186"/>
                    <a:pt x="70" y="139"/>
                  </a:cubicBezTo>
                  <a:cubicBezTo>
                    <a:pt x="70" y="116"/>
                    <a:pt x="82" y="104"/>
                    <a:pt x="82" y="81"/>
                  </a:cubicBezTo>
                  <a:cubicBezTo>
                    <a:pt x="94" y="70"/>
                    <a:pt x="105" y="47"/>
                    <a:pt x="117" y="47"/>
                  </a:cubicBezTo>
                  <a:lnTo>
                    <a:pt x="151" y="81"/>
                  </a:lnTo>
                  <a:cubicBezTo>
                    <a:pt x="163" y="104"/>
                    <a:pt x="163" y="127"/>
                    <a:pt x="163" y="150"/>
                  </a:cubicBezTo>
                  <a:cubicBezTo>
                    <a:pt x="174" y="186"/>
                    <a:pt x="186" y="232"/>
                    <a:pt x="186" y="278"/>
                  </a:cubicBezTo>
                  <a:cubicBezTo>
                    <a:pt x="186" y="301"/>
                    <a:pt x="197" y="312"/>
                    <a:pt x="209" y="312"/>
                  </a:cubicBezTo>
                  <a:cubicBezTo>
                    <a:pt x="220" y="312"/>
                    <a:pt x="244" y="301"/>
                    <a:pt x="232" y="278"/>
                  </a:cubicBezTo>
                  <a:cubicBezTo>
                    <a:pt x="232" y="255"/>
                    <a:pt x="232" y="232"/>
                    <a:pt x="220" y="197"/>
                  </a:cubicBezTo>
                  <a:lnTo>
                    <a:pt x="220" y="197"/>
                  </a:lnTo>
                  <a:lnTo>
                    <a:pt x="244" y="220"/>
                  </a:lnTo>
                  <a:cubicBezTo>
                    <a:pt x="256" y="220"/>
                    <a:pt x="267" y="209"/>
                    <a:pt x="267" y="197"/>
                  </a:cubicBezTo>
                  <a:cubicBezTo>
                    <a:pt x="279" y="162"/>
                    <a:pt x="290" y="139"/>
                    <a:pt x="313" y="116"/>
                  </a:cubicBezTo>
                  <a:lnTo>
                    <a:pt x="313" y="104"/>
                  </a:lnTo>
                  <a:cubicBezTo>
                    <a:pt x="325" y="104"/>
                    <a:pt x="325" y="116"/>
                    <a:pt x="325" y="116"/>
                  </a:cubicBezTo>
                  <a:cubicBezTo>
                    <a:pt x="336" y="139"/>
                    <a:pt x="336" y="150"/>
                    <a:pt x="348" y="162"/>
                  </a:cubicBezTo>
                  <a:cubicBezTo>
                    <a:pt x="359" y="243"/>
                    <a:pt x="348" y="312"/>
                    <a:pt x="371" y="394"/>
                  </a:cubicBezTo>
                  <a:cubicBezTo>
                    <a:pt x="371" y="402"/>
                    <a:pt x="377" y="406"/>
                    <a:pt x="385" y="406"/>
                  </a:cubicBezTo>
                  <a:cubicBezTo>
                    <a:pt x="398" y="406"/>
                    <a:pt x="418" y="393"/>
                    <a:pt x="418" y="371"/>
                  </a:cubicBezTo>
                  <a:cubicBezTo>
                    <a:pt x="395" y="289"/>
                    <a:pt x="418" y="186"/>
                    <a:pt x="371" y="104"/>
                  </a:cubicBezTo>
                  <a:cubicBezTo>
                    <a:pt x="371" y="81"/>
                    <a:pt x="359" y="70"/>
                    <a:pt x="336" y="58"/>
                  </a:cubicBezTo>
                  <a:cubicBezTo>
                    <a:pt x="329" y="54"/>
                    <a:pt x="323" y="53"/>
                    <a:pt x="316" y="53"/>
                  </a:cubicBezTo>
                  <a:cubicBezTo>
                    <a:pt x="301" y="53"/>
                    <a:pt x="287" y="61"/>
                    <a:pt x="279" y="70"/>
                  </a:cubicBezTo>
                  <a:cubicBezTo>
                    <a:pt x="244" y="104"/>
                    <a:pt x="232" y="139"/>
                    <a:pt x="220" y="186"/>
                  </a:cubicBezTo>
                  <a:lnTo>
                    <a:pt x="220" y="150"/>
                  </a:lnTo>
                  <a:cubicBezTo>
                    <a:pt x="209" y="104"/>
                    <a:pt x="197" y="70"/>
                    <a:pt x="174" y="35"/>
                  </a:cubicBezTo>
                  <a:cubicBezTo>
                    <a:pt x="163" y="23"/>
                    <a:pt x="151" y="11"/>
                    <a:pt x="128"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2" name="Google Shape;1102;p40"/>
            <p:cNvSpPr/>
            <p:nvPr/>
          </p:nvSpPr>
          <p:spPr>
            <a:xfrm>
              <a:off x="6336795" y="2440795"/>
              <a:ext cx="36900" cy="130995"/>
            </a:xfrm>
            <a:custGeom>
              <a:avLst/>
              <a:gdLst/>
              <a:ahLst/>
              <a:cxnLst/>
              <a:rect l="l" t="t" r="r" b="b"/>
              <a:pathLst>
                <a:path w="240" h="852" extrusionOk="0">
                  <a:moveTo>
                    <a:pt x="172" y="0"/>
                  </a:moveTo>
                  <a:cubicBezTo>
                    <a:pt x="164" y="0"/>
                    <a:pt x="156" y="2"/>
                    <a:pt x="147" y="5"/>
                  </a:cubicBezTo>
                  <a:cubicBezTo>
                    <a:pt x="111" y="16"/>
                    <a:pt x="100" y="52"/>
                    <a:pt x="65" y="75"/>
                  </a:cubicBezTo>
                  <a:cubicBezTo>
                    <a:pt x="46" y="93"/>
                    <a:pt x="58" y="127"/>
                    <a:pt x="75" y="127"/>
                  </a:cubicBezTo>
                  <a:cubicBezTo>
                    <a:pt x="79" y="127"/>
                    <a:pt x="84" y="125"/>
                    <a:pt x="88" y="121"/>
                  </a:cubicBezTo>
                  <a:lnTo>
                    <a:pt x="123" y="86"/>
                  </a:lnTo>
                  <a:lnTo>
                    <a:pt x="158" y="52"/>
                  </a:lnTo>
                  <a:cubicBezTo>
                    <a:pt x="160" y="51"/>
                    <a:pt x="163" y="50"/>
                    <a:pt x="165" y="50"/>
                  </a:cubicBezTo>
                  <a:cubicBezTo>
                    <a:pt x="201" y="50"/>
                    <a:pt x="181" y="133"/>
                    <a:pt x="181" y="144"/>
                  </a:cubicBezTo>
                  <a:cubicBezTo>
                    <a:pt x="170" y="225"/>
                    <a:pt x="158" y="294"/>
                    <a:pt x="135" y="376"/>
                  </a:cubicBezTo>
                  <a:cubicBezTo>
                    <a:pt x="100" y="526"/>
                    <a:pt x="54" y="677"/>
                    <a:pt x="8" y="827"/>
                  </a:cubicBezTo>
                  <a:cubicBezTo>
                    <a:pt x="0" y="841"/>
                    <a:pt x="15" y="851"/>
                    <a:pt x="31" y="851"/>
                  </a:cubicBezTo>
                  <a:cubicBezTo>
                    <a:pt x="40" y="851"/>
                    <a:pt x="49" y="847"/>
                    <a:pt x="54" y="839"/>
                  </a:cubicBezTo>
                  <a:cubicBezTo>
                    <a:pt x="111" y="653"/>
                    <a:pt x="170" y="468"/>
                    <a:pt x="204" y="283"/>
                  </a:cubicBezTo>
                  <a:lnTo>
                    <a:pt x="239" y="144"/>
                  </a:lnTo>
                  <a:cubicBezTo>
                    <a:pt x="239" y="109"/>
                    <a:pt x="239" y="63"/>
                    <a:pt x="227" y="28"/>
                  </a:cubicBezTo>
                  <a:cubicBezTo>
                    <a:pt x="210" y="11"/>
                    <a:pt x="193" y="0"/>
                    <a:pt x="172"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3" name="Google Shape;1103;p40"/>
            <p:cNvSpPr/>
            <p:nvPr/>
          </p:nvSpPr>
          <p:spPr>
            <a:xfrm>
              <a:off x="6656433" y="1827195"/>
              <a:ext cx="32134" cy="37208"/>
            </a:xfrm>
            <a:custGeom>
              <a:avLst/>
              <a:gdLst/>
              <a:ahLst/>
              <a:cxnLst/>
              <a:rect l="l" t="t" r="r" b="b"/>
              <a:pathLst>
                <a:path w="209" h="242" extrusionOk="0">
                  <a:moveTo>
                    <a:pt x="98" y="1"/>
                  </a:moveTo>
                  <a:cubicBezTo>
                    <a:pt x="86" y="1"/>
                    <a:pt x="73" y="5"/>
                    <a:pt x="58" y="14"/>
                  </a:cubicBezTo>
                  <a:cubicBezTo>
                    <a:pt x="35" y="26"/>
                    <a:pt x="23" y="49"/>
                    <a:pt x="12" y="72"/>
                  </a:cubicBezTo>
                  <a:cubicBezTo>
                    <a:pt x="0" y="107"/>
                    <a:pt x="0" y="141"/>
                    <a:pt x="12" y="164"/>
                  </a:cubicBezTo>
                  <a:cubicBezTo>
                    <a:pt x="12" y="176"/>
                    <a:pt x="12" y="188"/>
                    <a:pt x="23" y="188"/>
                  </a:cubicBezTo>
                  <a:lnTo>
                    <a:pt x="23" y="200"/>
                  </a:lnTo>
                  <a:cubicBezTo>
                    <a:pt x="35" y="223"/>
                    <a:pt x="58" y="234"/>
                    <a:pt x="70" y="234"/>
                  </a:cubicBezTo>
                  <a:cubicBezTo>
                    <a:pt x="79" y="239"/>
                    <a:pt x="91" y="242"/>
                    <a:pt x="103" y="242"/>
                  </a:cubicBezTo>
                  <a:cubicBezTo>
                    <a:pt x="120" y="242"/>
                    <a:pt x="138" y="236"/>
                    <a:pt x="151" y="223"/>
                  </a:cubicBezTo>
                  <a:cubicBezTo>
                    <a:pt x="197" y="200"/>
                    <a:pt x="208" y="130"/>
                    <a:pt x="197" y="84"/>
                  </a:cubicBezTo>
                  <a:cubicBezTo>
                    <a:pt x="185" y="49"/>
                    <a:pt x="174" y="26"/>
                    <a:pt x="151" y="14"/>
                  </a:cubicBezTo>
                  <a:cubicBezTo>
                    <a:pt x="131" y="8"/>
                    <a:pt x="115" y="1"/>
                    <a:pt x="98"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4" name="Google Shape;1104;p40"/>
            <p:cNvSpPr/>
            <p:nvPr/>
          </p:nvSpPr>
          <p:spPr>
            <a:xfrm>
              <a:off x="6439190" y="2739062"/>
              <a:ext cx="39360" cy="47816"/>
            </a:xfrm>
            <a:custGeom>
              <a:avLst/>
              <a:gdLst/>
              <a:ahLst/>
              <a:cxnLst/>
              <a:rect l="l" t="t" r="r" b="b"/>
              <a:pathLst>
                <a:path w="256" h="311" extrusionOk="0">
                  <a:moveTo>
                    <a:pt x="163" y="56"/>
                  </a:moveTo>
                  <a:cubicBezTo>
                    <a:pt x="163" y="67"/>
                    <a:pt x="175" y="67"/>
                    <a:pt x="175" y="79"/>
                  </a:cubicBezTo>
                  <a:cubicBezTo>
                    <a:pt x="186" y="90"/>
                    <a:pt x="198" y="102"/>
                    <a:pt x="186" y="114"/>
                  </a:cubicBezTo>
                  <a:cubicBezTo>
                    <a:pt x="175" y="137"/>
                    <a:pt x="140" y="137"/>
                    <a:pt x="129" y="137"/>
                  </a:cubicBezTo>
                  <a:cubicBezTo>
                    <a:pt x="106" y="149"/>
                    <a:pt x="106" y="172"/>
                    <a:pt x="117" y="183"/>
                  </a:cubicBezTo>
                  <a:lnTo>
                    <a:pt x="152" y="252"/>
                  </a:lnTo>
                  <a:cubicBezTo>
                    <a:pt x="152" y="264"/>
                    <a:pt x="152" y="264"/>
                    <a:pt x="140" y="264"/>
                  </a:cubicBezTo>
                  <a:cubicBezTo>
                    <a:pt x="129" y="264"/>
                    <a:pt x="117" y="252"/>
                    <a:pt x="117" y="252"/>
                  </a:cubicBezTo>
                  <a:lnTo>
                    <a:pt x="106" y="241"/>
                  </a:lnTo>
                  <a:cubicBezTo>
                    <a:pt x="94" y="218"/>
                    <a:pt x="94" y="183"/>
                    <a:pt x="106" y="149"/>
                  </a:cubicBezTo>
                  <a:cubicBezTo>
                    <a:pt x="117" y="114"/>
                    <a:pt x="140" y="79"/>
                    <a:pt x="163" y="56"/>
                  </a:cubicBezTo>
                  <a:close/>
                  <a:moveTo>
                    <a:pt x="160" y="0"/>
                  </a:moveTo>
                  <a:cubicBezTo>
                    <a:pt x="153" y="0"/>
                    <a:pt x="147" y="3"/>
                    <a:pt x="140" y="10"/>
                  </a:cubicBezTo>
                  <a:cubicBezTo>
                    <a:pt x="70" y="79"/>
                    <a:pt x="1" y="206"/>
                    <a:pt x="82" y="299"/>
                  </a:cubicBezTo>
                  <a:cubicBezTo>
                    <a:pt x="82" y="305"/>
                    <a:pt x="85" y="308"/>
                    <a:pt x="90" y="308"/>
                  </a:cubicBezTo>
                  <a:cubicBezTo>
                    <a:pt x="94" y="308"/>
                    <a:pt x="100" y="305"/>
                    <a:pt x="106" y="299"/>
                  </a:cubicBezTo>
                  <a:cubicBezTo>
                    <a:pt x="117" y="311"/>
                    <a:pt x="129" y="311"/>
                    <a:pt x="140" y="311"/>
                  </a:cubicBezTo>
                  <a:cubicBezTo>
                    <a:pt x="163" y="311"/>
                    <a:pt x="186" y="299"/>
                    <a:pt x="198" y="276"/>
                  </a:cubicBezTo>
                  <a:cubicBezTo>
                    <a:pt x="198" y="252"/>
                    <a:pt x="198" y="229"/>
                    <a:pt x="186" y="206"/>
                  </a:cubicBezTo>
                  <a:cubicBezTo>
                    <a:pt x="186" y="195"/>
                    <a:pt x="175" y="195"/>
                    <a:pt x="175" y="183"/>
                  </a:cubicBezTo>
                  <a:cubicBezTo>
                    <a:pt x="198" y="172"/>
                    <a:pt x="221" y="160"/>
                    <a:pt x="232" y="137"/>
                  </a:cubicBezTo>
                  <a:cubicBezTo>
                    <a:pt x="256" y="102"/>
                    <a:pt x="232" y="56"/>
                    <a:pt x="209" y="33"/>
                  </a:cubicBezTo>
                  <a:lnTo>
                    <a:pt x="186" y="33"/>
                  </a:lnTo>
                  <a:cubicBezTo>
                    <a:pt x="186" y="17"/>
                    <a:pt x="175" y="0"/>
                    <a:pt x="160"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5" name="Google Shape;1105;p40"/>
            <p:cNvSpPr/>
            <p:nvPr/>
          </p:nvSpPr>
          <p:spPr>
            <a:xfrm>
              <a:off x="6761441" y="3794066"/>
              <a:ext cx="10763" cy="7226"/>
            </a:xfrm>
            <a:custGeom>
              <a:avLst/>
              <a:gdLst/>
              <a:ahLst/>
              <a:cxnLst/>
              <a:rect l="l" t="t" r="r" b="b"/>
              <a:pathLst>
                <a:path w="70" h="47" extrusionOk="0">
                  <a:moveTo>
                    <a:pt x="35" y="0"/>
                  </a:moveTo>
                  <a:cubicBezTo>
                    <a:pt x="0" y="0"/>
                    <a:pt x="0" y="47"/>
                    <a:pt x="35" y="47"/>
                  </a:cubicBezTo>
                  <a:cubicBezTo>
                    <a:pt x="70" y="47"/>
                    <a:pt x="70" y="0"/>
                    <a:pt x="35"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6" name="Google Shape;1106;p40"/>
            <p:cNvSpPr/>
            <p:nvPr/>
          </p:nvSpPr>
          <p:spPr>
            <a:xfrm>
              <a:off x="6766668" y="3309920"/>
              <a:ext cx="320569" cy="731543"/>
            </a:xfrm>
            <a:custGeom>
              <a:avLst/>
              <a:gdLst/>
              <a:ahLst/>
              <a:cxnLst/>
              <a:rect l="l" t="t" r="r" b="b"/>
              <a:pathLst>
                <a:path w="2085" h="4758" extrusionOk="0">
                  <a:moveTo>
                    <a:pt x="1911" y="1"/>
                  </a:moveTo>
                  <a:lnTo>
                    <a:pt x="1911" y="1"/>
                  </a:lnTo>
                  <a:cubicBezTo>
                    <a:pt x="1922" y="35"/>
                    <a:pt x="1934" y="58"/>
                    <a:pt x="1934" y="81"/>
                  </a:cubicBezTo>
                  <a:cubicBezTo>
                    <a:pt x="1981" y="197"/>
                    <a:pt x="2015" y="325"/>
                    <a:pt x="1969" y="441"/>
                  </a:cubicBezTo>
                  <a:cubicBezTo>
                    <a:pt x="1922" y="544"/>
                    <a:pt x="1818" y="603"/>
                    <a:pt x="1714" y="649"/>
                  </a:cubicBezTo>
                  <a:cubicBezTo>
                    <a:pt x="1297" y="892"/>
                    <a:pt x="916" y="1251"/>
                    <a:pt x="718" y="1691"/>
                  </a:cubicBezTo>
                  <a:cubicBezTo>
                    <a:pt x="695" y="1737"/>
                    <a:pt x="672" y="1794"/>
                    <a:pt x="672" y="1841"/>
                  </a:cubicBezTo>
                  <a:cubicBezTo>
                    <a:pt x="695" y="1980"/>
                    <a:pt x="857" y="2038"/>
                    <a:pt x="996" y="2049"/>
                  </a:cubicBezTo>
                  <a:cubicBezTo>
                    <a:pt x="1135" y="2061"/>
                    <a:pt x="1309" y="2072"/>
                    <a:pt x="1379" y="2188"/>
                  </a:cubicBezTo>
                  <a:cubicBezTo>
                    <a:pt x="1425" y="2257"/>
                    <a:pt x="1425" y="2362"/>
                    <a:pt x="1379" y="2443"/>
                  </a:cubicBezTo>
                  <a:cubicBezTo>
                    <a:pt x="1367" y="2466"/>
                    <a:pt x="1355" y="2501"/>
                    <a:pt x="1332" y="2524"/>
                  </a:cubicBezTo>
                  <a:cubicBezTo>
                    <a:pt x="880" y="2918"/>
                    <a:pt x="476" y="3392"/>
                    <a:pt x="221" y="3936"/>
                  </a:cubicBezTo>
                  <a:cubicBezTo>
                    <a:pt x="140" y="4086"/>
                    <a:pt x="82" y="4260"/>
                    <a:pt x="24" y="4422"/>
                  </a:cubicBezTo>
                  <a:cubicBezTo>
                    <a:pt x="24" y="4434"/>
                    <a:pt x="36" y="4446"/>
                    <a:pt x="36" y="4457"/>
                  </a:cubicBezTo>
                  <a:cubicBezTo>
                    <a:pt x="36" y="4492"/>
                    <a:pt x="24" y="4515"/>
                    <a:pt x="13" y="4549"/>
                  </a:cubicBezTo>
                  <a:cubicBezTo>
                    <a:pt x="1" y="4619"/>
                    <a:pt x="1" y="4700"/>
                    <a:pt x="59" y="4735"/>
                  </a:cubicBezTo>
                  <a:cubicBezTo>
                    <a:pt x="82" y="4758"/>
                    <a:pt x="117" y="4758"/>
                    <a:pt x="140" y="4758"/>
                  </a:cubicBezTo>
                  <a:cubicBezTo>
                    <a:pt x="209" y="4758"/>
                    <a:pt x="255" y="4735"/>
                    <a:pt x="314" y="4700"/>
                  </a:cubicBezTo>
                  <a:cubicBezTo>
                    <a:pt x="360" y="4688"/>
                    <a:pt x="394" y="4665"/>
                    <a:pt x="441" y="4654"/>
                  </a:cubicBezTo>
                  <a:lnTo>
                    <a:pt x="429" y="4538"/>
                  </a:lnTo>
                  <a:lnTo>
                    <a:pt x="394" y="4538"/>
                  </a:lnTo>
                  <a:cubicBezTo>
                    <a:pt x="348" y="4526"/>
                    <a:pt x="302" y="4503"/>
                    <a:pt x="291" y="4457"/>
                  </a:cubicBezTo>
                  <a:cubicBezTo>
                    <a:pt x="348" y="4307"/>
                    <a:pt x="429" y="4168"/>
                    <a:pt x="522" y="4029"/>
                  </a:cubicBezTo>
                  <a:cubicBezTo>
                    <a:pt x="626" y="3878"/>
                    <a:pt x="742" y="3716"/>
                    <a:pt x="846" y="3566"/>
                  </a:cubicBezTo>
                  <a:cubicBezTo>
                    <a:pt x="1078" y="3265"/>
                    <a:pt x="1320" y="2964"/>
                    <a:pt x="1564" y="2674"/>
                  </a:cubicBezTo>
                  <a:cubicBezTo>
                    <a:pt x="1656" y="2582"/>
                    <a:pt x="1760" y="2478"/>
                    <a:pt x="1795" y="2350"/>
                  </a:cubicBezTo>
                  <a:cubicBezTo>
                    <a:pt x="1842" y="2257"/>
                    <a:pt x="1842" y="2154"/>
                    <a:pt x="1806" y="2049"/>
                  </a:cubicBezTo>
                  <a:cubicBezTo>
                    <a:pt x="1795" y="2049"/>
                    <a:pt x="1795" y="2038"/>
                    <a:pt x="1795" y="2038"/>
                  </a:cubicBezTo>
                  <a:lnTo>
                    <a:pt x="1795" y="2026"/>
                  </a:lnTo>
                  <a:lnTo>
                    <a:pt x="1783" y="2026"/>
                  </a:lnTo>
                  <a:lnTo>
                    <a:pt x="1783" y="2015"/>
                  </a:lnTo>
                  <a:cubicBezTo>
                    <a:pt x="1714" y="1922"/>
                    <a:pt x="1587" y="1887"/>
                    <a:pt x="1482" y="1864"/>
                  </a:cubicBezTo>
                  <a:cubicBezTo>
                    <a:pt x="1402" y="1841"/>
                    <a:pt x="1320" y="1830"/>
                    <a:pt x="1240" y="1818"/>
                  </a:cubicBezTo>
                  <a:cubicBezTo>
                    <a:pt x="1158" y="1807"/>
                    <a:pt x="1066" y="1794"/>
                    <a:pt x="1031" y="1725"/>
                  </a:cubicBezTo>
                  <a:cubicBezTo>
                    <a:pt x="973" y="1656"/>
                    <a:pt x="1008" y="1552"/>
                    <a:pt x="1066" y="1470"/>
                  </a:cubicBezTo>
                  <a:cubicBezTo>
                    <a:pt x="1181" y="1274"/>
                    <a:pt x="1379" y="1158"/>
                    <a:pt x="1575" y="1043"/>
                  </a:cubicBezTo>
                  <a:cubicBezTo>
                    <a:pt x="1703" y="973"/>
                    <a:pt x="1818" y="904"/>
                    <a:pt x="1934" y="834"/>
                  </a:cubicBezTo>
                  <a:cubicBezTo>
                    <a:pt x="1992" y="799"/>
                    <a:pt x="2050" y="765"/>
                    <a:pt x="2073" y="706"/>
                  </a:cubicBezTo>
                  <a:cubicBezTo>
                    <a:pt x="2084" y="660"/>
                    <a:pt x="2073" y="603"/>
                    <a:pt x="2073" y="556"/>
                  </a:cubicBezTo>
                  <a:cubicBezTo>
                    <a:pt x="2038" y="394"/>
                    <a:pt x="1992" y="232"/>
                    <a:pt x="1934" y="70"/>
                  </a:cubicBezTo>
                  <a:cubicBezTo>
                    <a:pt x="1934" y="47"/>
                    <a:pt x="1922" y="24"/>
                    <a:pt x="1911"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7" name="Google Shape;1107;p40"/>
            <p:cNvSpPr/>
            <p:nvPr/>
          </p:nvSpPr>
          <p:spPr>
            <a:xfrm>
              <a:off x="6713318" y="4002545"/>
              <a:ext cx="199414" cy="204488"/>
            </a:xfrm>
            <a:custGeom>
              <a:avLst/>
              <a:gdLst/>
              <a:ahLst/>
              <a:cxnLst/>
              <a:rect l="l" t="t" r="r" b="b"/>
              <a:pathLst>
                <a:path w="1297" h="1330" extrusionOk="0">
                  <a:moveTo>
                    <a:pt x="1029" y="0"/>
                  </a:moveTo>
                  <a:cubicBezTo>
                    <a:pt x="983" y="0"/>
                    <a:pt x="936" y="8"/>
                    <a:pt x="892" y="21"/>
                  </a:cubicBezTo>
                  <a:cubicBezTo>
                    <a:pt x="857" y="21"/>
                    <a:pt x="811" y="33"/>
                    <a:pt x="776" y="33"/>
                  </a:cubicBezTo>
                  <a:lnTo>
                    <a:pt x="788" y="149"/>
                  </a:lnTo>
                  <a:cubicBezTo>
                    <a:pt x="800" y="149"/>
                    <a:pt x="811" y="137"/>
                    <a:pt x="834" y="137"/>
                  </a:cubicBezTo>
                  <a:cubicBezTo>
                    <a:pt x="892" y="137"/>
                    <a:pt x="962" y="172"/>
                    <a:pt x="973" y="230"/>
                  </a:cubicBezTo>
                  <a:cubicBezTo>
                    <a:pt x="985" y="253"/>
                    <a:pt x="985" y="288"/>
                    <a:pt x="973" y="322"/>
                  </a:cubicBezTo>
                  <a:cubicBezTo>
                    <a:pt x="939" y="438"/>
                    <a:pt x="834" y="519"/>
                    <a:pt x="730" y="589"/>
                  </a:cubicBezTo>
                  <a:cubicBezTo>
                    <a:pt x="579" y="693"/>
                    <a:pt x="429" y="774"/>
                    <a:pt x="290" y="890"/>
                  </a:cubicBezTo>
                  <a:cubicBezTo>
                    <a:pt x="163" y="993"/>
                    <a:pt x="47" y="1132"/>
                    <a:pt x="1" y="1294"/>
                  </a:cubicBezTo>
                  <a:cubicBezTo>
                    <a:pt x="1" y="1306"/>
                    <a:pt x="1" y="1318"/>
                    <a:pt x="13" y="1330"/>
                  </a:cubicBezTo>
                  <a:cubicBezTo>
                    <a:pt x="116" y="1191"/>
                    <a:pt x="278" y="1098"/>
                    <a:pt x="429" y="1017"/>
                  </a:cubicBezTo>
                  <a:cubicBezTo>
                    <a:pt x="510" y="982"/>
                    <a:pt x="591" y="947"/>
                    <a:pt x="661" y="913"/>
                  </a:cubicBezTo>
                  <a:cubicBezTo>
                    <a:pt x="753" y="878"/>
                    <a:pt x="846" y="831"/>
                    <a:pt x="939" y="774"/>
                  </a:cubicBezTo>
                  <a:cubicBezTo>
                    <a:pt x="1089" y="669"/>
                    <a:pt x="1227" y="530"/>
                    <a:pt x="1274" y="345"/>
                  </a:cubicBezTo>
                  <a:cubicBezTo>
                    <a:pt x="1297" y="265"/>
                    <a:pt x="1297" y="160"/>
                    <a:pt x="1239" y="91"/>
                  </a:cubicBezTo>
                  <a:cubicBezTo>
                    <a:pt x="1239" y="80"/>
                    <a:pt x="1239" y="80"/>
                    <a:pt x="1227" y="80"/>
                  </a:cubicBezTo>
                  <a:cubicBezTo>
                    <a:pt x="1177" y="22"/>
                    <a:pt x="1105" y="0"/>
                    <a:pt x="1029"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8" name="Google Shape;1108;p40"/>
            <p:cNvSpPr/>
            <p:nvPr/>
          </p:nvSpPr>
          <p:spPr>
            <a:xfrm>
              <a:off x="6348633" y="2833000"/>
              <a:ext cx="727852" cy="759986"/>
            </a:xfrm>
            <a:custGeom>
              <a:avLst/>
              <a:gdLst/>
              <a:ahLst/>
              <a:cxnLst/>
              <a:rect l="l" t="t" r="r" b="b"/>
              <a:pathLst>
                <a:path w="4734" h="4943" extrusionOk="0">
                  <a:moveTo>
                    <a:pt x="463" y="1"/>
                  </a:moveTo>
                  <a:cubicBezTo>
                    <a:pt x="382" y="12"/>
                    <a:pt x="289" y="35"/>
                    <a:pt x="243" y="93"/>
                  </a:cubicBezTo>
                  <a:cubicBezTo>
                    <a:pt x="173" y="197"/>
                    <a:pt x="243" y="325"/>
                    <a:pt x="301" y="429"/>
                  </a:cubicBezTo>
                  <a:cubicBezTo>
                    <a:pt x="220" y="464"/>
                    <a:pt x="139" y="510"/>
                    <a:pt x="93" y="591"/>
                  </a:cubicBezTo>
                  <a:cubicBezTo>
                    <a:pt x="70" y="626"/>
                    <a:pt x="58" y="672"/>
                    <a:pt x="46" y="718"/>
                  </a:cubicBezTo>
                  <a:cubicBezTo>
                    <a:pt x="46" y="729"/>
                    <a:pt x="34" y="742"/>
                    <a:pt x="34" y="753"/>
                  </a:cubicBezTo>
                  <a:cubicBezTo>
                    <a:pt x="11" y="961"/>
                    <a:pt x="0" y="1158"/>
                    <a:pt x="11" y="1367"/>
                  </a:cubicBezTo>
                  <a:lnTo>
                    <a:pt x="232" y="1586"/>
                  </a:lnTo>
                  <a:cubicBezTo>
                    <a:pt x="556" y="1910"/>
                    <a:pt x="857" y="2257"/>
                    <a:pt x="1122" y="2617"/>
                  </a:cubicBezTo>
                  <a:cubicBezTo>
                    <a:pt x="1423" y="3021"/>
                    <a:pt x="1678" y="3461"/>
                    <a:pt x="2060" y="3785"/>
                  </a:cubicBezTo>
                  <a:cubicBezTo>
                    <a:pt x="2222" y="3924"/>
                    <a:pt x="2408" y="4052"/>
                    <a:pt x="2570" y="4191"/>
                  </a:cubicBezTo>
                  <a:cubicBezTo>
                    <a:pt x="2604" y="4214"/>
                    <a:pt x="2639" y="4248"/>
                    <a:pt x="2662" y="4271"/>
                  </a:cubicBezTo>
                  <a:cubicBezTo>
                    <a:pt x="2639" y="3137"/>
                    <a:pt x="2488" y="2003"/>
                    <a:pt x="2222" y="892"/>
                  </a:cubicBezTo>
                  <a:lnTo>
                    <a:pt x="2222" y="892"/>
                  </a:lnTo>
                  <a:cubicBezTo>
                    <a:pt x="2570" y="1447"/>
                    <a:pt x="2755" y="2095"/>
                    <a:pt x="2917" y="2732"/>
                  </a:cubicBezTo>
                  <a:cubicBezTo>
                    <a:pt x="3102" y="3461"/>
                    <a:pt x="3252" y="4202"/>
                    <a:pt x="3391" y="4943"/>
                  </a:cubicBezTo>
                  <a:cubicBezTo>
                    <a:pt x="3391" y="4896"/>
                    <a:pt x="3414" y="4839"/>
                    <a:pt x="3437" y="4793"/>
                  </a:cubicBezTo>
                  <a:cubicBezTo>
                    <a:pt x="3635" y="4353"/>
                    <a:pt x="4016" y="3994"/>
                    <a:pt x="4433" y="3751"/>
                  </a:cubicBezTo>
                  <a:cubicBezTo>
                    <a:pt x="4537" y="3705"/>
                    <a:pt x="4641" y="3646"/>
                    <a:pt x="4688" y="3543"/>
                  </a:cubicBezTo>
                  <a:cubicBezTo>
                    <a:pt x="4734" y="3427"/>
                    <a:pt x="4700" y="3299"/>
                    <a:pt x="4653" y="3183"/>
                  </a:cubicBezTo>
                  <a:cubicBezTo>
                    <a:pt x="4653" y="3160"/>
                    <a:pt x="4641" y="3137"/>
                    <a:pt x="4630" y="3103"/>
                  </a:cubicBezTo>
                  <a:cubicBezTo>
                    <a:pt x="4260" y="2026"/>
                    <a:pt x="3692" y="1007"/>
                    <a:pt x="2974" y="116"/>
                  </a:cubicBezTo>
                  <a:cubicBezTo>
                    <a:pt x="2650" y="279"/>
                    <a:pt x="2292" y="359"/>
                    <a:pt x="1922" y="359"/>
                  </a:cubicBezTo>
                  <a:cubicBezTo>
                    <a:pt x="1896" y="360"/>
                    <a:pt x="1870" y="360"/>
                    <a:pt x="1845" y="360"/>
                  </a:cubicBezTo>
                  <a:cubicBezTo>
                    <a:pt x="1478" y="360"/>
                    <a:pt x="1121" y="281"/>
                    <a:pt x="775" y="151"/>
                  </a:cubicBezTo>
                  <a:cubicBezTo>
                    <a:pt x="671" y="116"/>
                    <a:pt x="556" y="70"/>
                    <a:pt x="463" y="1"/>
                  </a:cubicBezTo>
                  <a:close/>
                </a:path>
              </a:pathLst>
            </a:custGeom>
            <a:solidFill>
              <a:srgbClr val="FF390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9" name="Google Shape;1109;p40"/>
            <p:cNvSpPr/>
            <p:nvPr/>
          </p:nvSpPr>
          <p:spPr>
            <a:xfrm>
              <a:off x="6677803" y="2969988"/>
              <a:ext cx="307961" cy="1231691"/>
            </a:xfrm>
            <a:custGeom>
              <a:avLst/>
              <a:gdLst/>
              <a:ahLst/>
              <a:cxnLst/>
              <a:rect l="l" t="t" r="r" b="b"/>
              <a:pathLst>
                <a:path w="2003" h="8011" extrusionOk="0">
                  <a:moveTo>
                    <a:pt x="81" y="1"/>
                  </a:moveTo>
                  <a:cubicBezTo>
                    <a:pt x="324" y="1031"/>
                    <a:pt x="475" y="2073"/>
                    <a:pt x="509" y="3126"/>
                  </a:cubicBezTo>
                  <a:cubicBezTo>
                    <a:pt x="509" y="3172"/>
                    <a:pt x="509" y="3218"/>
                    <a:pt x="498" y="3265"/>
                  </a:cubicBezTo>
                  <a:cubicBezTo>
                    <a:pt x="486" y="3508"/>
                    <a:pt x="463" y="3751"/>
                    <a:pt x="429" y="3994"/>
                  </a:cubicBezTo>
                  <a:cubicBezTo>
                    <a:pt x="429" y="4029"/>
                    <a:pt x="417" y="4052"/>
                    <a:pt x="417" y="4087"/>
                  </a:cubicBezTo>
                  <a:lnTo>
                    <a:pt x="313" y="4504"/>
                  </a:lnTo>
                  <a:cubicBezTo>
                    <a:pt x="290" y="4573"/>
                    <a:pt x="278" y="4643"/>
                    <a:pt x="267" y="4712"/>
                  </a:cubicBezTo>
                  <a:cubicBezTo>
                    <a:pt x="232" y="4816"/>
                    <a:pt x="208" y="4920"/>
                    <a:pt x="185" y="5036"/>
                  </a:cubicBezTo>
                  <a:cubicBezTo>
                    <a:pt x="128" y="5348"/>
                    <a:pt x="81" y="5661"/>
                    <a:pt x="46" y="5985"/>
                  </a:cubicBezTo>
                  <a:cubicBezTo>
                    <a:pt x="23" y="6297"/>
                    <a:pt x="0" y="6610"/>
                    <a:pt x="23" y="6922"/>
                  </a:cubicBezTo>
                  <a:cubicBezTo>
                    <a:pt x="35" y="7270"/>
                    <a:pt x="93" y="7606"/>
                    <a:pt x="197" y="7941"/>
                  </a:cubicBezTo>
                  <a:cubicBezTo>
                    <a:pt x="197" y="7953"/>
                    <a:pt x="208" y="7953"/>
                    <a:pt x="208" y="7953"/>
                  </a:cubicBezTo>
                  <a:cubicBezTo>
                    <a:pt x="220" y="7976"/>
                    <a:pt x="220" y="7987"/>
                    <a:pt x="232" y="8010"/>
                  </a:cubicBezTo>
                  <a:cubicBezTo>
                    <a:pt x="278" y="7848"/>
                    <a:pt x="394" y="7709"/>
                    <a:pt x="521" y="7606"/>
                  </a:cubicBezTo>
                  <a:cubicBezTo>
                    <a:pt x="660" y="7490"/>
                    <a:pt x="810" y="7409"/>
                    <a:pt x="961" y="7305"/>
                  </a:cubicBezTo>
                  <a:cubicBezTo>
                    <a:pt x="1065" y="7235"/>
                    <a:pt x="1170" y="7154"/>
                    <a:pt x="1204" y="7038"/>
                  </a:cubicBezTo>
                  <a:cubicBezTo>
                    <a:pt x="1216" y="7004"/>
                    <a:pt x="1216" y="6969"/>
                    <a:pt x="1204" y="6946"/>
                  </a:cubicBezTo>
                  <a:cubicBezTo>
                    <a:pt x="1193" y="6888"/>
                    <a:pt x="1123" y="6853"/>
                    <a:pt x="1065" y="6853"/>
                  </a:cubicBezTo>
                  <a:cubicBezTo>
                    <a:pt x="1042" y="6853"/>
                    <a:pt x="1031" y="6865"/>
                    <a:pt x="1019" y="6865"/>
                  </a:cubicBezTo>
                  <a:cubicBezTo>
                    <a:pt x="972" y="6876"/>
                    <a:pt x="938" y="6899"/>
                    <a:pt x="892" y="6911"/>
                  </a:cubicBezTo>
                  <a:cubicBezTo>
                    <a:pt x="833" y="6946"/>
                    <a:pt x="787" y="6969"/>
                    <a:pt x="718" y="6969"/>
                  </a:cubicBezTo>
                  <a:cubicBezTo>
                    <a:pt x="695" y="6969"/>
                    <a:pt x="660" y="6969"/>
                    <a:pt x="637" y="6946"/>
                  </a:cubicBezTo>
                  <a:cubicBezTo>
                    <a:pt x="579" y="6911"/>
                    <a:pt x="579" y="6830"/>
                    <a:pt x="591" y="6760"/>
                  </a:cubicBezTo>
                  <a:cubicBezTo>
                    <a:pt x="648" y="6459"/>
                    <a:pt x="787" y="6170"/>
                    <a:pt x="1007" y="5950"/>
                  </a:cubicBezTo>
                  <a:cubicBezTo>
                    <a:pt x="1007" y="5939"/>
                    <a:pt x="995" y="5927"/>
                    <a:pt x="995" y="5927"/>
                  </a:cubicBezTo>
                  <a:cubicBezTo>
                    <a:pt x="1181" y="5649"/>
                    <a:pt x="1378" y="5383"/>
                    <a:pt x="1563" y="5117"/>
                  </a:cubicBezTo>
                  <a:cubicBezTo>
                    <a:pt x="1644" y="5024"/>
                    <a:pt x="1725" y="4944"/>
                    <a:pt x="1806" y="4862"/>
                  </a:cubicBezTo>
                  <a:cubicBezTo>
                    <a:pt x="1864" y="4793"/>
                    <a:pt x="1921" y="4735"/>
                    <a:pt x="1957" y="4654"/>
                  </a:cubicBezTo>
                  <a:cubicBezTo>
                    <a:pt x="2003" y="4573"/>
                    <a:pt x="2003" y="4468"/>
                    <a:pt x="1957" y="4399"/>
                  </a:cubicBezTo>
                  <a:cubicBezTo>
                    <a:pt x="1887" y="4283"/>
                    <a:pt x="1713" y="4272"/>
                    <a:pt x="1574" y="4260"/>
                  </a:cubicBezTo>
                  <a:cubicBezTo>
                    <a:pt x="1435" y="4249"/>
                    <a:pt x="1273" y="4191"/>
                    <a:pt x="1250" y="4052"/>
                  </a:cubicBezTo>
                  <a:cubicBezTo>
                    <a:pt x="1111" y="3311"/>
                    <a:pt x="961" y="2570"/>
                    <a:pt x="776" y="1841"/>
                  </a:cubicBezTo>
                  <a:cubicBezTo>
                    <a:pt x="614" y="1204"/>
                    <a:pt x="429" y="556"/>
                    <a:pt x="81" y="1"/>
                  </a:cubicBezTo>
                  <a:close/>
                </a:path>
              </a:pathLst>
            </a:custGeom>
            <a:solidFill>
              <a:srgbClr val="E8320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0" name="Google Shape;1110;p40"/>
            <p:cNvSpPr/>
            <p:nvPr/>
          </p:nvSpPr>
          <p:spPr>
            <a:xfrm>
              <a:off x="6417973" y="2272443"/>
              <a:ext cx="452179" cy="557190"/>
            </a:xfrm>
            <a:custGeom>
              <a:avLst/>
              <a:gdLst/>
              <a:ahLst/>
              <a:cxnLst/>
              <a:rect l="l" t="t" r="r" b="b"/>
              <a:pathLst>
                <a:path w="2941" h="3624" extrusionOk="0">
                  <a:moveTo>
                    <a:pt x="301" y="2940"/>
                  </a:moveTo>
                  <a:lnTo>
                    <a:pt x="301" y="2952"/>
                  </a:lnTo>
                  <a:cubicBezTo>
                    <a:pt x="301" y="2940"/>
                    <a:pt x="290" y="2940"/>
                    <a:pt x="290" y="2940"/>
                  </a:cubicBezTo>
                  <a:close/>
                  <a:moveTo>
                    <a:pt x="301" y="2952"/>
                  </a:moveTo>
                  <a:lnTo>
                    <a:pt x="301" y="2952"/>
                  </a:lnTo>
                  <a:cubicBezTo>
                    <a:pt x="383" y="2975"/>
                    <a:pt x="452" y="2986"/>
                    <a:pt x="533" y="2999"/>
                  </a:cubicBezTo>
                  <a:cubicBezTo>
                    <a:pt x="905" y="3056"/>
                    <a:pt x="1285" y="3095"/>
                    <a:pt x="1664" y="3095"/>
                  </a:cubicBezTo>
                  <a:cubicBezTo>
                    <a:pt x="1898" y="3095"/>
                    <a:pt x="2131" y="3080"/>
                    <a:pt x="2361" y="3045"/>
                  </a:cubicBezTo>
                  <a:lnTo>
                    <a:pt x="2361" y="3045"/>
                  </a:lnTo>
                  <a:cubicBezTo>
                    <a:pt x="2222" y="3102"/>
                    <a:pt x="2072" y="3161"/>
                    <a:pt x="1922" y="3195"/>
                  </a:cubicBezTo>
                  <a:cubicBezTo>
                    <a:pt x="1783" y="3241"/>
                    <a:pt x="1633" y="3264"/>
                    <a:pt x="1482" y="3276"/>
                  </a:cubicBezTo>
                  <a:cubicBezTo>
                    <a:pt x="1332" y="3276"/>
                    <a:pt x="1181" y="3253"/>
                    <a:pt x="1031" y="3218"/>
                  </a:cubicBezTo>
                  <a:cubicBezTo>
                    <a:pt x="787" y="3161"/>
                    <a:pt x="533" y="3068"/>
                    <a:pt x="301" y="2952"/>
                  </a:cubicBezTo>
                  <a:close/>
                  <a:moveTo>
                    <a:pt x="2408" y="0"/>
                  </a:moveTo>
                  <a:cubicBezTo>
                    <a:pt x="2361" y="0"/>
                    <a:pt x="2315" y="23"/>
                    <a:pt x="2281" y="58"/>
                  </a:cubicBezTo>
                  <a:lnTo>
                    <a:pt x="2281" y="82"/>
                  </a:lnTo>
                  <a:cubicBezTo>
                    <a:pt x="2258" y="128"/>
                    <a:pt x="2234" y="185"/>
                    <a:pt x="2211" y="244"/>
                  </a:cubicBezTo>
                  <a:cubicBezTo>
                    <a:pt x="2176" y="347"/>
                    <a:pt x="2130" y="440"/>
                    <a:pt x="2084" y="545"/>
                  </a:cubicBezTo>
                  <a:cubicBezTo>
                    <a:pt x="2003" y="730"/>
                    <a:pt x="1910" y="915"/>
                    <a:pt x="1806" y="1100"/>
                  </a:cubicBezTo>
                  <a:cubicBezTo>
                    <a:pt x="1783" y="1123"/>
                    <a:pt x="1759" y="1158"/>
                    <a:pt x="1736" y="1193"/>
                  </a:cubicBezTo>
                  <a:cubicBezTo>
                    <a:pt x="1667" y="1320"/>
                    <a:pt x="1586" y="1435"/>
                    <a:pt x="1505" y="1540"/>
                  </a:cubicBezTo>
                  <a:cubicBezTo>
                    <a:pt x="1482" y="1574"/>
                    <a:pt x="1459" y="1597"/>
                    <a:pt x="1435" y="1633"/>
                  </a:cubicBezTo>
                  <a:cubicBezTo>
                    <a:pt x="1100" y="2049"/>
                    <a:pt x="695" y="2408"/>
                    <a:pt x="220" y="2639"/>
                  </a:cubicBezTo>
                  <a:cubicBezTo>
                    <a:pt x="208" y="2639"/>
                    <a:pt x="197" y="2651"/>
                    <a:pt x="185" y="2651"/>
                  </a:cubicBezTo>
                  <a:lnTo>
                    <a:pt x="185" y="2662"/>
                  </a:lnTo>
                  <a:cubicBezTo>
                    <a:pt x="139" y="2674"/>
                    <a:pt x="105" y="2744"/>
                    <a:pt x="70" y="2778"/>
                  </a:cubicBezTo>
                  <a:cubicBezTo>
                    <a:pt x="46" y="2824"/>
                    <a:pt x="35" y="2883"/>
                    <a:pt x="58" y="2929"/>
                  </a:cubicBezTo>
                  <a:cubicBezTo>
                    <a:pt x="82" y="2952"/>
                    <a:pt x="116" y="2975"/>
                    <a:pt x="105" y="3010"/>
                  </a:cubicBezTo>
                  <a:cubicBezTo>
                    <a:pt x="105" y="3022"/>
                    <a:pt x="82" y="3033"/>
                    <a:pt x="70" y="3056"/>
                  </a:cubicBezTo>
                  <a:cubicBezTo>
                    <a:pt x="23" y="3091"/>
                    <a:pt x="0" y="3149"/>
                    <a:pt x="12" y="3207"/>
                  </a:cubicBezTo>
                  <a:cubicBezTo>
                    <a:pt x="23" y="3253"/>
                    <a:pt x="46" y="3287"/>
                    <a:pt x="82" y="3311"/>
                  </a:cubicBezTo>
                  <a:cubicBezTo>
                    <a:pt x="93" y="3323"/>
                    <a:pt x="93" y="3323"/>
                    <a:pt x="105" y="3323"/>
                  </a:cubicBezTo>
                  <a:lnTo>
                    <a:pt x="105" y="3334"/>
                  </a:lnTo>
                  <a:cubicBezTo>
                    <a:pt x="498" y="3531"/>
                    <a:pt x="949" y="3612"/>
                    <a:pt x="1401" y="3624"/>
                  </a:cubicBezTo>
                  <a:cubicBezTo>
                    <a:pt x="1783" y="3624"/>
                    <a:pt x="2176" y="3577"/>
                    <a:pt x="2512" y="3415"/>
                  </a:cubicBezTo>
                  <a:cubicBezTo>
                    <a:pt x="2523" y="3415"/>
                    <a:pt x="2535" y="3403"/>
                    <a:pt x="2547" y="3403"/>
                  </a:cubicBezTo>
                  <a:cubicBezTo>
                    <a:pt x="2593" y="3392"/>
                    <a:pt x="2639" y="3380"/>
                    <a:pt x="2674" y="3334"/>
                  </a:cubicBezTo>
                  <a:cubicBezTo>
                    <a:pt x="2697" y="3299"/>
                    <a:pt x="2685" y="3230"/>
                    <a:pt x="2639" y="3218"/>
                  </a:cubicBezTo>
                  <a:cubicBezTo>
                    <a:pt x="2732" y="3125"/>
                    <a:pt x="2767" y="2963"/>
                    <a:pt x="2721" y="2836"/>
                  </a:cubicBezTo>
                  <a:cubicBezTo>
                    <a:pt x="2709" y="2801"/>
                    <a:pt x="2697" y="2778"/>
                    <a:pt x="2674" y="2744"/>
                  </a:cubicBezTo>
                  <a:cubicBezTo>
                    <a:pt x="2639" y="2698"/>
                    <a:pt x="2582" y="2651"/>
                    <a:pt x="2559" y="2593"/>
                  </a:cubicBezTo>
                  <a:cubicBezTo>
                    <a:pt x="2547" y="2559"/>
                    <a:pt x="2547" y="2512"/>
                    <a:pt x="2547" y="2477"/>
                  </a:cubicBezTo>
                  <a:cubicBezTo>
                    <a:pt x="2559" y="2327"/>
                    <a:pt x="2582" y="2188"/>
                    <a:pt x="2616" y="2049"/>
                  </a:cubicBezTo>
                  <a:lnTo>
                    <a:pt x="2721" y="1633"/>
                  </a:lnTo>
                  <a:cubicBezTo>
                    <a:pt x="2755" y="1494"/>
                    <a:pt x="2790" y="1355"/>
                    <a:pt x="2813" y="1216"/>
                  </a:cubicBezTo>
                  <a:cubicBezTo>
                    <a:pt x="2824" y="1193"/>
                    <a:pt x="2836" y="1158"/>
                    <a:pt x="2836" y="1123"/>
                  </a:cubicBezTo>
                  <a:cubicBezTo>
                    <a:pt x="2894" y="834"/>
                    <a:pt x="2929" y="556"/>
                    <a:pt x="2929" y="267"/>
                  </a:cubicBezTo>
                  <a:lnTo>
                    <a:pt x="2929" y="185"/>
                  </a:lnTo>
                  <a:lnTo>
                    <a:pt x="2940" y="185"/>
                  </a:lnTo>
                  <a:cubicBezTo>
                    <a:pt x="2940" y="151"/>
                    <a:pt x="2917" y="105"/>
                    <a:pt x="2883" y="93"/>
                  </a:cubicBezTo>
                  <a:cubicBezTo>
                    <a:pt x="2870" y="85"/>
                    <a:pt x="2855" y="81"/>
                    <a:pt x="2840" y="81"/>
                  </a:cubicBezTo>
                  <a:cubicBezTo>
                    <a:pt x="2811" y="81"/>
                    <a:pt x="2782" y="94"/>
                    <a:pt x="2767" y="116"/>
                  </a:cubicBezTo>
                  <a:cubicBezTo>
                    <a:pt x="2767" y="93"/>
                    <a:pt x="2755" y="58"/>
                    <a:pt x="2744" y="46"/>
                  </a:cubicBezTo>
                  <a:cubicBezTo>
                    <a:pt x="2721" y="23"/>
                    <a:pt x="2685" y="12"/>
                    <a:pt x="2651" y="12"/>
                  </a:cubicBezTo>
                  <a:cubicBezTo>
                    <a:pt x="2639" y="23"/>
                    <a:pt x="2628" y="23"/>
                    <a:pt x="2616" y="23"/>
                  </a:cubicBezTo>
                  <a:cubicBezTo>
                    <a:pt x="2582" y="46"/>
                    <a:pt x="2547" y="82"/>
                    <a:pt x="2523" y="116"/>
                  </a:cubicBezTo>
                  <a:cubicBezTo>
                    <a:pt x="2512" y="58"/>
                    <a:pt x="2466" y="12"/>
                    <a:pt x="2408" y="0"/>
                  </a:cubicBezTo>
                  <a:close/>
                </a:path>
              </a:pathLst>
            </a:custGeom>
            <a:solidFill>
              <a:srgbClr val="FF390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1" name="Google Shape;1111;p40"/>
            <p:cNvSpPr/>
            <p:nvPr/>
          </p:nvSpPr>
          <p:spPr>
            <a:xfrm>
              <a:off x="6416128" y="2781342"/>
              <a:ext cx="400519" cy="107164"/>
            </a:xfrm>
            <a:custGeom>
              <a:avLst/>
              <a:gdLst/>
              <a:ahLst/>
              <a:cxnLst/>
              <a:rect l="l" t="t" r="r" b="b"/>
              <a:pathLst>
                <a:path w="2605" h="697" extrusionOk="0">
                  <a:moveTo>
                    <a:pt x="94" y="1"/>
                  </a:moveTo>
                  <a:cubicBezTo>
                    <a:pt x="47" y="105"/>
                    <a:pt x="24" y="209"/>
                    <a:pt x="1" y="314"/>
                  </a:cubicBezTo>
                  <a:cubicBezTo>
                    <a:pt x="1" y="325"/>
                    <a:pt x="12" y="325"/>
                    <a:pt x="24" y="337"/>
                  </a:cubicBezTo>
                  <a:cubicBezTo>
                    <a:pt x="117" y="406"/>
                    <a:pt x="232" y="452"/>
                    <a:pt x="336" y="487"/>
                  </a:cubicBezTo>
                  <a:cubicBezTo>
                    <a:pt x="682" y="617"/>
                    <a:pt x="1039" y="696"/>
                    <a:pt x="1406" y="696"/>
                  </a:cubicBezTo>
                  <a:cubicBezTo>
                    <a:pt x="1431" y="696"/>
                    <a:pt x="1457" y="696"/>
                    <a:pt x="1483" y="695"/>
                  </a:cubicBezTo>
                  <a:cubicBezTo>
                    <a:pt x="1853" y="695"/>
                    <a:pt x="2211" y="615"/>
                    <a:pt x="2535" y="452"/>
                  </a:cubicBezTo>
                  <a:cubicBezTo>
                    <a:pt x="2547" y="440"/>
                    <a:pt x="2571" y="429"/>
                    <a:pt x="2582" y="429"/>
                  </a:cubicBezTo>
                  <a:cubicBezTo>
                    <a:pt x="2605" y="325"/>
                    <a:pt x="2582" y="209"/>
                    <a:pt x="2524" y="116"/>
                  </a:cubicBezTo>
                  <a:lnTo>
                    <a:pt x="2524" y="105"/>
                  </a:lnTo>
                  <a:cubicBezTo>
                    <a:pt x="2188" y="267"/>
                    <a:pt x="1795" y="314"/>
                    <a:pt x="1413" y="314"/>
                  </a:cubicBezTo>
                  <a:cubicBezTo>
                    <a:pt x="961" y="302"/>
                    <a:pt x="510" y="221"/>
                    <a:pt x="117" y="24"/>
                  </a:cubicBezTo>
                  <a:lnTo>
                    <a:pt x="117" y="13"/>
                  </a:lnTo>
                  <a:cubicBezTo>
                    <a:pt x="105" y="13"/>
                    <a:pt x="105" y="13"/>
                    <a:pt x="94"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2" name="Google Shape;1112;p40"/>
            <p:cNvSpPr/>
            <p:nvPr/>
          </p:nvSpPr>
          <p:spPr>
            <a:xfrm>
              <a:off x="6464250" y="2726301"/>
              <a:ext cx="316879" cy="49969"/>
            </a:xfrm>
            <a:custGeom>
              <a:avLst/>
              <a:gdLst/>
              <a:ahLst/>
              <a:cxnLst/>
              <a:rect l="l" t="t" r="r" b="b"/>
              <a:pathLst>
                <a:path w="2061" h="325" extrusionOk="0">
                  <a:moveTo>
                    <a:pt x="0" y="0"/>
                  </a:moveTo>
                  <a:lnTo>
                    <a:pt x="0" y="0"/>
                  </a:lnTo>
                  <a:cubicBezTo>
                    <a:pt x="232" y="116"/>
                    <a:pt x="486" y="209"/>
                    <a:pt x="730" y="266"/>
                  </a:cubicBezTo>
                  <a:cubicBezTo>
                    <a:pt x="880" y="301"/>
                    <a:pt x="1031" y="324"/>
                    <a:pt x="1181" y="324"/>
                  </a:cubicBezTo>
                  <a:cubicBezTo>
                    <a:pt x="1332" y="312"/>
                    <a:pt x="1482" y="289"/>
                    <a:pt x="1621" y="243"/>
                  </a:cubicBezTo>
                  <a:cubicBezTo>
                    <a:pt x="1771" y="209"/>
                    <a:pt x="1921" y="150"/>
                    <a:pt x="2060" y="93"/>
                  </a:cubicBezTo>
                  <a:lnTo>
                    <a:pt x="2060" y="93"/>
                  </a:lnTo>
                  <a:cubicBezTo>
                    <a:pt x="1830" y="128"/>
                    <a:pt x="1597" y="143"/>
                    <a:pt x="1363" y="143"/>
                  </a:cubicBezTo>
                  <a:cubicBezTo>
                    <a:pt x="984" y="143"/>
                    <a:pt x="604" y="104"/>
                    <a:pt x="232" y="47"/>
                  </a:cubicBezTo>
                  <a:cubicBezTo>
                    <a:pt x="151" y="34"/>
                    <a:pt x="82" y="23"/>
                    <a:pt x="0" y="0"/>
                  </a:cubicBezTo>
                  <a:close/>
                </a:path>
              </a:pathLst>
            </a:custGeom>
            <a:solidFill>
              <a:srgbClr val="E8320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3" name="Google Shape;1113;p40"/>
            <p:cNvSpPr/>
            <p:nvPr/>
          </p:nvSpPr>
          <p:spPr>
            <a:xfrm>
              <a:off x="6446723" y="2290431"/>
              <a:ext cx="361927" cy="436189"/>
            </a:xfrm>
            <a:custGeom>
              <a:avLst/>
              <a:gdLst/>
              <a:ahLst/>
              <a:cxnLst/>
              <a:rect l="l" t="t" r="r" b="b"/>
              <a:pathLst>
                <a:path w="2354" h="2837" extrusionOk="0">
                  <a:moveTo>
                    <a:pt x="2333" y="0"/>
                  </a:moveTo>
                  <a:cubicBezTo>
                    <a:pt x="2319" y="0"/>
                    <a:pt x="2302" y="9"/>
                    <a:pt x="2302" y="22"/>
                  </a:cubicBezTo>
                  <a:cubicBezTo>
                    <a:pt x="2290" y="300"/>
                    <a:pt x="2174" y="543"/>
                    <a:pt x="2047" y="786"/>
                  </a:cubicBezTo>
                  <a:cubicBezTo>
                    <a:pt x="1932" y="994"/>
                    <a:pt x="1816" y="1192"/>
                    <a:pt x="1677" y="1388"/>
                  </a:cubicBezTo>
                  <a:cubicBezTo>
                    <a:pt x="1410" y="1770"/>
                    <a:pt x="1086" y="2118"/>
                    <a:pt x="705" y="2395"/>
                  </a:cubicBezTo>
                  <a:cubicBezTo>
                    <a:pt x="496" y="2545"/>
                    <a:pt x="265" y="2684"/>
                    <a:pt x="21" y="2789"/>
                  </a:cubicBezTo>
                  <a:cubicBezTo>
                    <a:pt x="1" y="2799"/>
                    <a:pt x="17" y="2837"/>
                    <a:pt x="46" y="2837"/>
                  </a:cubicBezTo>
                  <a:cubicBezTo>
                    <a:pt x="49" y="2837"/>
                    <a:pt x="53" y="2836"/>
                    <a:pt x="57" y="2835"/>
                  </a:cubicBezTo>
                  <a:cubicBezTo>
                    <a:pt x="484" y="2638"/>
                    <a:pt x="878" y="2360"/>
                    <a:pt x="1214" y="2025"/>
                  </a:cubicBezTo>
                  <a:cubicBezTo>
                    <a:pt x="1549" y="1678"/>
                    <a:pt x="1827" y="1295"/>
                    <a:pt x="2059" y="867"/>
                  </a:cubicBezTo>
                  <a:cubicBezTo>
                    <a:pt x="2198" y="613"/>
                    <a:pt x="2336" y="323"/>
                    <a:pt x="2348" y="22"/>
                  </a:cubicBezTo>
                  <a:cubicBezTo>
                    <a:pt x="2353" y="7"/>
                    <a:pt x="2344" y="0"/>
                    <a:pt x="233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4" name="Google Shape;1114;p40"/>
            <p:cNvSpPr/>
            <p:nvPr/>
          </p:nvSpPr>
          <p:spPr>
            <a:xfrm>
              <a:off x="6639367" y="2297196"/>
              <a:ext cx="207716" cy="444645"/>
            </a:xfrm>
            <a:custGeom>
              <a:avLst/>
              <a:gdLst/>
              <a:ahLst/>
              <a:cxnLst/>
              <a:rect l="l" t="t" r="r" b="b"/>
              <a:pathLst>
                <a:path w="1351" h="2892" extrusionOk="0">
                  <a:moveTo>
                    <a:pt x="1319" y="0"/>
                  </a:moveTo>
                  <a:cubicBezTo>
                    <a:pt x="1311" y="0"/>
                    <a:pt x="1304" y="4"/>
                    <a:pt x="1304" y="13"/>
                  </a:cubicBezTo>
                  <a:cubicBezTo>
                    <a:pt x="1222" y="418"/>
                    <a:pt x="1072" y="811"/>
                    <a:pt x="910" y="1194"/>
                  </a:cubicBezTo>
                  <a:cubicBezTo>
                    <a:pt x="748" y="1564"/>
                    <a:pt x="597" y="1946"/>
                    <a:pt x="401" y="2305"/>
                  </a:cubicBezTo>
                  <a:cubicBezTo>
                    <a:pt x="296" y="2501"/>
                    <a:pt x="181" y="2699"/>
                    <a:pt x="19" y="2849"/>
                  </a:cubicBezTo>
                  <a:cubicBezTo>
                    <a:pt x="1" y="2866"/>
                    <a:pt x="17" y="2891"/>
                    <a:pt x="37" y="2891"/>
                  </a:cubicBezTo>
                  <a:cubicBezTo>
                    <a:pt x="42" y="2891"/>
                    <a:pt x="48" y="2889"/>
                    <a:pt x="54" y="2884"/>
                  </a:cubicBezTo>
                  <a:cubicBezTo>
                    <a:pt x="193" y="2756"/>
                    <a:pt x="296" y="2583"/>
                    <a:pt x="401" y="2409"/>
                  </a:cubicBezTo>
                  <a:cubicBezTo>
                    <a:pt x="505" y="2236"/>
                    <a:pt x="586" y="2050"/>
                    <a:pt x="679" y="1853"/>
                  </a:cubicBezTo>
                  <a:cubicBezTo>
                    <a:pt x="841" y="1483"/>
                    <a:pt x="1014" y="1101"/>
                    <a:pt x="1153" y="708"/>
                  </a:cubicBezTo>
                  <a:cubicBezTo>
                    <a:pt x="1234" y="487"/>
                    <a:pt x="1304" y="256"/>
                    <a:pt x="1350" y="24"/>
                  </a:cubicBezTo>
                  <a:cubicBezTo>
                    <a:pt x="1350" y="10"/>
                    <a:pt x="1333" y="0"/>
                    <a:pt x="1319"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5" name="Google Shape;1115;p40"/>
            <p:cNvSpPr/>
            <p:nvPr/>
          </p:nvSpPr>
          <p:spPr>
            <a:xfrm>
              <a:off x="6595857" y="2776268"/>
              <a:ext cx="22294" cy="45817"/>
            </a:xfrm>
            <a:custGeom>
              <a:avLst/>
              <a:gdLst/>
              <a:ahLst/>
              <a:cxnLst/>
              <a:rect l="l" t="t" r="r" b="b"/>
              <a:pathLst>
                <a:path w="145" h="298" extrusionOk="0">
                  <a:moveTo>
                    <a:pt x="110" y="1"/>
                  </a:moveTo>
                  <a:cubicBezTo>
                    <a:pt x="103" y="1"/>
                    <a:pt x="97" y="4"/>
                    <a:pt x="93" y="10"/>
                  </a:cubicBezTo>
                  <a:cubicBezTo>
                    <a:pt x="59" y="57"/>
                    <a:pt x="13" y="92"/>
                    <a:pt x="1" y="149"/>
                  </a:cubicBezTo>
                  <a:cubicBezTo>
                    <a:pt x="1" y="208"/>
                    <a:pt x="13" y="254"/>
                    <a:pt x="59" y="288"/>
                  </a:cubicBezTo>
                  <a:cubicBezTo>
                    <a:pt x="64" y="294"/>
                    <a:pt x="70" y="297"/>
                    <a:pt x="76" y="297"/>
                  </a:cubicBezTo>
                  <a:cubicBezTo>
                    <a:pt x="82" y="297"/>
                    <a:pt x="88" y="294"/>
                    <a:pt x="93" y="288"/>
                  </a:cubicBezTo>
                  <a:cubicBezTo>
                    <a:pt x="105" y="277"/>
                    <a:pt x="105" y="265"/>
                    <a:pt x="93" y="254"/>
                  </a:cubicBezTo>
                  <a:cubicBezTo>
                    <a:pt x="59" y="231"/>
                    <a:pt x="47" y="196"/>
                    <a:pt x="59" y="149"/>
                  </a:cubicBezTo>
                  <a:cubicBezTo>
                    <a:pt x="59" y="103"/>
                    <a:pt x="105" y="80"/>
                    <a:pt x="128" y="34"/>
                  </a:cubicBezTo>
                  <a:cubicBezTo>
                    <a:pt x="145" y="17"/>
                    <a:pt x="126" y="1"/>
                    <a:pt x="110"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6" name="Google Shape;1116;p40"/>
            <p:cNvSpPr/>
            <p:nvPr/>
          </p:nvSpPr>
          <p:spPr>
            <a:xfrm>
              <a:off x="6475320" y="2291969"/>
              <a:ext cx="350396" cy="433729"/>
            </a:xfrm>
            <a:custGeom>
              <a:avLst/>
              <a:gdLst/>
              <a:ahLst/>
              <a:cxnLst/>
              <a:rect l="l" t="t" r="r" b="b"/>
              <a:pathLst>
                <a:path w="2279" h="2821" extrusionOk="0">
                  <a:moveTo>
                    <a:pt x="2150" y="1"/>
                  </a:moveTo>
                  <a:cubicBezTo>
                    <a:pt x="2127" y="1"/>
                    <a:pt x="2116" y="47"/>
                    <a:pt x="2139" y="47"/>
                  </a:cubicBezTo>
                  <a:cubicBezTo>
                    <a:pt x="2186" y="58"/>
                    <a:pt x="2220" y="94"/>
                    <a:pt x="2220" y="140"/>
                  </a:cubicBezTo>
                  <a:cubicBezTo>
                    <a:pt x="2232" y="186"/>
                    <a:pt x="2197" y="220"/>
                    <a:pt x="2150" y="232"/>
                  </a:cubicBezTo>
                  <a:cubicBezTo>
                    <a:pt x="2127" y="232"/>
                    <a:pt x="2127" y="267"/>
                    <a:pt x="2139" y="279"/>
                  </a:cubicBezTo>
                  <a:cubicBezTo>
                    <a:pt x="2197" y="336"/>
                    <a:pt x="2162" y="429"/>
                    <a:pt x="2070" y="429"/>
                  </a:cubicBezTo>
                  <a:cubicBezTo>
                    <a:pt x="2058" y="429"/>
                    <a:pt x="2035" y="452"/>
                    <a:pt x="2047" y="464"/>
                  </a:cubicBezTo>
                  <a:cubicBezTo>
                    <a:pt x="2093" y="533"/>
                    <a:pt x="2058" y="626"/>
                    <a:pt x="1977" y="649"/>
                  </a:cubicBezTo>
                  <a:cubicBezTo>
                    <a:pt x="1954" y="649"/>
                    <a:pt x="1954" y="672"/>
                    <a:pt x="1965" y="683"/>
                  </a:cubicBezTo>
                  <a:cubicBezTo>
                    <a:pt x="2000" y="730"/>
                    <a:pt x="1988" y="811"/>
                    <a:pt x="1942" y="834"/>
                  </a:cubicBezTo>
                  <a:cubicBezTo>
                    <a:pt x="1919" y="845"/>
                    <a:pt x="1885" y="857"/>
                    <a:pt x="1873" y="892"/>
                  </a:cubicBezTo>
                  <a:cubicBezTo>
                    <a:pt x="1873" y="904"/>
                    <a:pt x="1885" y="927"/>
                    <a:pt x="1885" y="938"/>
                  </a:cubicBezTo>
                  <a:cubicBezTo>
                    <a:pt x="1885" y="961"/>
                    <a:pt x="1873" y="973"/>
                    <a:pt x="1861" y="996"/>
                  </a:cubicBezTo>
                  <a:cubicBezTo>
                    <a:pt x="1849" y="1007"/>
                    <a:pt x="1838" y="1020"/>
                    <a:pt x="1815" y="1020"/>
                  </a:cubicBezTo>
                  <a:cubicBezTo>
                    <a:pt x="1803" y="1031"/>
                    <a:pt x="1780" y="1031"/>
                    <a:pt x="1769" y="1031"/>
                  </a:cubicBezTo>
                  <a:cubicBezTo>
                    <a:pt x="1746" y="1054"/>
                    <a:pt x="1734" y="1077"/>
                    <a:pt x="1746" y="1112"/>
                  </a:cubicBezTo>
                  <a:cubicBezTo>
                    <a:pt x="1757" y="1146"/>
                    <a:pt x="1757" y="1182"/>
                    <a:pt x="1734" y="1205"/>
                  </a:cubicBezTo>
                  <a:cubicBezTo>
                    <a:pt x="1711" y="1239"/>
                    <a:pt x="1676" y="1262"/>
                    <a:pt x="1641" y="1262"/>
                  </a:cubicBezTo>
                  <a:cubicBezTo>
                    <a:pt x="1618" y="1262"/>
                    <a:pt x="1607" y="1274"/>
                    <a:pt x="1618" y="1297"/>
                  </a:cubicBezTo>
                  <a:cubicBezTo>
                    <a:pt x="1653" y="1355"/>
                    <a:pt x="1595" y="1436"/>
                    <a:pt x="1525" y="1436"/>
                  </a:cubicBezTo>
                  <a:cubicBezTo>
                    <a:pt x="1514" y="1436"/>
                    <a:pt x="1502" y="1459"/>
                    <a:pt x="1502" y="1470"/>
                  </a:cubicBezTo>
                  <a:cubicBezTo>
                    <a:pt x="1532" y="1548"/>
                    <a:pt x="1479" y="1618"/>
                    <a:pt x="1407" y="1618"/>
                  </a:cubicBezTo>
                  <a:cubicBezTo>
                    <a:pt x="1393" y="1618"/>
                    <a:pt x="1378" y="1615"/>
                    <a:pt x="1363" y="1609"/>
                  </a:cubicBezTo>
                  <a:cubicBezTo>
                    <a:pt x="1352" y="1609"/>
                    <a:pt x="1329" y="1633"/>
                    <a:pt x="1340" y="1645"/>
                  </a:cubicBezTo>
                  <a:cubicBezTo>
                    <a:pt x="1372" y="1738"/>
                    <a:pt x="1308" y="1833"/>
                    <a:pt x="1219" y="1833"/>
                  </a:cubicBezTo>
                  <a:cubicBezTo>
                    <a:pt x="1210" y="1833"/>
                    <a:pt x="1200" y="1832"/>
                    <a:pt x="1190" y="1830"/>
                  </a:cubicBezTo>
                  <a:cubicBezTo>
                    <a:pt x="1178" y="1830"/>
                    <a:pt x="1167" y="1853"/>
                    <a:pt x="1167" y="1864"/>
                  </a:cubicBezTo>
                  <a:cubicBezTo>
                    <a:pt x="1196" y="1952"/>
                    <a:pt x="1135" y="2023"/>
                    <a:pt x="1060" y="2023"/>
                  </a:cubicBezTo>
                  <a:cubicBezTo>
                    <a:pt x="1046" y="2023"/>
                    <a:pt x="1031" y="2020"/>
                    <a:pt x="1016" y="2015"/>
                  </a:cubicBezTo>
                  <a:cubicBezTo>
                    <a:pt x="1012" y="2013"/>
                    <a:pt x="1007" y="2012"/>
                    <a:pt x="1003" y="2012"/>
                  </a:cubicBezTo>
                  <a:cubicBezTo>
                    <a:pt x="985" y="2012"/>
                    <a:pt x="972" y="2030"/>
                    <a:pt x="982" y="2049"/>
                  </a:cubicBezTo>
                  <a:cubicBezTo>
                    <a:pt x="1020" y="2125"/>
                    <a:pt x="957" y="2200"/>
                    <a:pt x="889" y="2200"/>
                  </a:cubicBezTo>
                  <a:cubicBezTo>
                    <a:pt x="873" y="2200"/>
                    <a:pt x="858" y="2197"/>
                    <a:pt x="843" y="2188"/>
                  </a:cubicBezTo>
                  <a:cubicBezTo>
                    <a:pt x="837" y="2186"/>
                    <a:pt x="831" y="2185"/>
                    <a:pt x="825" y="2185"/>
                  </a:cubicBezTo>
                  <a:cubicBezTo>
                    <a:pt x="801" y="2185"/>
                    <a:pt x="789" y="2204"/>
                    <a:pt x="808" y="2223"/>
                  </a:cubicBezTo>
                  <a:cubicBezTo>
                    <a:pt x="831" y="2270"/>
                    <a:pt x="831" y="2327"/>
                    <a:pt x="797" y="2350"/>
                  </a:cubicBezTo>
                  <a:cubicBezTo>
                    <a:pt x="777" y="2370"/>
                    <a:pt x="754" y="2378"/>
                    <a:pt x="730" y="2378"/>
                  </a:cubicBezTo>
                  <a:cubicBezTo>
                    <a:pt x="710" y="2378"/>
                    <a:pt x="690" y="2373"/>
                    <a:pt x="669" y="2362"/>
                  </a:cubicBezTo>
                  <a:cubicBezTo>
                    <a:pt x="667" y="2360"/>
                    <a:pt x="664" y="2359"/>
                    <a:pt x="661" y="2359"/>
                  </a:cubicBezTo>
                  <a:cubicBezTo>
                    <a:pt x="649" y="2359"/>
                    <a:pt x="635" y="2376"/>
                    <a:pt x="635" y="2385"/>
                  </a:cubicBezTo>
                  <a:cubicBezTo>
                    <a:pt x="646" y="2432"/>
                    <a:pt x="635" y="2489"/>
                    <a:pt x="588" y="2512"/>
                  </a:cubicBezTo>
                  <a:cubicBezTo>
                    <a:pt x="572" y="2525"/>
                    <a:pt x="556" y="2530"/>
                    <a:pt x="540" y="2530"/>
                  </a:cubicBezTo>
                  <a:cubicBezTo>
                    <a:pt x="511" y="2530"/>
                    <a:pt x="483" y="2512"/>
                    <a:pt x="460" y="2489"/>
                  </a:cubicBezTo>
                  <a:cubicBezTo>
                    <a:pt x="454" y="2486"/>
                    <a:pt x="448" y="2485"/>
                    <a:pt x="442" y="2485"/>
                  </a:cubicBezTo>
                  <a:cubicBezTo>
                    <a:pt x="427" y="2485"/>
                    <a:pt x="414" y="2495"/>
                    <a:pt x="414" y="2512"/>
                  </a:cubicBezTo>
                  <a:cubicBezTo>
                    <a:pt x="426" y="2571"/>
                    <a:pt x="403" y="2617"/>
                    <a:pt x="368" y="2640"/>
                  </a:cubicBezTo>
                  <a:cubicBezTo>
                    <a:pt x="345" y="2657"/>
                    <a:pt x="319" y="2663"/>
                    <a:pt x="293" y="2663"/>
                  </a:cubicBezTo>
                  <a:cubicBezTo>
                    <a:pt x="267" y="2663"/>
                    <a:pt x="241" y="2657"/>
                    <a:pt x="218" y="2651"/>
                  </a:cubicBezTo>
                  <a:cubicBezTo>
                    <a:pt x="214" y="2649"/>
                    <a:pt x="210" y="2648"/>
                    <a:pt x="206" y="2648"/>
                  </a:cubicBezTo>
                  <a:cubicBezTo>
                    <a:pt x="191" y="2648"/>
                    <a:pt x="183" y="2665"/>
                    <a:pt x="183" y="2674"/>
                  </a:cubicBezTo>
                  <a:cubicBezTo>
                    <a:pt x="195" y="2709"/>
                    <a:pt x="183" y="2756"/>
                    <a:pt x="148" y="2767"/>
                  </a:cubicBezTo>
                  <a:cubicBezTo>
                    <a:pt x="142" y="2769"/>
                    <a:pt x="135" y="2770"/>
                    <a:pt x="128" y="2770"/>
                  </a:cubicBezTo>
                  <a:cubicBezTo>
                    <a:pt x="98" y="2770"/>
                    <a:pt x="65" y="2749"/>
                    <a:pt x="56" y="2721"/>
                  </a:cubicBezTo>
                  <a:cubicBezTo>
                    <a:pt x="52" y="2714"/>
                    <a:pt x="46" y="2711"/>
                    <a:pt x="40" y="2711"/>
                  </a:cubicBezTo>
                  <a:cubicBezTo>
                    <a:pt x="22" y="2711"/>
                    <a:pt x="1" y="2730"/>
                    <a:pt x="10" y="2756"/>
                  </a:cubicBezTo>
                  <a:cubicBezTo>
                    <a:pt x="28" y="2792"/>
                    <a:pt x="74" y="2821"/>
                    <a:pt x="120" y="2821"/>
                  </a:cubicBezTo>
                  <a:cubicBezTo>
                    <a:pt x="134" y="2821"/>
                    <a:pt x="147" y="2818"/>
                    <a:pt x="160" y="2813"/>
                  </a:cubicBezTo>
                  <a:cubicBezTo>
                    <a:pt x="206" y="2802"/>
                    <a:pt x="241" y="2756"/>
                    <a:pt x="241" y="2709"/>
                  </a:cubicBezTo>
                  <a:cubicBezTo>
                    <a:pt x="255" y="2712"/>
                    <a:pt x="269" y="2714"/>
                    <a:pt x="284" y="2714"/>
                  </a:cubicBezTo>
                  <a:cubicBezTo>
                    <a:pt x="327" y="2714"/>
                    <a:pt x="368" y="2701"/>
                    <a:pt x="403" y="2674"/>
                  </a:cubicBezTo>
                  <a:cubicBezTo>
                    <a:pt x="437" y="2651"/>
                    <a:pt x="460" y="2605"/>
                    <a:pt x="460" y="2559"/>
                  </a:cubicBezTo>
                  <a:cubicBezTo>
                    <a:pt x="484" y="2570"/>
                    <a:pt x="510" y="2576"/>
                    <a:pt x="536" y="2576"/>
                  </a:cubicBezTo>
                  <a:cubicBezTo>
                    <a:pt x="562" y="2576"/>
                    <a:pt x="588" y="2570"/>
                    <a:pt x="611" y="2559"/>
                  </a:cubicBezTo>
                  <a:cubicBezTo>
                    <a:pt x="669" y="2535"/>
                    <a:pt x="692" y="2478"/>
                    <a:pt x="692" y="2420"/>
                  </a:cubicBezTo>
                  <a:cubicBezTo>
                    <a:pt x="705" y="2426"/>
                    <a:pt x="720" y="2429"/>
                    <a:pt x="735" y="2429"/>
                  </a:cubicBezTo>
                  <a:cubicBezTo>
                    <a:pt x="774" y="2429"/>
                    <a:pt x="818" y="2410"/>
                    <a:pt x="843" y="2385"/>
                  </a:cubicBezTo>
                  <a:cubicBezTo>
                    <a:pt x="877" y="2350"/>
                    <a:pt x="877" y="2293"/>
                    <a:pt x="866" y="2246"/>
                  </a:cubicBezTo>
                  <a:lnTo>
                    <a:pt x="866" y="2246"/>
                  </a:lnTo>
                  <a:cubicBezTo>
                    <a:pt x="874" y="2248"/>
                    <a:pt x="882" y="2249"/>
                    <a:pt x="890" y="2249"/>
                  </a:cubicBezTo>
                  <a:cubicBezTo>
                    <a:pt x="928" y="2249"/>
                    <a:pt x="965" y="2229"/>
                    <a:pt x="993" y="2200"/>
                  </a:cubicBezTo>
                  <a:cubicBezTo>
                    <a:pt x="1039" y="2165"/>
                    <a:pt x="1051" y="2119"/>
                    <a:pt x="1039" y="2072"/>
                  </a:cubicBezTo>
                  <a:lnTo>
                    <a:pt x="1039" y="2072"/>
                  </a:lnTo>
                  <a:cubicBezTo>
                    <a:pt x="1045" y="2073"/>
                    <a:pt x="1052" y="2073"/>
                    <a:pt x="1058" y="2073"/>
                  </a:cubicBezTo>
                  <a:cubicBezTo>
                    <a:pt x="1154" y="2073"/>
                    <a:pt x="1236" y="1986"/>
                    <a:pt x="1224" y="1887"/>
                  </a:cubicBezTo>
                  <a:cubicBezTo>
                    <a:pt x="1329" y="1887"/>
                    <a:pt x="1410" y="1783"/>
                    <a:pt x="1398" y="1668"/>
                  </a:cubicBezTo>
                  <a:lnTo>
                    <a:pt x="1398" y="1668"/>
                  </a:lnTo>
                  <a:cubicBezTo>
                    <a:pt x="1404" y="1668"/>
                    <a:pt x="1410" y="1669"/>
                    <a:pt x="1415" y="1669"/>
                  </a:cubicBezTo>
                  <a:cubicBezTo>
                    <a:pt x="1511" y="1669"/>
                    <a:pt x="1582" y="1581"/>
                    <a:pt x="1561" y="1483"/>
                  </a:cubicBezTo>
                  <a:cubicBezTo>
                    <a:pt x="1641" y="1459"/>
                    <a:pt x="1687" y="1378"/>
                    <a:pt x="1676" y="1308"/>
                  </a:cubicBezTo>
                  <a:cubicBezTo>
                    <a:pt x="1734" y="1285"/>
                    <a:pt x="1780" y="1239"/>
                    <a:pt x="1803" y="1170"/>
                  </a:cubicBezTo>
                  <a:lnTo>
                    <a:pt x="1803" y="1123"/>
                  </a:lnTo>
                  <a:cubicBezTo>
                    <a:pt x="1803" y="1112"/>
                    <a:pt x="1792" y="1089"/>
                    <a:pt x="1792" y="1089"/>
                  </a:cubicBezTo>
                  <a:cubicBezTo>
                    <a:pt x="1792" y="1077"/>
                    <a:pt x="1815" y="1077"/>
                    <a:pt x="1815" y="1077"/>
                  </a:cubicBezTo>
                  <a:cubicBezTo>
                    <a:pt x="1861" y="1066"/>
                    <a:pt x="1896" y="1043"/>
                    <a:pt x="1908" y="1007"/>
                  </a:cubicBezTo>
                  <a:cubicBezTo>
                    <a:pt x="1919" y="984"/>
                    <a:pt x="1931" y="973"/>
                    <a:pt x="1931" y="950"/>
                  </a:cubicBezTo>
                  <a:cubicBezTo>
                    <a:pt x="1931" y="938"/>
                    <a:pt x="1919" y="904"/>
                    <a:pt x="1931" y="892"/>
                  </a:cubicBezTo>
                  <a:cubicBezTo>
                    <a:pt x="1942" y="881"/>
                    <a:pt x="1965" y="881"/>
                    <a:pt x="1977" y="869"/>
                  </a:cubicBezTo>
                  <a:lnTo>
                    <a:pt x="2012" y="834"/>
                  </a:lnTo>
                  <a:cubicBezTo>
                    <a:pt x="2047" y="788"/>
                    <a:pt x="2047" y="730"/>
                    <a:pt x="2024" y="683"/>
                  </a:cubicBezTo>
                  <a:cubicBezTo>
                    <a:pt x="2093" y="649"/>
                    <a:pt x="2139" y="557"/>
                    <a:pt x="2104" y="475"/>
                  </a:cubicBezTo>
                  <a:cubicBezTo>
                    <a:pt x="2197" y="452"/>
                    <a:pt x="2243" y="348"/>
                    <a:pt x="2197" y="267"/>
                  </a:cubicBezTo>
                  <a:cubicBezTo>
                    <a:pt x="2243" y="244"/>
                    <a:pt x="2278" y="197"/>
                    <a:pt x="2278" y="140"/>
                  </a:cubicBezTo>
                  <a:cubicBezTo>
                    <a:pt x="2266" y="70"/>
                    <a:pt x="2220" y="12"/>
                    <a:pt x="2150"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7" name="Google Shape;1117;p40"/>
            <p:cNvSpPr/>
            <p:nvPr/>
          </p:nvSpPr>
          <p:spPr>
            <a:xfrm>
              <a:off x="6642903" y="2296889"/>
              <a:ext cx="214789" cy="446490"/>
            </a:xfrm>
            <a:custGeom>
              <a:avLst/>
              <a:gdLst/>
              <a:ahLst/>
              <a:cxnLst/>
              <a:rect l="l" t="t" r="r" b="b"/>
              <a:pathLst>
                <a:path w="1397" h="2904" extrusionOk="0">
                  <a:moveTo>
                    <a:pt x="1332" y="0"/>
                  </a:moveTo>
                  <a:cubicBezTo>
                    <a:pt x="1327" y="0"/>
                    <a:pt x="1321" y="1"/>
                    <a:pt x="1315" y="3"/>
                  </a:cubicBezTo>
                  <a:cubicBezTo>
                    <a:pt x="1285" y="14"/>
                    <a:pt x="1299" y="51"/>
                    <a:pt x="1319" y="51"/>
                  </a:cubicBezTo>
                  <a:cubicBezTo>
                    <a:pt x="1322" y="51"/>
                    <a:pt x="1324" y="51"/>
                    <a:pt x="1327" y="49"/>
                  </a:cubicBezTo>
                  <a:cubicBezTo>
                    <a:pt x="1350" y="49"/>
                    <a:pt x="1327" y="85"/>
                    <a:pt x="1327" y="85"/>
                  </a:cubicBezTo>
                  <a:cubicBezTo>
                    <a:pt x="1327" y="96"/>
                    <a:pt x="1315" y="96"/>
                    <a:pt x="1304" y="108"/>
                  </a:cubicBezTo>
                  <a:cubicBezTo>
                    <a:pt x="1292" y="119"/>
                    <a:pt x="1292" y="142"/>
                    <a:pt x="1304" y="142"/>
                  </a:cubicBezTo>
                  <a:cubicBezTo>
                    <a:pt x="1327" y="165"/>
                    <a:pt x="1338" y="188"/>
                    <a:pt x="1327" y="224"/>
                  </a:cubicBezTo>
                  <a:cubicBezTo>
                    <a:pt x="1315" y="247"/>
                    <a:pt x="1292" y="270"/>
                    <a:pt x="1258" y="281"/>
                  </a:cubicBezTo>
                  <a:cubicBezTo>
                    <a:pt x="1234" y="293"/>
                    <a:pt x="1246" y="327"/>
                    <a:pt x="1269" y="327"/>
                  </a:cubicBezTo>
                  <a:cubicBezTo>
                    <a:pt x="1327" y="350"/>
                    <a:pt x="1315" y="420"/>
                    <a:pt x="1269" y="443"/>
                  </a:cubicBezTo>
                  <a:cubicBezTo>
                    <a:pt x="1234" y="455"/>
                    <a:pt x="1199" y="466"/>
                    <a:pt x="1211" y="501"/>
                  </a:cubicBezTo>
                  <a:cubicBezTo>
                    <a:pt x="1211" y="525"/>
                    <a:pt x="1222" y="536"/>
                    <a:pt x="1234" y="548"/>
                  </a:cubicBezTo>
                  <a:cubicBezTo>
                    <a:pt x="1234" y="571"/>
                    <a:pt x="1234" y="594"/>
                    <a:pt x="1222" y="605"/>
                  </a:cubicBezTo>
                  <a:cubicBezTo>
                    <a:pt x="1211" y="640"/>
                    <a:pt x="1188" y="675"/>
                    <a:pt x="1142" y="675"/>
                  </a:cubicBezTo>
                  <a:cubicBezTo>
                    <a:pt x="1130" y="675"/>
                    <a:pt x="1107" y="710"/>
                    <a:pt x="1130" y="721"/>
                  </a:cubicBezTo>
                  <a:cubicBezTo>
                    <a:pt x="1165" y="744"/>
                    <a:pt x="1188" y="779"/>
                    <a:pt x="1176" y="813"/>
                  </a:cubicBezTo>
                  <a:cubicBezTo>
                    <a:pt x="1176" y="852"/>
                    <a:pt x="1144" y="875"/>
                    <a:pt x="1113" y="875"/>
                  </a:cubicBezTo>
                  <a:cubicBezTo>
                    <a:pt x="1107" y="875"/>
                    <a:pt x="1101" y="874"/>
                    <a:pt x="1096" y="872"/>
                  </a:cubicBezTo>
                  <a:cubicBezTo>
                    <a:pt x="1092" y="870"/>
                    <a:pt x="1089" y="869"/>
                    <a:pt x="1086" y="869"/>
                  </a:cubicBezTo>
                  <a:cubicBezTo>
                    <a:pt x="1067" y="869"/>
                    <a:pt x="1051" y="896"/>
                    <a:pt x="1060" y="906"/>
                  </a:cubicBezTo>
                  <a:cubicBezTo>
                    <a:pt x="1115" y="949"/>
                    <a:pt x="1088" y="1023"/>
                    <a:pt x="1028" y="1023"/>
                  </a:cubicBezTo>
                  <a:cubicBezTo>
                    <a:pt x="1023" y="1023"/>
                    <a:pt x="1019" y="1023"/>
                    <a:pt x="1014" y="1022"/>
                  </a:cubicBezTo>
                  <a:cubicBezTo>
                    <a:pt x="991" y="1022"/>
                    <a:pt x="980" y="1057"/>
                    <a:pt x="1003" y="1068"/>
                  </a:cubicBezTo>
                  <a:cubicBezTo>
                    <a:pt x="1026" y="1091"/>
                    <a:pt x="1037" y="1126"/>
                    <a:pt x="1026" y="1161"/>
                  </a:cubicBezTo>
                  <a:cubicBezTo>
                    <a:pt x="1014" y="1196"/>
                    <a:pt x="980" y="1207"/>
                    <a:pt x="957" y="1207"/>
                  </a:cubicBezTo>
                  <a:cubicBezTo>
                    <a:pt x="934" y="1207"/>
                    <a:pt x="910" y="1230"/>
                    <a:pt x="922" y="1242"/>
                  </a:cubicBezTo>
                  <a:cubicBezTo>
                    <a:pt x="977" y="1296"/>
                    <a:pt x="948" y="1382"/>
                    <a:pt x="886" y="1382"/>
                  </a:cubicBezTo>
                  <a:cubicBezTo>
                    <a:pt x="883" y="1382"/>
                    <a:pt x="879" y="1382"/>
                    <a:pt x="875" y="1381"/>
                  </a:cubicBezTo>
                  <a:cubicBezTo>
                    <a:pt x="872" y="1379"/>
                    <a:pt x="869" y="1379"/>
                    <a:pt x="865" y="1379"/>
                  </a:cubicBezTo>
                  <a:cubicBezTo>
                    <a:pt x="846" y="1379"/>
                    <a:pt x="832" y="1406"/>
                    <a:pt x="852" y="1415"/>
                  </a:cubicBezTo>
                  <a:cubicBezTo>
                    <a:pt x="907" y="1470"/>
                    <a:pt x="869" y="1555"/>
                    <a:pt x="797" y="1555"/>
                  </a:cubicBezTo>
                  <a:cubicBezTo>
                    <a:pt x="792" y="1555"/>
                    <a:pt x="787" y="1555"/>
                    <a:pt x="783" y="1554"/>
                  </a:cubicBezTo>
                  <a:cubicBezTo>
                    <a:pt x="780" y="1553"/>
                    <a:pt x="778" y="1553"/>
                    <a:pt x="776" y="1553"/>
                  </a:cubicBezTo>
                  <a:cubicBezTo>
                    <a:pt x="760" y="1553"/>
                    <a:pt x="761" y="1591"/>
                    <a:pt x="771" y="1601"/>
                  </a:cubicBezTo>
                  <a:cubicBezTo>
                    <a:pt x="825" y="1634"/>
                    <a:pt x="798" y="1717"/>
                    <a:pt x="737" y="1717"/>
                  </a:cubicBezTo>
                  <a:cubicBezTo>
                    <a:pt x="733" y="1717"/>
                    <a:pt x="729" y="1717"/>
                    <a:pt x="725" y="1716"/>
                  </a:cubicBezTo>
                  <a:cubicBezTo>
                    <a:pt x="702" y="1716"/>
                    <a:pt x="679" y="1739"/>
                    <a:pt x="702" y="1763"/>
                  </a:cubicBezTo>
                  <a:cubicBezTo>
                    <a:pt x="748" y="1832"/>
                    <a:pt x="713" y="1925"/>
                    <a:pt x="633" y="1937"/>
                  </a:cubicBezTo>
                  <a:cubicBezTo>
                    <a:pt x="609" y="1937"/>
                    <a:pt x="609" y="1960"/>
                    <a:pt x="609" y="1971"/>
                  </a:cubicBezTo>
                  <a:cubicBezTo>
                    <a:pt x="667" y="2040"/>
                    <a:pt x="621" y="2133"/>
                    <a:pt x="528" y="2133"/>
                  </a:cubicBezTo>
                  <a:cubicBezTo>
                    <a:pt x="517" y="2133"/>
                    <a:pt x="505" y="2156"/>
                    <a:pt x="505" y="2168"/>
                  </a:cubicBezTo>
                  <a:cubicBezTo>
                    <a:pt x="549" y="2245"/>
                    <a:pt x="509" y="2354"/>
                    <a:pt x="415" y="2354"/>
                  </a:cubicBezTo>
                  <a:cubicBezTo>
                    <a:pt x="410" y="2354"/>
                    <a:pt x="406" y="2354"/>
                    <a:pt x="401" y="2353"/>
                  </a:cubicBezTo>
                  <a:cubicBezTo>
                    <a:pt x="398" y="2352"/>
                    <a:pt x="396" y="2351"/>
                    <a:pt x="394" y="2351"/>
                  </a:cubicBezTo>
                  <a:cubicBezTo>
                    <a:pt x="376" y="2351"/>
                    <a:pt x="369" y="2389"/>
                    <a:pt x="389" y="2400"/>
                  </a:cubicBezTo>
                  <a:cubicBezTo>
                    <a:pt x="424" y="2411"/>
                    <a:pt x="435" y="2457"/>
                    <a:pt x="412" y="2492"/>
                  </a:cubicBezTo>
                  <a:cubicBezTo>
                    <a:pt x="395" y="2518"/>
                    <a:pt x="371" y="2531"/>
                    <a:pt x="346" y="2531"/>
                  </a:cubicBezTo>
                  <a:cubicBezTo>
                    <a:pt x="337" y="2531"/>
                    <a:pt x="328" y="2530"/>
                    <a:pt x="320" y="2527"/>
                  </a:cubicBezTo>
                  <a:cubicBezTo>
                    <a:pt x="315" y="2525"/>
                    <a:pt x="311" y="2524"/>
                    <a:pt x="307" y="2524"/>
                  </a:cubicBezTo>
                  <a:cubicBezTo>
                    <a:pt x="283" y="2524"/>
                    <a:pt x="275" y="2553"/>
                    <a:pt x="285" y="2573"/>
                  </a:cubicBezTo>
                  <a:cubicBezTo>
                    <a:pt x="320" y="2596"/>
                    <a:pt x="320" y="2654"/>
                    <a:pt x="296" y="2677"/>
                  </a:cubicBezTo>
                  <a:cubicBezTo>
                    <a:pt x="275" y="2699"/>
                    <a:pt x="252" y="2707"/>
                    <a:pt x="230" y="2707"/>
                  </a:cubicBezTo>
                  <a:cubicBezTo>
                    <a:pt x="218" y="2707"/>
                    <a:pt x="205" y="2705"/>
                    <a:pt x="193" y="2701"/>
                  </a:cubicBezTo>
                  <a:cubicBezTo>
                    <a:pt x="189" y="2699"/>
                    <a:pt x="186" y="2698"/>
                    <a:pt x="184" y="2698"/>
                  </a:cubicBezTo>
                  <a:cubicBezTo>
                    <a:pt x="167" y="2698"/>
                    <a:pt x="159" y="2725"/>
                    <a:pt x="170" y="2735"/>
                  </a:cubicBezTo>
                  <a:cubicBezTo>
                    <a:pt x="193" y="2770"/>
                    <a:pt x="193" y="2816"/>
                    <a:pt x="158" y="2840"/>
                  </a:cubicBezTo>
                  <a:cubicBezTo>
                    <a:pt x="142" y="2850"/>
                    <a:pt x="124" y="2856"/>
                    <a:pt x="107" y="2856"/>
                  </a:cubicBezTo>
                  <a:cubicBezTo>
                    <a:pt x="86" y="2856"/>
                    <a:pt x="67" y="2847"/>
                    <a:pt x="54" y="2827"/>
                  </a:cubicBezTo>
                  <a:cubicBezTo>
                    <a:pt x="49" y="2822"/>
                    <a:pt x="43" y="2820"/>
                    <a:pt x="37" y="2820"/>
                  </a:cubicBezTo>
                  <a:cubicBezTo>
                    <a:pt x="18" y="2820"/>
                    <a:pt x="1" y="2845"/>
                    <a:pt x="19" y="2863"/>
                  </a:cubicBezTo>
                  <a:cubicBezTo>
                    <a:pt x="45" y="2889"/>
                    <a:pt x="81" y="2903"/>
                    <a:pt x="117" y="2903"/>
                  </a:cubicBezTo>
                  <a:cubicBezTo>
                    <a:pt x="145" y="2903"/>
                    <a:pt x="172" y="2894"/>
                    <a:pt x="193" y="2874"/>
                  </a:cubicBezTo>
                  <a:cubicBezTo>
                    <a:pt x="227" y="2851"/>
                    <a:pt x="239" y="2804"/>
                    <a:pt x="227" y="2758"/>
                  </a:cubicBezTo>
                  <a:cubicBezTo>
                    <a:pt x="273" y="2758"/>
                    <a:pt x="308" y="2735"/>
                    <a:pt x="332" y="2701"/>
                  </a:cubicBezTo>
                  <a:cubicBezTo>
                    <a:pt x="366" y="2665"/>
                    <a:pt x="366" y="2619"/>
                    <a:pt x="355" y="2585"/>
                  </a:cubicBezTo>
                  <a:cubicBezTo>
                    <a:pt x="401" y="2585"/>
                    <a:pt x="435" y="2562"/>
                    <a:pt x="459" y="2515"/>
                  </a:cubicBezTo>
                  <a:cubicBezTo>
                    <a:pt x="482" y="2480"/>
                    <a:pt x="471" y="2434"/>
                    <a:pt x="447" y="2400"/>
                  </a:cubicBezTo>
                  <a:cubicBezTo>
                    <a:pt x="494" y="2388"/>
                    <a:pt x="528" y="2364"/>
                    <a:pt x="551" y="2330"/>
                  </a:cubicBezTo>
                  <a:cubicBezTo>
                    <a:pt x="574" y="2284"/>
                    <a:pt x="586" y="2226"/>
                    <a:pt x="563" y="2179"/>
                  </a:cubicBezTo>
                  <a:cubicBezTo>
                    <a:pt x="656" y="2156"/>
                    <a:pt x="713" y="2052"/>
                    <a:pt x="667" y="1971"/>
                  </a:cubicBezTo>
                  <a:cubicBezTo>
                    <a:pt x="759" y="1937"/>
                    <a:pt x="795" y="1844"/>
                    <a:pt x="759" y="1763"/>
                  </a:cubicBezTo>
                  <a:cubicBezTo>
                    <a:pt x="795" y="1763"/>
                    <a:pt x="829" y="1739"/>
                    <a:pt x="841" y="1693"/>
                  </a:cubicBezTo>
                  <a:cubicBezTo>
                    <a:pt x="864" y="1670"/>
                    <a:pt x="852" y="1624"/>
                    <a:pt x="841" y="1601"/>
                  </a:cubicBezTo>
                  <a:cubicBezTo>
                    <a:pt x="910" y="1577"/>
                    <a:pt x="945" y="1485"/>
                    <a:pt x="910" y="1427"/>
                  </a:cubicBezTo>
                  <a:cubicBezTo>
                    <a:pt x="945" y="1415"/>
                    <a:pt x="980" y="1392"/>
                    <a:pt x="991" y="1358"/>
                  </a:cubicBezTo>
                  <a:cubicBezTo>
                    <a:pt x="1014" y="1323"/>
                    <a:pt x="1003" y="1288"/>
                    <a:pt x="991" y="1253"/>
                  </a:cubicBezTo>
                  <a:cubicBezTo>
                    <a:pt x="1026" y="1242"/>
                    <a:pt x="1049" y="1219"/>
                    <a:pt x="1072" y="1184"/>
                  </a:cubicBezTo>
                  <a:cubicBezTo>
                    <a:pt x="1084" y="1150"/>
                    <a:pt x="1084" y="1103"/>
                    <a:pt x="1060" y="1068"/>
                  </a:cubicBezTo>
                  <a:cubicBezTo>
                    <a:pt x="1119" y="1045"/>
                    <a:pt x="1153" y="975"/>
                    <a:pt x="1130" y="918"/>
                  </a:cubicBezTo>
                  <a:cubicBezTo>
                    <a:pt x="1176" y="906"/>
                    <a:pt x="1211" y="883"/>
                    <a:pt x="1222" y="837"/>
                  </a:cubicBezTo>
                  <a:cubicBezTo>
                    <a:pt x="1246" y="790"/>
                    <a:pt x="1234" y="744"/>
                    <a:pt x="1199" y="710"/>
                  </a:cubicBezTo>
                  <a:cubicBezTo>
                    <a:pt x="1269" y="675"/>
                    <a:pt x="1304" y="582"/>
                    <a:pt x="1269" y="512"/>
                  </a:cubicBezTo>
                  <a:cubicBezTo>
                    <a:pt x="1258" y="489"/>
                    <a:pt x="1258" y="489"/>
                    <a:pt x="1281" y="489"/>
                  </a:cubicBezTo>
                  <a:cubicBezTo>
                    <a:pt x="1292" y="489"/>
                    <a:pt x="1304" y="478"/>
                    <a:pt x="1315" y="478"/>
                  </a:cubicBezTo>
                  <a:cubicBezTo>
                    <a:pt x="1338" y="455"/>
                    <a:pt x="1350" y="432"/>
                    <a:pt x="1350" y="409"/>
                  </a:cubicBezTo>
                  <a:cubicBezTo>
                    <a:pt x="1361" y="362"/>
                    <a:pt x="1350" y="327"/>
                    <a:pt x="1315" y="304"/>
                  </a:cubicBezTo>
                  <a:cubicBezTo>
                    <a:pt x="1350" y="281"/>
                    <a:pt x="1373" y="258"/>
                    <a:pt x="1385" y="212"/>
                  </a:cubicBezTo>
                  <a:cubicBezTo>
                    <a:pt x="1385" y="188"/>
                    <a:pt x="1373" y="154"/>
                    <a:pt x="1361" y="131"/>
                  </a:cubicBezTo>
                  <a:cubicBezTo>
                    <a:pt x="1373" y="108"/>
                    <a:pt x="1397" y="85"/>
                    <a:pt x="1385" y="62"/>
                  </a:cubicBezTo>
                  <a:cubicBezTo>
                    <a:pt x="1385" y="23"/>
                    <a:pt x="1361" y="0"/>
                    <a:pt x="1332"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8" name="Google Shape;1118;p40"/>
            <p:cNvSpPr/>
            <p:nvPr/>
          </p:nvSpPr>
          <p:spPr>
            <a:xfrm>
              <a:off x="6601238" y="2777498"/>
              <a:ext cx="25061" cy="41513"/>
            </a:xfrm>
            <a:custGeom>
              <a:avLst/>
              <a:gdLst/>
              <a:ahLst/>
              <a:cxnLst/>
              <a:rect l="l" t="t" r="r" b="b"/>
              <a:pathLst>
                <a:path w="163" h="270" extrusionOk="0">
                  <a:moveTo>
                    <a:pt x="109" y="1"/>
                  </a:moveTo>
                  <a:cubicBezTo>
                    <a:pt x="89" y="1"/>
                    <a:pt x="73" y="39"/>
                    <a:pt x="93" y="49"/>
                  </a:cubicBezTo>
                  <a:lnTo>
                    <a:pt x="104" y="49"/>
                  </a:lnTo>
                  <a:lnTo>
                    <a:pt x="104" y="61"/>
                  </a:lnTo>
                  <a:cubicBezTo>
                    <a:pt x="104" y="61"/>
                    <a:pt x="93" y="72"/>
                    <a:pt x="104" y="72"/>
                  </a:cubicBezTo>
                  <a:lnTo>
                    <a:pt x="93" y="72"/>
                  </a:lnTo>
                  <a:cubicBezTo>
                    <a:pt x="93" y="84"/>
                    <a:pt x="70" y="95"/>
                    <a:pt x="47" y="95"/>
                  </a:cubicBezTo>
                  <a:cubicBezTo>
                    <a:pt x="44" y="92"/>
                    <a:pt x="41" y="90"/>
                    <a:pt x="39" y="90"/>
                  </a:cubicBezTo>
                  <a:cubicBezTo>
                    <a:pt x="34" y="90"/>
                    <a:pt x="32" y="99"/>
                    <a:pt x="24" y="107"/>
                  </a:cubicBezTo>
                  <a:cubicBezTo>
                    <a:pt x="24" y="118"/>
                    <a:pt x="24" y="118"/>
                    <a:pt x="35" y="130"/>
                  </a:cubicBezTo>
                  <a:cubicBezTo>
                    <a:pt x="47" y="141"/>
                    <a:pt x="47" y="153"/>
                    <a:pt x="58" y="164"/>
                  </a:cubicBezTo>
                  <a:cubicBezTo>
                    <a:pt x="70" y="177"/>
                    <a:pt x="70" y="177"/>
                    <a:pt x="70" y="188"/>
                  </a:cubicBezTo>
                  <a:lnTo>
                    <a:pt x="81" y="188"/>
                  </a:lnTo>
                  <a:cubicBezTo>
                    <a:pt x="81" y="200"/>
                    <a:pt x="58" y="211"/>
                    <a:pt x="58" y="211"/>
                  </a:cubicBezTo>
                  <a:cubicBezTo>
                    <a:pt x="51" y="211"/>
                    <a:pt x="43" y="216"/>
                    <a:pt x="39" y="216"/>
                  </a:cubicBezTo>
                  <a:cubicBezTo>
                    <a:pt x="36" y="216"/>
                    <a:pt x="35" y="215"/>
                    <a:pt x="35" y="211"/>
                  </a:cubicBezTo>
                  <a:cubicBezTo>
                    <a:pt x="12" y="211"/>
                    <a:pt x="1" y="234"/>
                    <a:pt x="1" y="246"/>
                  </a:cubicBezTo>
                  <a:cubicBezTo>
                    <a:pt x="1" y="257"/>
                    <a:pt x="12" y="269"/>
                    <a:pt x="35" y="269"/>
                  </a:cubicBezTo>
                  <a:cubicBezTo>
                    <a:pt x="70" y="269"/>
                    <a:pt x="104" y="246"/>
                    <a:pt x="128" y="211"/>
                  </a:cubicBezTo>
                  <a:cubicBezTo>
                    <a:pt x="128" y="188"/>
                    <a:pt x="128" y="164"/>
                    <a:pt x="104" y="153"/>
                  </a:cubicBezTo>
                  <a:cubicBezTo>
                    <a:pt x="104" y="141"/>
                    <a:pt x="104" y="141"/>
                    <a:pt x="93" y="130"/>
                  </a:cubicBezTo>
                  <a:cubicBezTo>
                    <a:pt x="116" y="130"/>
                    <a:pt x="128" y="118"/>
                    <a:pt x="140" y="95"/>
                  </a:cubicBezTo>
                  <a:cubicBezTo>
                    <a:pt x="163" y="61"/>
                    <a:pt x="151" y="26"/>
                    <a:pt x="116" y="2"/>
                  </a:cubicBezTo>
                  <a:cubicBezTo>
                    <a:pt x="114" y="1"/>
                    <a:pt x="112" y="1"/>
                    <a:pt x="109"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9" name="Google Shape;1119;p40"/>
            <p:cNvSpPr/>
            <p:nvPr/>
          </p:nvSpPr>
          <p:spPr>
            <a:xfrm>
              <a:off x="6451797" y="2867439"/>
              <a:ext cx="53505" cy="307039"/>
            </a:xfrm>
            <a:custGeom>
              <a:avLst/>
              <a:gdLst/>
              <a:ahLst/>
              <a:cxnLst/>
              <a:rect l="l" t="t" r="r" b="b"/>
              <a:pathLst>
                <a:path w="348" h="1997" extrusionOk="0">
                  <a:moveTo>
                    <a:pt x="157" y="1"/>
                  </a:moveTo>
                  <a:cubicBezTo>
                    <a:pt x="151" y="1"/>
                    <a:pt x="145" y="3"/>
                    <a:pt x="139" y="8"/>
                  </a:cubicBezTo>
                  <a:cubicBezTo>
                    <a:pt x="47" y="78"/>
                    <a:pt x="35" y="205"/>
                    <a:pt x="58" y="309"/>
                  </a:cubicBezTo>
                  <a:cubicBezTo>
                    <a:pt x="104" y="425"/>
                    <a:pt x="197" y="518"/>
                    <a:pt x="289" y="587"/>
                  </a:cubicBezTo>
                  <a:cubicBezTo>
                    <a:pt x="12" y="853"/>
                    <a:pt x="0" y="1258"/>
                    <a:pt x="70" y="1617"/>
                  </a:cubicBezTo>
                  <a:cubicBezTo>
                    <a:pt x="93" y="1732"/>
                    <a:pt x="127" y="1860"/>
                    <a:pt x="150" y="1976"/>
                  </a:cubicBezTo>
                  <a:cubicBezTo>
                    <a:pt x="156" y="1990"/>
                    <a:pt x="167" y="1997"/>
                    <a:pt x="177" y="1997"/>
                  </a:cubicBezTo>
                  <a:cubicBezTo>
                    <a:pt x="191" y="1997"/>
                    <a:pt x="204" y="1984"/>
                    <a:pt x="197" y="1964"/>
                  </a:cubicBezTo>
                  <a:cubicBezTo>
                    <a:pt x="104" y="1594"/>
                    <a:pt x="0" y="1189"/>
                    <a:pt x="174" y="830"/>
                  </a:cubicBezTo>
                  <a:cubicBezTo>
                    <a:pt x="220" y="749"/>
                    <a:pt x="266" y="668"/>
                    <a:pt x="336" y="610"/>
                  </a:cubicBezTo>
                  <a:cubicBezTo>
                    <a:pt x="348" y="598"/>
                    <a:pt x="348" y="575"/>
                    <a:pt x="336" y="575"/>
                  </a:cubicBezTo>
                  <a:cubicBezTo>
                    <a:pt x="255" y="494"/>
                    <a:pt x="163" y="425"/>
                    <a:pt x="116" y="309"/>
                  </a:cubicBezTo>
                  <a:cubicBezTo>
                    <a:pt x="81" y="217"/>
                    <a:pt x="93" y="112"/>
                    <a:pt x="174" y="42"/>
                  </a:cubicBezTo>
                  <a:cubicBezTo>
                    <a:pt x="191" y="25"/>
                    <a:pt x="175" y="1"/>
                    <a:pt x="157"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0" name="Google Shape;1120;p40"/>
            <p:cNvSpPr/>
            <p:nvPr/>
          </p:nvSpPr>
          <p:spPr>
            <a:xfrm>
              <a:off x="6597702" y="2898496"/>
              <a:ext cx="126382" cy="527363"/>
            </a:xfrm>
            <a:custGeom>
              <a:avLst/>
              <a:gdLst/>
              <a:ahLst/>
              <a:cxnLst/>
              <a:rect l="l" t="t" r="r" b="b"/>
              <a:pathLst>
                <a:path w="822" h="3430" extrusionOk="0">
                  <a:moveTo>
                    <a:pt x="173" y="1"/>
                  </a:moveTo>
                  <a:cubicBezTo>
                    <a:pt x="170" y="1"/>
                    <a:pt x="166" y="1"/>
                    <a:pt x="163" y="3"/>
                  </a:cubicBezTo>
                  <a:cubicBezTo>
                    <a:pt x="81" y="26"/>
                    <a:pt x="12" y="107"/>
                    <a:pt x="1" y="200"/>
                  </a:cubicBezTo>
                  <a:cubicBezTo>
                    <a:pt x="1" y="246"/>
                    <a:pt x="12" y="292"/>
                    <a:pt x="35" y="339"/>
                  </a:cubicBezTo>
                  <a:cubicBezTo>
                    <a:pt x="58" y="385"/>
                    <a:pt x="104" y="396"/>
                    <a:pt x="139" y="431"/>
                  </a:cubicBezTo>
                  <a:cubicBezTo>
                    <a:pt x="163" y="454"/>
                    <a:pt x="163" y="478"/>
                    <a:pt x="151" y="512"/>
                  </a:cubicBezTo>
                  <a:lnTo>
                    <a:pt x="151" y="604"/>
                  </a:lnTo>
                  <a:cubicBezTo>
                    <a:pt x="163" y="663"/>
                    <a:pt x="163" y="720"/>
                    <a:pt x="186" y="779"/>
                  </a:cubicBezTo>
                  <a:cubicBezTo>
                    <a:pt x="209" y="894"/>
                    <a:pt x="266" y="1010"/>
                    <a:pt x="313" y="1126"/>
                  </a:cubicBezTo>
                  <a:cubicBezTo>
                    <a:pt x="510" y="1589"/>
                    <a:pt x="683" y="2063"/>
                    <a:pt x="718" y="2572"/>
                  </a:cubicBezTo>
                  <a:cubicBezTo>
                    <a:pt x="729" y="2850"/>
                    <a:pt x="706" y="3140"/>
                    <a:pt x="614" y="3394"/>
                  </a:cubicBezTo>
                  <a:cubicBezTo>
                    <a:pt x="606" y="3417"/>
                    <a:pt x="628" y="3430"/>
                    <a:pt x="644" y="3430"/>
                  </a:cubicBezTo>
                  <a:cubicBezTo>
                    <a:pt x="653" y="3430"/>
                    <a:pt x="660" y="3426"/>
                    <a:pt x="660" y="3418"/>
                  </a:cubicBezTo>
                  <a:cubicBezTo>
                    <a:pt x="822" y="2955"/>
                    <a:pt x="788" y="2456"/>
                    <a:pt x="672" y="1993"/>
                  </a:cubicBezTo>
                  <a:cubicBezTo>
                    <a:pt x="614" y="1751"/>
                    <a:pt x="533" y="1519"/>
                    <a:pt x="440" y="1299"/>
                  </a:cubicBezTo>
                  <a:cubicBezTo>
                    <a:pt x="348" y="1079"/>
                    <a:pt x="220" y="848"/>
                    <a:pt x="209" y="604"/>
                  </a:cubicBezTo>
                  <a:cubicBezTo>
                    <a:pt x="197" y="570"/>
                    <a:pt x="209" y="535"/>
                    <a:pt x="209" y="501"/>
                  </a:cubicBezTo>
                  <a:cubicBezTo>
                    <a:pt x="209" y="478"/>
                    <a:pt x="209" y="454"/>
                    <a:pt x="197" y="431"/>
                  </a:cubicBezTo>
                  <a:cubicBezTo>
                    <a:pt x="174" y="385"/>
                    <a:pt x="116" y="362"/>
                    <a:pt x="81" y="316"/>
                  </a:cubicBezTo>
                  <a:cubicBezTo>
                    <a:pt x="12" y="223"/>
                    <a:pt x="58" y="84"/>
                    <a:pt x="174" y="49"/>
                  </a:cubicBezTo>
                  <a:cubicBezTo>
                    <a:pt x="205" y="39"/>
                    <a:pt x="199" y="1"/>
                    <a:pt x="17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1" name="Google Shape;1121;p40"/>
            <p:cNvSpPr/>
            <p:nvPr/>
          </p:nvSpPr>
          <p:spPr>
            <a:xfrm>
              <a:off x="6437499" y="2857753"/>
              <a:ext cx="55350" cy="295969"/>
            </a:xfrm>
            <a:custGeom>
              <a:avLst/>
              <a:gdLst/>
              <a:ahLst/>
              <a:cxnLst/>
              <a:rect l="l" t="t" r="r" b="b"/>
              <a:pathLst>
                <a:path w="360" h="1925" extrusionOk="0">
                  <a:moveTo>
                    <a:pt x="181" y="0"/>
                  </a:moveTo>
                  <a:cubicBezTo>
                    <a:pt x="160" y="0"/>
                    <a:pt x="138" y="11"/>
                    <a:pt x="117" y="25"/>
                  </a:cubicBezTo>
                  <a:cubicBezTo>
                    <a:pt x="105" y="36"/>
                    <a:pt x="105" y="59"/>
                    <a:pt x="93" y="71"/>
                  </a:cubicBezTo>
                  <a:lnTo>
                    <a:pt x="93" y="94"/>
                  </a:lnTo>
                  <a:cubicBezTo>
                    <a:pt x="93" y="105"/>
                    <a:pt x="105" y="105"/>
                    <a:pt x="105" y="118"/>
                  </a:cubicBezTo>
                  <a:cubicBezTo>
                    <a:pt x="58" y="118"/>
                    <a:pt x="24" y="164"/>
                    <a:pt x="12" y="198"/>
                  </a:cubicBezTo>
                  <a:cubicBezTo>
                    <a:pt x="1" y="244"/>
                    <a:pt x="24" y="291"/>
                    <a:pt x="58" y="314"/>
                  </a:cubicBezTo>
                  <a:cubicBezTo>
                    <a:pt x="35" y="337"/>
                    <a:pt x="24" y="372"/>
                    <a:pt x="47" y="406"/>
                  </a:cubicBezTo>
                  <a:cubicBezTo>
                    <a:pt x="58" y="453"/>
                    <a:pt x="93" y="476"/>
                    <a:pt x="140" y="488"/>
                  </a:cubicBezTo>
                  <a:cubicBezTo>
                    <a:pt x="105" y="522"/>
                    <a:pt x="81" y="557"/>
                    <a:pt x="117" y="604"/>
                  </a:cubicBezTo>
                  <a:cubicBezTo>
                    <a:pt x="151" y="638"/>
                    <a:pt x="186" y="661"/>
                    <a:pt x="220" y="673"/>
                  </a:cubicBezTo>
                  <a:cubicBezTo>
                    <a:pt x="174" y="707"/>
                    <a:pt x="151" y="766"/>
                    <a:pt x="163" y="823"/>
                  </a:cubicBezTo>
                  <a:cubicBezTo>
                    <a:pt x="128" y="823"/>
                    <a:pt x="81" y="858"/>
                    <a:pt x="70" y="893"/>
                  </a:cubicBezTo>
                  <a:cubicBezTo>
                    <a:pt x="47" y="951"/>
                    <a:pt x="70" y="1008"/>
                    <a:pt x="93" y="1055"/>
                  </a:cubicBezTo>
                  <a:cubicBezTo>
                    <a:pt x="35" y="1101"/>
                    <a:pt x="24" y="1206"/>
                    <a:pt x="70" y="1263"/>
                  </a:cubicBezTo>
                  <a:cubicBezTo>
                    <a:pt x="12" y="1332"/>
                    <a:pt x="12" y="1437"/>
                    <a:pt x="70" y="1507"/>
                  </a:cubicBezTo>
                  <a:cubicBezTo>
                    <a:pt x="35" y="1530"/>
                    <a:pt x="24" y="1576"/>
                    <a:pt x="35" y="1610"/>
                  </a:cubicBezTo>
                  <a:cubicBezTo>
                    <a:pt x="35" y="1657"/>
                    <a:pt x="70" y="1703"/>
                    <a:pt x="105" y="1726"/>
                  </a:cubicBezTo>
                  <a:cubicBezTo>
                    <a:pt x="81" y="1749"/>
                    <a:pt x="58" y="1784"/>
                    <a:pt x="70" y="1819"/>
                  </a:cubicBezTo>
                  <a:cubicBezTo>
                    <a:pt x="81" y="1888"/>
                    <a:pt x="151" y="1911"/>
                    <a:pt x="220" y="1923"/>
                  </a:cubicBezTo>
                  <a:cubicBezTo>
                    <a:pt x="224" y="1924"/>
                    <a:pt x="227" y="1925"/>
                    <a:pt x="231" y="1925"/>
                  </a:cubicBezTo>
                  <a:cubicBezTo>
                    <a:pt x="257" y="1925"/>
                    <a:pt x="263" y="1887"/>
                    <a:pt x="232" y="1877"/>
                  </a:cubicBezTo>
                  <a:cubicBezTo>
                    <a:pt x="197" y="1865"/>
                    <a:pt x="163" y="1865"/>
                    <a:pt x="128" y="1831"/>
                  </a:cubicBezTo>
                  <a:cubicBezTo>
                    <a:pt x="128" y="1819"/>
                    <a:pt x="117" y="1807"/>
                    <a:pt x="117" y="1795"/>
                  </a:cubicBezTo>
                  <a:cubicBezTo>
                    <a:pt x="117" y="1778"/>
                    <a:pt x="129" y="1768"/>
                    <a:pt x="140" y="1768"/>
                  </a:cubicBezTo>
                  <a:cubicBezTo>
                    <a:pt x="144" y="1768"/>
                    <a:pt x="148" y="1769"/>
                    <a:pt x="151" y="1772"/>
                  </a:cubicBezTo>
                  <a:cubicBezTo>
                    <a:pt x="186" y="1772"/>
                    <a:pt x="197" y="1738"/>
                    <a:pt x="174" y="1726"/>
                  </a:cubicBezTo>
                  <a:cubicBezTo>
                    <a:pt x="140" y="1692"/>
                    <a:pt x="93" y="1669"/>
                    <a:pt x="81" y="1622"/>
                  </a:cubicBezTo>
                  <a:cubicBezTo>
                    <a:pt x="70" y="1587"/>
                    <a:pt x="81" y="1541"/>
                    <a:pt x="117" y="1530"/>
                  </a:cubicBezTo>
                  <a:cubicBezTo>
                    <a:pt x="140" y="1530"/>
                    <a:pt x="140" y="1494"/>
                    <a:pt x="128" y="1483"/>
                  </a:cubicBezTo>
                  <a:cubicBezTo>
                    <a:pt x="58" y="1437"/>
                    <a:pt x="58" y="1332"/>
                    <a:pt x="117" y="1286"/>
                  </a:cubicBezTo>
                  <a:cubicBezTo>
                    <a:pt x="128" y="1275"/>
                    <a:pt x="128" y="1263"/>
                    <a:pt x="117" y="1252"/>
                  </a:cubicBezTo>
                  <a:cubicBezTo>
                    <a:pt x="70" y="1206"/>
                    <a:pt x="81" y="1113"/>
                    <a:pt x="140" y="1078"/>
                  </a:cubicBezTo>
                  <a:cubicBezTo>
                    <a:pt x="163" y="1078"/>
                    <a:pt x="163" y="1055"/>
                    <a:pt x="151" y="1044"/>
                  </a:cubicBezTo>
                  <a:cubicBezTo>
                    <a:pt x="117" y="1008"/>
                    <a:pt x="93" y="962"/>
                    <a:pt x="117" y="916"/>
                  </a:cubicBezTo>
                  <a:cubicBezTo>
                    <a:pt x="126" y="887"/>
                    <a:pt x="151" y="867"/>
                    <a:pt x="180" y="867"/>
                  </a:cubicBezTo>
                  <a:cubicBezTo>
                    <a:pt x="185" y="867"/>
                    <a:pt x="191" y="868"/>
                    <a:pt x="197" y="869"/>
                  </a:cubicBezTo>
                  <a:cubicBezTo>
                    <a:pt x="202" y="872"/>
                    <a:pt x="206" y="873"/>
                    <a:pt x="209" y="873"/>
                  </a:cubicBezTo>
                  <a:cubicBezTo>
                    <a:pt x="224" y="873"/>
                    <a:pt x="230" y="854"/>
                    <a:pt x="220" y="835"/>
                  </a:cubicBezTo>
                  <a:cubicBezTo>
                    <a:pt x="179" y="774"/>
                    <a:pt x="229" y="703"/>
                    <a:pt x="297" y="703"/>
                  </a:cubicBezTo>
                  <a:cubicBezTo>
                    <a:pt x="306" y="703"/>
                    <a:pt x="315" y="705"/>
                    <a:pt x="325" y="707"/>
                  </a:cubicBezTo>
                  <a:cubicBezTo>
                    <a:pt x="331" y="711"/>
                    <a:pt x="337" y="712"/>
                    <a:pt x="341" y="712"/>
                  </a:cubicBezTo>
                  <a:cubicBezTo>
                    <a:pt x="353" y="712"/>
                    <a:pt x="359" y="701"/>
                    <a:pt x="359" y="684"/>
                  </a:cubicBezTo>
                  <a:cubicBezTo>
                    <a:pt x="359" y="673"/>
                    <a:pt x="359" y="661"/>
                    <a:pt x="348" y="650"/>
                  </a:cubicBezTo>
                  <a:cubicBezTo>
                    <a:pt x="290" y="650"/>
                    <a:pt x="243" y="627"/>
                    <a:pt x="197" y="604"/>
                  </a:cubicBezTo>
                  <a:cubicBezTo>
                    <a:pt x="174" y="592"/>
                    <a:pt x="140" y="568"/>
                    <a:pt x="151" y="545"/>
                  </a:cubicBezTo>
                  <a:cubicBezTo>
                    <a:pt x="163" y="522"/>
                    <a:pt x="186" y="511"/>
                    <a:pt x="209" y="499"/>
                  </a:cubicBezTo>
                  <a:cubicBezTo>
                    <a:pt x="232" y="488"/>
                    <a:pt x="220" y="453"/>
                    <a:pt x="209" y="453"/>
                  </a:cubicBezTo>
                  <a:cubicBezTo>
                    <a:pt x="174" y="442"/>
                    <a:pt x="128" y="442"/>
                    <a:pt x="105" y="418"/>
                  </a:cubicBezTo>
                  <a:cubicBezTo>
                    <a:pt x="81" y="395"/>
                    <a:pt x="70" y="349"/>
                    <a:pt x="105" y="337"/>
                  </a:cubicBezTo>
                  <a:cubicBezTo>
                    <a:pt x="128" y="326"/>
                    <a:pt x="128" y="303"/>
                    <a:pt x="105" y="291"/>
                  </a:cubicBezTo>
                  <a:cubicBezTo>
                    <a:pt x="39" y="258"/>
                    <a:pt x="46" y="163"/>
                    <a:pt x="115" y="163"/>
                  </a:cubicBezTo>
                  <a:cubicBezTo>
                    <a:pt x="119" y="163"/>
                    <a:pt x="123" y="163"/>
                    <a:pt x="128" y="164"/>
                  </a:cubicBezTo>
                  <a:cubicBezTo>
                    <a:pt x="140" y="164"/>
                    <a:pt x="151" y="152"/>
                    <a:pt x="151" y="152"/>
                  </a:cubicBezTo>
                  <a:cubicBezTo>
                    <a:pt x="163" y="129"/>
                    <a:pt x="151" y="118"/>
                    <a:pt x="151" y="94"/>
                  </a:cubicBezTo>
                  <a:cubicBezTo>
                    <a:pt x="143" y="69"/>
                    <a:pt x="158" y="50"/>
                    <a:pt x="176" y="50"/>
                  </a:cubicBezTo>
                  <a:cubicBezTo>
                    <a:pt x="183" y="50"/>
                    <a:pt x="191" y="53"/>
                    <a:pt x="197" y="59"/>
                  </a:cubicBezTo>
                  <a:cubicBezTo>
                    <a:pt x="200" y="61"/>
                    <a:pt x="203" y="61"/>
                    <a:pt x="205" y="61"/>
                  </a:cubicBezTo>
                  <a:cubicBezTo>
                    <a:pt x="227" y="61"/>
                    <a:pt x="252" y="24"/>
                    <a:pt x="220" y="13"/>
                  </a:cubicBezTo>
                  <a:cubicBezTo>
                    <a:pt x="207" y="4"/>
                    <a:pt x="194" y="0"/>
                    <a:pt x="181"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2" name="Google Shape;1122;p40"/>
            <p:cNvSpPr/>
            <p:nvPr/>
          </p:nvSpPr>
          <p:spPr>
            <a:xfrm>
              <a:off x="6579867" y="2896036"/>
              <a:ext cx="133609" cy="523519"/>
            </a:xfrm>
            <a:custGeom>
              <a:avLst/>
              <a:gdLst/>
              <a:ahLst/>
              <a:cxnLst/>
              <a:rect l="l" t="t" r="r" b="b"/>
              <a:pathLst>
                <a:path w="869" h="3405" extrusionOk="0">
                  <a:moveTo>
                    <a:pt x="176" y="0"/>
                  </a:moveTo>
                  <a:cubicBezTo>
                    <a:pt x="135" y="0"/>
                    <a:pt x="95" y="17"/>
                    <a:pt x="70" y="54"/>
                  </a:cubicBezTo>
                  <a:cubicBezTo>
                    <a:pt x="35" y="100"/>
                    <a:pt x="47" y="169"/>
                    <a:pt x="81" y="204"/>
                  </a:cubicBezTo>
                  <a:cubicBezTo>
                    <a:pt x="35" y="239"/>
                    <a:pt x="1" y="285"/>
                    <a:pt x="12" y="355"/>
                  </a:cubicBezTo>
                  <a:cubicBezTo>
                    <a:pt x="24" y="401"/>
                    <a:pt x="70" y="424"/>
                    <a:pt x="105" y="435"/>
                  </a:cubicBezTo>
                  <a:cubicBezTo>
                    <a:pt x="105" y="458"/>
                    <a:pt x="105" y="494"/>
                    <a:pt x="128" y="517"/>
                  </a:cubicBezTo>
                  <a:cubicBezTo>
                    <a:pt x="145" y="542"/>
                    <a:pt x="175" y="556"/>
                    <a:pt x="209" y="556"/>
                  </a:cubicBezTo>
                  <a:cubicBezTo>
                    <a:pt x="220" y="556"/>
                    <a:pt x="232" y="554"/>
                    <a:pt x="243" y="551"/>
                  </a:cubicBezTo>
                  <a:lnTo>
                    <a:pt x="243" y="551"/>
                  </a:lnTo>
                  <a:cubicBezTo>
                    <a:pt x="232" y="597"/>
                    <a:pt x="243" y="632"/>
                    <a:pt x="255" y="679"/>
                  </a:cubicBezTo>
                  <a:cubicBezTo>
                    <a:pt x="186" y="702"/>
                    <a:pt x="140" y="771"/>
                    <a:pt x="151" y="841"/>
                  </a:cubicBezTo>
                  <a:cubicBezTo>
                    <a:pt x="163" y="898"/>
                    <a:pt x="220" y="945"/>
                    <a:pt x="290" y="957"/>
                  </a:cubicBezTo>
                  <a:cubicBezTo>
                    <a:pt x="267" y="1037"/>
                    <a:pt x="325" y="1130"/>
                    <a:pt x="406" y="1142"/>
                  </a:cubicBezTo>
                  <a:cubicBezTo>
                    <a:pt x="382" y="1222"/>
                    <a:pt x="418" y="1315"/>
                    <a:pt x="498" y="1361"/>
                  </a:cubicBezTo>
                  <a:cubicBezTo>
                    <a:pt x="464" y="1384"/>
                    <a:pt x="441" y="1431"/>
                    <a:pt x="452" y="1477"/>
                  </a:cubicBezTo>
                  <a:cubicBezTo>
                    <a:pt x="464" y="1535"/>
                    <a:pt x="510" y="1570"/>
                    <a:pt x="556" y="1593"/>
                  </a:cubicBezTo>
                  <a:cubicBezTo>
                    <a:pt x="521" y="1628"/>
                    <a:pt x="510" y="1685"/>
                    <a:pt x="533" y="1732"/>
                  </a:cubicBezTo>
                  <a:cubicBezTo>
                    <a:pt x="556" y="1778"/>
                    <a:pt x="591" y="1813"/>
                    <a:pt x="637" y="1824"/>
                  </a:cubicBezTo>
                  <a:cubicBezTo>
                    <a:pt x="614" y="1859"/>
                    <a:pt x="603" y="1917"/>
                    <a:pt x="614" y="1963"/>
                  </a:cubicBezTo>
                  <a:cubicBezTo>
                    <a:pt x="626" y="2021"/>
                    <a:pt x="672" y="2068"/>
                    <a:pt x="718" y="2102"/>
                  </a:cubicBezTo>
                  <a:cubicBezTo>
                    <a:pt x="683" y="2137"/>
                    <a:pt x="660" y="2184"/>
                    <a:pt x="660" y="2241"/>
                  </a:cubicBezTo>
                  <a:cubicBezTo>
                    <a:pt x="660" y="2299"/>
                    <a:pt x="706" y="2346"/>
                    <a:pt x="753" y="2369"/>
                  </a:cubicBezTo>
                  <a:cubicBezTo>
                    <a:pt x="718" y="2426"/>
                    <a:pt x="695" y="2484"/>
                    <a:pt x="695" y="2554"/>
                  </a:cubicBezTo>
                  <a:cubicBezTo>
                    <a:pt x="706" y="2600"/>
                    <a:pt x="742" y="2647"/>
                    <a:pt x="788" y="2681"/>
                  </a:cubicBezTo>
                  <a:cubicBezTo>
                    <a:pt x="742" y="2704"/>
                    <a:pt x="706" y="2750"/>
                    <a:pt x="706" y="2809"/>
                  </a:cubicBezTo>
                  <a:cubicBezTo>
                    <a:pt x="695" y="2866"/>
                    <a:pt x="718" y="2924"/>
                    <a:pt x="765" y="2959"/>
                  </a:cubicBezTo>
                  <a:cubicBezTo>
                    <a:pt x="695" y="3005"/>
                    <a:pt x="672" y="3110"/>
                    <a:pt x="730" y="3179"/>
                  </a:cubicBezTo>
                  <a:cubicBezTo>
                    <a:pt x="649" y="3225"/>
                    <a:pt x="637" y="3341"/>
                    <a:pt x="718" y="3398"/>
                  </a:cubicBezTo>
                  <a:cubicBezTo>
                    <a:pt x="723" y="3403"/>
                    <a:pt x="728" y="3405"/>
                    <a:pt x="732" y="3405"/>
                  </a:cubicBezTo>
                  <a:cubicBezTo>
                    <a:pt x="749" y="3405"/>
                    <a:pt x="760" y="3373"/>
                    <a:pt x="742" y="3364"/>
                  </a:cubicBezTo>
                  <a:cubicBezTo>
                    <a:pt x="683" y="3318"/>
                    <a:pt x="706" y="3225"/>
                    <a:pt x="788" y="3213"/>
                  </a:cubicBezTo>
                  <a:cubicBezTo>
                    <a:pt x="811" y="3202"/>
                    <a:pt x="811" y="3179"/>
                    <a:pt x="788" y="3167"/>
                  </a:cubicBezTo>
                  <a:cubicBezTo>
                    <a:pt x="718" y="3121"/>
                    <a:pt x="742" y="3017"/>
                    <a:pt x="822" y="2994"/>
                  </a:cubicBezTo>
                  <a:cubicBezTo>
                    <a:pt x="845" y="2994"/>
                    <a:pt x="845" y="2959"/>
                    <a:pt x="822" y="2947"/>
                  </a:cubicBezTo>
                  <a:cubicBezTo>
                    <a:pt x="730" y="2889"/>
                    <a:pt x="730" y="2739"/>
                    <a:pt x="845" y="2704"/>
                  </a:cubicBezTo>
                  <a:cubicBezTo>
                    <a:pt x="869" y="2693"/>
                    <a:pt x="869" y="2658"/>
                    <a:pt x="845" y="2647"/>
                  </a:cubicBezTo>
                  <a:cubicBezTo>
                    <a:pt x="788" y="2634"/>
                    <a:pt x="753" y="2588"/>
                    <a:pt x="753" y="2531"/>
                  </a:cubicBezTo>
                  <a:cubicBezTo>
                    <a:pt x="742" y="2472"/>
                    <a:pt x="776" y="2415"/>
                    <a:pt x="811" y="2380"/>
                  </a:cubicBezTo>
                  <a:cubicBezTo>
                    <a:pt x="822" y="2369"/>
                    <a:pt x="822" y="2346"/>
                    <a:pt x="799" y="2334"/>
                  </a:cubicBezTo>
                  <a:cubicBezTo>
                    <a:pt x="753" y="2322"/>
                    <a:pt x="718" y="2287"/>
                    <a:pt x="706" y="2241"/>
                  </a:cubicBezTo>
                  <a:cubicBezTo>
                    <a:pt x="706" y="2184"/>
                    <a:pt x="742" y="2137"/>
                    <a:pt x="788" y="2125"/>
                  </a:cubicBezTo>
                  <a:cubicBezTo>
                    <a:pt x="811" y="2114"/>
                    <a:pt x="811" y="2079"/>
                    <a:pt x="788" y="2079"/>
                  </a:cubicBezTo>
                  <a:cubicBezTo>
                    <a:pt x="730" y="2056"/>
                    <a:pt x="683" y="2021"/>
                    <a:pt x="660" y="1963"/>
                  </a:cubicBezTo>
                  <a:cubicBezTo>
                    <a:pt x="649" y="1917"/>
                    <a:pt x="660" y="1859"/>
                    <a:pt x="706" y="1824"/>
                  </a:cubicBezTo>
                  <a:cubicBezTo>
                    <a:pt x="730" y="1801"/>
                    <a:pt x="718" y="1778"/>
                    <a:pt x="683" y="1778"/>
                  </a:cubicBezTo>
                  <a:cubicBezTo>
                    <a:pt x="679" y="1778"/>
                    <a:pt x="674" y="1779"/>
                    <a:pt x="670" y="1779"/>
                  </a:cubicBezTo>
                  <a:cubicBezTo>
                    <a:pt x="576" y="1779"/>
                    <a:pt x="537" y="1659"/>
                    <a:pt x="614" y="1593"/>
                  </a:cubicBezTo>
                  <a:cubicBezTo>
                    <a:pt x="637" y="1582"/>
                    <a:pt x="626" y="1558"/>
                    <a:pt x="603" y="1546"/>
                  </a:cubicBezTo>
                  <a:cubicBezTo>
                    <a:pt x="556" y="1546"/>
                    <a:pt x="510" y="1523"/>
                    <a:pt x="498" y="1477"/>
                  </a:cubicBezTo>
                  <a:cubicBezTo>
                    <a:pt x="498" y="1431"/>
                    <a:pt x="521" y="1384"/>
                    <a:pt x="556" y="1384"/>
                  </a:cubicBezTo>
                  <a:cubicBezTo>
                    <a:pt x="580" y="1373"/>
                    <a:pt x="580" y="1338"/>
                    <a:pt x="556" y="1327"/>
                  </a:cubicBezTo>
                  <a:cubicBezTo>
                    <a:pt x="475" y="1315"/>
                    <a:pt x="418" y="1199"/>
                    <a:pt x="475" y="1130"/>
                  </a:cubicBezTo>
                  <a:cubicBezTo>
                    <a:pt x="475" y="1111"/>
                    <a:pt x="468" y="1092"/>
                    <a:pt x="458" y="1092"/>
                  </a:cubicBezTo>
                  <a:cubicBezTo>
                    <a:pt x="456" y="1092"/>
                    <a:pt x="454" y="1093"/>
                    <a:pt x="452" y="1095"/>
                  </a:cubicBezTo>
                  <a:cubicBezTo>
                    <a:pt x="371" y="1095"/>
                    <a:pt x="302" y="1014"/>
                    <a:pt x="336" y="945"/>
                  </a:cubicBezTo>
                  <a:cubicBezTo>
                    <a:pt x="346" y="926"/>
                    <a:pt x="340" y="907"/>
                    <a:pt x="325" y="907"/>
                  </a:cubicBezTo>
                  <a:cubicBezTo>
                    <a:pt x="321" y="907"/>
                    <a:pt x="317" y="908"/>
                    <a:pt x="313" y="910"/>
                  </a:cubicBezTo>
                  <a:cubicBezTo>
                    <a:pt x="267" y="910"/>
                    <a:pt x="209" y="875"/>
                    <a:pt x="197" y="829"/>
                  </a:cubicBezTo>
                  <a:cubicBezTo>
                    <a:pt x="197" y="782"/>
                    <a:pt x="232" y="725"/>
                    <a:pt x="290" y="725"/>
                  </a:cubicBezTo>
                  <a:cubicBezTo>
                    <a:pt x="313" y="725"/>
                    <a:pt x="325" y="702"/>
                    <a:pt x="313" y="679"/>
                  </a:cubicBezTo>
                  <a:cubicBezTo>
                    <a:pt x="279" y="632"/>
                    <a:pt x="279" y="574"/>
                    <a:pt x="313" y="517"/>
                  </a:cubicBezTo>
                  <a:cubicBezTo>
                    <a:pt x="313" y="498"/>
                    <a:pt x="305" y="479"/>
                    <a:pt x="290" y="479"/>
                  </a:cubicBezTo>
                  <a:cubicBezTo>
                    <a:pt x="287" y="479"/>
                    <a:pt x="283" y="480"/>
                    <a:pt x="279" y="482"/>
                  </a:cubicBezTo>
                  <a:cubicBezTo>
                    <a:pt x="257" y="496"/>
                    <a:pt x="231" y="506"/>
                    <a:pt x="208" y="506"/>
                  </a:cubicBezTo>
                  <a:cubicBezTo>
                    <a:pt x="195" y="506"/>
                    <a:pt x="183" y="502"/>
                    <a:pt x="174" y="494"/>
                  </a:cubicBezTo>
                  <a:cubicBezTo>
                    <a:pt x="151" y="470"/>
                    <a:pt x="151" y="435"/>
                    <a:pt x="174" y="424"/>
                  </a:cubicBezTo>
                  <a:cubicBezTo>
                    <a:pt x="194" y="404"/>
                    <a:pt x="180" y="375"/>
                    <a:pt x="160" y="375"/>
                  </a:cubicBezTo>
                  <a:cubicBezTo>
                    <a:pt x="157" y="375"/>
                    <a:pt x="154" y="376"/>
                    <a:pt x="151" y="378"/>
                  </a:cubicBezTo>
                  <a:cubicBezTo>
                    <a:pt x="142" y="384"/>
                    <a:pt x="132" y="387"/>
                    <a:pt x="122" y="387"/>
                  </a:cubicBezTo>
                  <a:cubicBezTo>
                    <a:pt x="94" y="387"/>
                    <a:pt x="67" y="365"/>
                    <a:pt x="58" y="332"/>
                  </a:cubicBezTo>
                  <a:cubicBezTo>
                    <a:pt x="47" y="285"/>
                    <a:pt x="93" y="250"/>
                    <a:pt x="140" y="239"/>
                  </a:cubicBezTo>
                  <a:cubicBezTo>
                    <a:pt x="163" y="239"/>
                    <a:pt x="174" y="204"/>
                    <a:pt x="140" y="193"/>
                  </a:cubicBezTo>
                  <a:cubicBezTo>
                    <a:pt x="105" y="181"/>
                    <a:pt x="81" y="111"/>
                    <a:pt x="117" y="77"/>
                  </a:cubicBezTo>
                  <a:cubicBezTo>
                    <a:pt x="128" y="59"/>
                    <a:pt x="151" y="50"/>
                    <a:pt x="176" y="50"/>
                  </a:cubicBezTo>
                  <a:cubicBezTo>
                    <a:pt x="200" y="50"/>
                    <a:pt x="226" y="59"/>
                    <a:pt x="243" y="77"/>
                  </a:cubicBezTo>
                  <a:cubicBezTo>
                    <a:pt x="249" y="82"/>
                    <a:pt x="255" y="84"/>
                    <a:pt x="261" y="84"/>
                  </a:cubicBezTo>
                  <a:cubicBezTo>
                    <a:pt x="280" y="84"/>
                    <a:pt x="296" y="59"/>
                    <a:pt x="279" y="42"/>
                  </a:cubicBezTo>
                  <a:cubicBezTo>
                    <a:pt x="251" y="14"/>
                    <a:pt x="213" y="0"/>
                    <a:pt x="176"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3" name="Google Shape;1123;p40"/>
            <p:cNvSpPr/>
            <p:nvPr/>
          </p:nvSpPr>
          <p:spPr>
            <a:xfrm>
              <a:off x="6893201" y="3409701"/>
              <a:ext cx="8918" cy="8918"/>
            </a:xfrm>
            <a:custGeom>
              <a:avLst/>
              <a:gdLst/>
              <a:ahLst/>
              <a:cxnLst/>
              <a:rect l="l" t="t" r="r" b="b"/>
              <a:pathLst>
                <a:path w="58" h="58" extrusionOk="0">
                  <a:moveTo>
                    <a:pt x="11" y="0"/>
                  </a:moveTo>
                  <a:lnTo>
                    <a:pt x="11" y="11"/>
                  </a:lnTo>
                  <a:lnTo>
                    <a:pt x="0" y="11"/>
                  </a:lnTo>
                  <a:lnTo>
                    <a:pt x="0" y="23"/>
                  </a:lnTo>
                  <a:lnTo>
                    <a:pt x="0" y="34"/>
                  </a:lnTo>
                  <a:lnTo>
                    <a:pt x="11" y="46"/>
                  </a:lnTo>
                  <a:lnTo>
                    <a:pt x="23" y="57"/>
                  </a:lnTo>
                  <a:lnTo>
                    <a:pt x="46" y="57"/>
                  </a:lnTo>
                  <a:cubicBezTo>
                    <a:pt x="46" y="46"/>
                    <a:pt x="46" y="46"/>
                    <a:pt x="57" y="46"/>
                  </a:cubicBezTo>
                  <a:lnTo>
                    <a:pt x="57" y="34"/>
                  </a:lnTo>
                  <a:lnTo>
                    <a:pt x="57" y="23"/>
                  </a:lnTo>
                  <a:lnTo>
                    <a:pt x="57" y="11"/>
                  </a:lnTo>
                  <a:cubicBezTo>
                    <a:pt x="57" y="0"/>
                    <a:pt x="46" y="0"/>
                    <a:pt x="46"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4" name="Google Shape;1124;p40"/>
            <p:cNvSpPr/>
            <p:nvPr/>
          </p:nvSpPr>
          <p:spPr>
            <a:xfrm>
              <a:off x="6971458" y="3343744"/>
              <a:ext cx="8918" cy="7226"/>
            </a:xfrm>
            <a:custGeom>
              <a:avLst/>
              <a:gdLst/>
              <a:ahLst/>
              <a:cxnLst/>
              <a:rect l="l" t="t" r="r" b="b"/>
              <a:pathLst>
                <a:path w="58" h="47" extrusionOk="0">
                  <a:moveTo>
                    <a:pt x="0" y="0"/>
                  </a:moveTo>
                  <a:lnTo>
                    <a:pt x="0" y="12"/>
                  </a:lnTo>
                  <a:lnTo>
                    <a:pt x="0" y="23"/>
                  </a:lnTo>
                  <a:lnTo>
                    <a:pt x="0" y="35"/>
                  </a:lnTo>
                  <a:cubicBezTo>
                    <a:pt x="11" y="35"/>
                    <a:pt x="11" y="35"/>
                    <a:pt x="11" y="47"/>
                  </a:cubicBezTo>
                  <a:lnTo>
                    <a:pt x="47" y="47"/>
                  </a:lnTo>
                  <a:lnTo>
                    <a:pt x="58" y="35"/>
                  </a:lnTo>
                  <a:lnTo>
                    <a:pt x="58" y="23"/>
                  </a:lnTo>
                  <a:lnTo>
                    <a:pt x="58" y="12"/>
                  </a:lnTo>
                  <a:lnTo>
                    <a:pt x="58"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5" name="Google Shape;1125;p40"/>
            <p:cNvSpPr/>
            <p:nvPr/>
          </p:nvSpPr>
          <p:spPr>
            <a:xfrm>
              <a:off x="6896737" y="3185386"/>
              <a:ext cx="10763" cy="7226"/>
            </a:xfrm>
            <a:custGeom>
              <a:avLst/>
              <a:gdLst/>
              <a:ahLst/>
              <a:cxnLst/>
              <a:rect l="l" t="t" r="r" b="b"/>
              <a:pathLst>
                <a:path w="70" h="47" extrusionOk="0">
                  <a:moveTo>
                    <a:pt x="11" y="1"/>
                  </a:moveTo>
                  <a:lnTo>
                    <a:pt x="11" y="12"/>
                  </a:lnTo>
                  <a:lnTo>
                    <a:pt x="0" y="12"/>
                  </a:lnTo>
                  <a:lnTo>
                    <a:pt x="0" y="24"/>
                  </a:lnTo>
                  <a:lnTo>
                    <a:pt x="0" y="35"/>
                  </a:lnTo>
                  <a:cubicBezTo>
                    <a:pt x="0" y="35"/>
                    <a:pt x="0" y="47"/>
                    <a:pt x="11" y="47"/>
                  </a:cubicBezTo>
                  <a:lnTo>
                    <a:pt x="58" y="47"/>
                  </a:lnTo>
                  <a:lnTo>
                    <a:pt x="58" y="35"/>
                  </a:lnTo>
                  <a:cubicBezTo>
                    <a:pt x="58" y="35"/>
                    <a:pt x="70" y="35"/>
                    <a:pt x="70" y="24"/>
                  </a:cubicBezTo>
                  <a:lnTo>
                    <a:pt x="58" y="24"/>
                  </a:lnTo>
                  <a:lnTo>
                    <a:pt x="58" y="12"/>
                  </a:lnTo>
                  <a:lnTo>
                    <a:pt x="46" y="1"/>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6" name="Google Shape;1126;p40"/>
            <p:cNvSpPr/>
            <p:nvPr/>
          </p:nvSpPr>
          <p:spPr>
            <a:xfrm>
              <a:off x="6877058" y="3313456"/>
              <a:ext cx="10763" cy="7380"/>
            </a:xfrm>
            <a:custGeom>
              <a:avLst/>
              <a:gdLst/>
              <a:ahLst/>
              <a:cxnLst/>
              <a:rect l="l" t="t" r="r" b="b"/>
              <a:pathLst>
                <a:path w="70" h="48" extrusionOk="0">
                  <a:moveTo>
                    <a:pt x="12" y="1"/>
                  </a:moveTo>
                  <a:cubicBezTo>
                    <a:pt x="12" y="12"/>
                    <a:pt x="12" y="12"/>
                    <a:pt x="0" y="12"/>
                  </a:cubicBezTo>
                  <a:lnTo>
                    <a:pt x="0" y="24"/>
                  </a:lnTo>
                  <a:lnTo>
                    <a:pt x="0" y="35"/>
                  </a:lnTo>
                  <a:lnTo>
                    <a:pt x="12" y="35"/>
                  </a:lnTo>
                  <a:lnTo>
                    <a:pt x="12" y="47"/>
                  </a:lnTo>
                  <a:lnTo>
                    <a:pt x="47" y="47"/>
                  </a:lnTo>
                  <a:cubicBezTo>
                    <a:pt x="59" y="47"/>
                    <a:pt x="59" y="47"/>
                    <a:pt x="59" y="35"/>
                  </a:cubicBezTo>
                  <a:lnTo>
                    <a:pt x="70" y="35"/>
                  </a:lnTo>
                  <a:lnTo>
                    <a:pt x="70" y="24"/>
                  </a:lnTo>
                  <a:lnTo>
                    <a:pt x="70" y="12"/>
                  </a:lnTo>
                  <a:cubicBezTo>
                    <a:pt x="70" y="12"/>
                    <a:pt x="59" y="12"/>
                    <a:pt x="59"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7" name="Google Shape;1127;p40"/>
            <p:cNvSpPr/>
            <p:nvPr/>
          </p:nvSpPr>
          <p:spPr>
            <a:xfrm>
              <a:off x="6587093" y="3188922"/>
              <a:ext cx="7226" cy="10916"/>
            </a:xfrm>
            <a:custGeom>
              <a:avLst/>
              <a:gdLst/>
              <a:ahLst/>
              <a:cxnLst/>
              <a:rect l="l" t="t" r="r" b="b"/>
              <a:pathLst>
                <a:path w="47" h="71" extrusionOk="0">
                  <a:moveTo>
                    <a:pt x="23" y="1"/>
                  </a:moveTo>
                  <a:cubicBezTo>
                    <a:pt x="23" y="12"/>
                    <a:pt x="11" y="12"/>
                    <a:pt x="11" y="12"/>
                  </a:cubicBezTo>
                  <a:lnTo>
                    <a:pt x="0" y="12"/>
                  </a:lnTo>
                  <a:lnTo>
                    <a:pt x="0" y="24"/>
                  </a:lnTo>
                  <a:lnTo>
                    <a:pt x="0" y="35"/>
                  </a:lnTo>
                  <a:lnTo>
                    <a:pt x="0" y="47"/>
                  </a:lnTo>
                  <a:lnTo>
                    <a:pt x="0" y="58"/>
                  </a:lnTo>
                  <a:cubicBezTo>
                    <a:pt x="0" y="70"/>
                    <a:pt x="11" y="70"/>
                    <a:pt x="11" y="70"/>
                  </a:cubicBezTo>
                  <a:lnTo>
                    <a:pt x="23" y="70"/>
                  </a:lnTo>
                  <a:cubicBezTo>
                    <a:pt x="34" y="70"/>
                    <a:pt x="34" y="70"/>
                    <a:pt x="34" y="58"/>
                  </a:cubicBezTo>
                  <a:lnTo>
                    <a:pt x="46" y="58"/>
                  </a:lnTo>
                  <a:lnTo>
                    <a:pt x="46" y="47"/>
                  </a:lnTo>
                  <a:lnTo>
                    <a:pt x="46" y="35"/>
                  </a:lnTo>
                  <a:lnTo>
                    <a:pt x="46" y="24"/>
                  </a:lnTo>
                  <a:lnTo>
                    <a:pt x="34" y="12"/>
                  </a:lnTo>
                  <a:cubicBezTo>
                    <a:pt x="23" y="12"/>
                    <a:pt x="23" y="1"/>
                    <a:pt x="2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8" name="Google Shape;1128;p40"/>
            <p:cNvSpPr/>
            <p:nvPr/>
          </p:nvSpPr>
          <p:spPr>
            <a:xfrm>
              <a:off x="6547888" y="3030564"/>
              <a:ext cx="10763" cy="9071"/>
            </a:xfrm>
            <a:custGeom>
              <a:avLst/>
              <a:gdLst/>
              <a:ahLst/>
              <a:cxnLst/>
              <a:rect l="l" t="t" r="r" b="b"/>
              <a:pathLst>
                <a:path w="70" h="59" extrusionOk="0">
                  <a:moveTo>
                    <a:pt x="12" y="0"/>
                  </a:moveTo>
                  <a:lnTo>
                    <a:pt x="12" y="12"/>
                  </a:lnTo>
                  <a:lnTo>
                    <a:pt x="0" y="12"/>
                  </a:lnTo>
                  <a:lnTo>
                    <a:pt x="0" y="23"/>
                  </a:lnTo>
                  <a:lnTo>
                    <a:pt x="0" y="35"/>
                  </a:lnTo>
                  <a:lnTo>
                    <a:pt x="12" y="46"/>
                  </a:lnTo>
                  <a:cubicBezTo>
                    <a:pt x="12" y="46"/>
                    <a:pt x="24" y="46"/>
                    <a:pt x="24" y="58"/>
                  </a:cubicBezTo>
                  <a:lnTo>
                    <a:pt x="58" y="58"/>
                  </a:lnTo>
                  <a:lnTo>
                    <a:pt x="58" y="46"/>
                  </a:lnTo>
                  <a:cubicBezTo>
                    <a:pt x="58" y="46"/>
                    <a:pt x="70" y="46"/>
                    <a:pt x="70" y="35"/>
                  </a:cubicBezTo>
                  <a:lnTo>
                    <a:pt x="58" y="23"/>
                  </a:lnTo>
                  <a:lnTo>
                    <a:pt x="47" y="12"/>
                  </a:lnTo>
                  <a:cubicBezTo>
                    <a:pt x="47" y="0"/>
                    <a:pt x="35" y="0"/>
                    <a:pt x="35"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9" name="Google Shape;1129;p40"/>
            <p:cNvSpPr/>
            <p:nvPr/>
          </p:nvSpPr>
          <p:spPr>
            <a:xfrm>
              <a:off x="6754369" y="2962916"/>
              <a:ext cx="7226" cy="9071"/>
            </a:xfrm>
            <a:custGeom>
              <a:avLst/>
              <a:gdLst/>
              <a:ahLst/>
              <a:cxnLst/>
              <a:rect l="l" t="t" r="r" b="b"/>
              <a:pathLst>
                <a:path w="47" h="59" extrusionOk="0">
                  <a:moveTo>
                    <a:pt x="11" y="0"/>
                  </a:moveTo>
                  <a:lnTo>
                    <a:pt x="0" y="12"/>
                  </a:lnTo>
                  <a:lnTo>
                    <a:pt x="0" y="23"/>
                  </a:lnTo>
                  <a:lnTo>
                    <a:pt x="0" y="35"/>
                  </a:lnTo>
                  <a:lnTo>
                    <a:pt x="0" y="47"/>
                  </a:lnTo>
                  <a:lnTo>
                    <a:pt x="11" y="59"/>
                  </a:lnTo>
                  <a:lnTo>
                    <a:pt x="46" y="59"/>
                  </a:lnTo>
                  <a:lnTo>
                    <a:pt x="46" y="47"/>
                  </a:lnTo>
                  <a:lnTo>
                    <a:pt x="46" y="35"/>
                  </a:lnTo>
                  <a:lnTo>
                    <a:pt x="46" y="23"/>
                  </a:lnTo>
                  <a:lnTo>
                    <a:pt x="46" y="12"/>
                  </a:lnTo>
                  <a:lnTo>
                    <a:pt x="46"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0" name="Google Shape;1130;p40"/>
            <p:cNvSpPr/>
            <p:nvPr/>
          </p:nvSpPr>
          <p:spPr>
            <a:xfrm>
              <a:off x="6763132" y="2685251"/>
              <a:ext cx="7226" cy="14453"/>
            </a:xfrm>
            <a:custGeom>
              <a:avLst/>
              <a:gdLst/>
              <a:ahLst/>
              <a:cxnLst/>
              <a:rect l="l" t="t" r="r" b="b"/>
              <a:pathLst>
                <a:path w="47" h="94" extrusionOk="0">
                  <a:moveTo>
                    <a:pt x="24" y="1"/>
                  </a:moveTo>
                  <a:cubicBezTo>
                    <a:pt x="13" y="1"/>
                    <a:pt x="13" y="13"/>
                    <a:pt x="1" y="13"/>
                  </a:cubicBezTo>
                  <a:lnTo>
                    <a:pt x="1" y="24"/>
                  </a:lnTo>
                  <a:lnTo>
                    <a:pt x="1" y="70"/>
                  </a:lnTo>
                  <a:lnTo>
                    <a:pt x="1" y="93"/>
                  </a:lnTo>
                  <a:lnTo>
                    <a:pt x="36" y="93"/>
                  </a:lnTo>
                  <a:cubicBezTo>
                    <a:pt x="47" y="82"/>
                    <a:pt x="47" y="82"/>
                    <a:pt x="47" y="70"/>
                  </a:cubicBezTo>
                  <a:lnTo>
                    <a:pt x="47" y="24"/>
                  </a:lnTo>
                  <a:cubicBezTo>
                    <a:pt x="47" y="24"/>
                    <a:pt x="47" y="13"/>
                    <a:pt x="36" y="13"/>
                  </a:cubicBezTo>
                  <a:lnTo>
                    <a:pt x="24" y="1"/>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1" name="Google Shape;1131;p40"/>
            <p:cNvSpPr/>
            <p:nvPr/>
          </p:nvSpPr>
          <p:spPr>
            <a:xfrm>
              <a:off x="6588784" y="2695859"/>
              <a:ext cx="9071" cy="9225"/>
            </a:xfrm>
            <a:custGeom>
              <a:avLst/>
              <a:gdLst/>
              <a:ahLst/>
              <a:cxnLst/>
              <a:rect l="l" t="t" r="r" b="b"/>
              <a:pathLst>
                <a:path w="59" h="60" extrusionOk="0">
                  <a:moveTo>
                    <a:pt x="12" y="1"/>
                  </a:moveTo>
                  <a:cubicBezTo>
                    <a:pt x="12" y="13"/>
                    <a:pt x="12" y="13"/>
                    <a:pt x="0" y="13"/>
                  </a:cubicBezTo>
                  <a:lnTo>
                    <a:pt x="0" y="24"/>
                  </a:lnTo>
                  <a:lnTo>
                    <a:pt x="0" y="36"/>
                  </a:lnTo>
                  <a:lnTo>
                    <a:pt x="0" y="47"/>
                  </a:lnTo>
                  <a:lnTo>
                    <a:pt x="12" y="47"/>
                  </a:lnTo>
                  <a:lnTo>
                    <a:pt x="23" y="59"/>
                  </a:lnTo>
                  <a:lnTo>
                    <a:pt x="35" y="59"/>
                  </a:lnTo>
                  <a:cubicBezTo>
                    <a:pt x="35" y="59"/>
                    <a:pt x="47" y="59"/>
                    <a:pt x="47" y="47"/>
                  </a:cubicBezTo>
                  <a:lnTo>
                    <a:pt x="59" y="47"/>
                  </a:lnTo>
                  <a:lnTo>
                    <a:pt x="59" y="36"/>
                  </a:lnTo>
                  <a:lnTo>
                    <a:pt x="59" y="24"/>
                  </a:lnTo>
                  <a:lnTo>
                    <a:pt x="59" y="13"/>
                  </a:lnTo>
                  <a:lnTo>
                    <a:pt x="47" y="13"/>
                  </a:lnTo>
                  <a:cubicBezTo>
                    <a:pt x="47" y="1"/>
                    <a:pt x="47" y="1"/>
                    <a:pt x="35"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2" name="Google Shape;1132;p40"/>
            <p:cNvSpPr/>
            <p:nvPr/>
          </p:nvSpPr>
          <p:spPr>
            <a:xfrm>
              <a:off x="6695484" y="2594541"/>
              <a:ext cx="7380" cy="9071"/>
            </a:xfrm>
            <a:custGeom>
              <a:avLst/>
              <a:gdLst/>
              <a:ahLst/>
              <a:cxnLst/>
              <a:rect l="l" t="t" r="r" b="b"/>
              <a:pathLst>
                <a:path w="48" h="59" extrusionOk="0">
                  <a:moveTo>
                    <a:pt x="13" y="1"/>
                  </a:moveTo>
                  <a:cubicBezTo>
                    <a:pt x="13" y="1"/>
                    <a:pt x="1" y="1"/>
                    <a:pt x="1" y="12"/>
                  </a:cubicBezTo>
                  <a:lnTo>
                    <a:pt x="1" y="24"/>
                  </a:lnTo>
                  <a:lnTo>
                    <a:pt x="1" y="35"/>
                  </a:lnTo>
                  <a:lnTo>
                    <a:pt x="1" y="47"/>
                  </a:lnTo>
                  <a:lnTo>
                    <a:pt x="1" y="58"/>
                  </a:lnTo>
                  <a:lnTo>
                    <a:pt x="36" y="58"/>
                  </a:lnTo>
                  <a:lnTo>
                    <a:pt x="47" y="47"/>
                  </a:lnTo>
                  <a:lnTo>
                    <a:pt x="47" y="35"/>
                  </a:lnTo>
                  <a:lnTo>
                    <a:pt x="47" y="24"/>
                  </a:lnTo>
                  <a:lnTo>
                    <a:pt x="47" y="12"/>
                  </a:lnTo>
                  <a:lnTo>
                    <a:pt x="36" y="12"/>
                  </a:lnTo>
                  <a:lnTo>
                    <a:pt x="36" y="1"/>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3" name="Google Shape;1133;p40"/>
            <p:cNvSpPr/>
            <p:nvPr/>
          </p:nvSpPr>
          <p:spPr>
            <a:xfrm>
              <a:off x="6777430" y="2598077"/>
              <a:ext cx="10763" cy="9071"/>
            </a:xfrm>
            <a:custGeom>
              <a:avLst/>
              <a:gdLst/>
              <a:ahLst/>
              <a:cxnLst/>
              <a:rect l="l" t="t" r="r" b="b"/>
              <a:pathLst>
                <a:path w="70" h="59" extrusionOk="0">
                  <a:moveTo>
                    <a:pt x="23" y="1"/>
                  </a:moveTo>
                  <a:lnTo>
                    <a:pt x="12" y="12"/>
                  </a:lnTo>
                  <a:cubicBezTo>
                    <a:pt x="12" y="12"/>
                    <a:pt x="0" y="12"/>
                    <a:pt x="0" y="24"/>
                  </a:cubicBezTo>
                  <a:lnTo>
                    <a:pt x="0" y="35"/>
                  </a:lnTo>
                  <a:lnTo>
                    <a:pt x="12" y="47"/>
                  </a:lnTo>
                  <a:lnTo>
                    <a:pt x="23" y="58"/>
                  </a:lnTo>
                  <a:lnTo>
                    <a:pt x="35" y="58"/>
                  </a:lnTo>
                  <a:cubicBezTo>
                    <a:pt x="47" y="58"/>
                    <a:pt x="47" y="58"/>
                    <a:pt x="47" y="47"/>
                  </a:cubicBezTo>
                  <a:lnTo>
                    <a:pt x="59" y="47"/>
                  </a:lnTo>
                  <a:lnTo>
                    <a:pt x="59" y="35"/>
                  </a:lnTo>
                  <a:cubicBezTo>
                    <a:pt x="70" y="35"/>
                    <a:pt x="70" y="35"/>
                    <a:pt x="70" y="24"/>
                  </a:cubicBezTo>
                  <a:cubicBezTo>
                    <a:pt x="59" y="24"/>
                    <a:pt x="59" y="12"/>
                    <a:pt x="59" y="12"/>
                  </a:cubicBezTo>
                  <a:cubicBezTo>
                    <a:pt x="47" y="1"/>
                    <a:pt x="47" y="1"/>
                    <a:pt x="35"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4" name="Google Shape;1134;p40"/>
            <p:cNvSpPr/>
            <p:nvPr/>
          </p:nvSpPr>
          <p:spPr>
            <a:xfrm>
              <a:off x="6894892" y="3489649"/>
              <a:ext cx="9071" cy="7226"/>
            </a:xfrm>
            <a:custGeom>
              <a:avLst/>
              <a:gdLst/>
              <a:ahLst/>
              <a:cxnLst/>
              <a:rect l="l" t="t" r="r" b="b"/>
              <a:pathLst>
                <a:path w="59" h="47" extrusionOk="0">
                  <a:moveTo>
                    <a:pt x="12" y="0"/>
                  </a:moveTo>
                  <a:lnTo>
                    <a:pt x="0" y="12"/>
                  </a:lnTo>
                  <a:lnTo>
                    <a:pt x="0" y="24"/>
                  </a:lnTo>
                  <a:lnTo>
                    <a:pt x="0" y="36"/>
                  </a:lnTo>
                  <a:lnTo>
                    <a:pt x="0" y="47"/>
                  </a:lnTo>
                  <a:lnTo>
                    <a:pt x="58" y="47"/>
                  </a:lnTo>
                  <a:lnTo>
                    <a:pt x="58" y="36"/>
                  </a:lnTo>
                  <a:lnTo>
                    <a:pt x="58" y="24"/>
                  </a:lnTo>
                  <a:lnTo>
                    <a:pt x="58" y="12"/>
                  </a:lnTo>
                  <a:cubicBezTo>
                    <a:pt x="58" y="0"/>
                    <a:pt x="46" y="0"/>
                    <a:pt x="46"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5" name="Google Shape;1135;p40"/>
            <p:cNvSpPr/>
            <p:nvPr/>
          </p:nvSpPr>
          <p:spPr>
            <a:xfrm>
              <a:off x="6973149" y="3213829"/>
              <a:ext cx="7226" cy="14453"/>
            </a:xfrm>
            <a:custGeom>
              <a:avLst/>
              <a:gdLst/>
              <a:ahLst/>
              <a:cxnLst/>
              <a:rect l="l" t="t" r="r" b="b"/>
              <a:pathLst>
                <a:path w="47" h="94" extrusionOk="0">
                  <a:moveTo>
                    <a:pt x="12" y="1"/>
                  </a:moveTo>
                  <a:cubicBezTo>
                    <a:pt x="0" y="12"/>
                    <a:pt x="0" y="12"/>
                    <a:pt x="0" y="24"/>
                  </a:cubicBezTo>
                  <a:lnTo>
                    <a:pt x="0" y="58"/>
                  </a:lnTo>
                  <a:cubicBezTo>
                    <a:pt x="0" y="70"/>
                    <a:pt x="0" y="81"/>
                    <a:pt x="12" y="81"/>
                  </a:cubicBezTo>
                  <a:lnTo>
                    <a:pt x="24" y="93"/>
                  </a:lnTo>
                  <a:cubicBezTo>
                    <a:pt x="36" y="93"/>
                    <a:pt x="36" y="81"/>
                    <a:pt x="47" y="81"/>
                  </a:cubicBezTo>
                  <a:lnTo>
                    <a:pt x="47" y="58"/>
                  </a:lnTo>
                  <a:lnTo>
                    <a:pt x="47" y="24"/>
                  </a:lnTo>
                  <a:lnTo>
                    <a:pt x="47" y="1"/>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6" name="Google Shape;1136;p40"/>
            <p:cNvSpPr/>
            <p:nvPr/>
          </p:nvSpPr>
          <p:spPr>
            <a:xfrm>
              <a:off x="6891356" y="3656924"/>
              <a:ext cx="10763" cy="9071"/>
            </a:xfrm>
            <a:custGeom>
              <a:avLst/>
              <a:gdLst/>
              <a:ahLst/>
              <a:cxnLst/>
              <a:rect l="l" t="t" r="r" b="b"/>
              <a:pathLst>
                <a:path w="70" h="59" extrusionOk="0">
                  <a:moveTo>
                    <a:pt x="35" y="0"/>
                  </a:moveTo>
                  <a:cubicBezTo>
                    <a:pt x="0" y="0"/>
                    <a:pt x="0" y="59"/>
                    <a:pt x="35" y="59"/>
                  </a:cubicBezTo>
                  <a:cubicBezTo>
                    <a:pt x="69" y="59"/>
                    <a:pt x="69" y="0"/>
                    <a:pt x="35"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7" name="Google Shape;1137;p40"/>
            <p:cNvSpPr/>
            <p:nvPr/>
          </p:nvSpPr>
          <p:spPr>
            <a:xfrm>
              <a:off x="6768513" y="3861714"/>
              <a:ext cx="12607" cy="8918"/>
            </a:xfrm>
            <a:custGeom>
              <a:avLst/>
              <a:gdLst/>
              <a:ahLst/>
              <a:cxnLst/>
              <a:rect l="l" t="t" r="r" b="b"/>
              <a:pathLst>
                <a:path w="82" h="58" extrusionOk="0">
                  <a:moveTo>
                    <a:pt x="47" y="0"/>
                  </a:moveTo>
                  <a:cubicBezTo>
                    <a:pt x="35" y="11"/>
                    <a:pt x="24" y="11"/>
                    <a:pt x="12" y="11"/>
                  </a:cubicBezTo>
                  <a:lnTo>
                    <a:pt x="12" y="23"/>
                  </a:lnTo>
                  <a:cubicBezTo>
                    <a:pt x="12" y="23"/>
                    <a:pt x="1" y="23"/>
                    <a:pt x="1" y="34"/>
                  </a:cubicBezTo>
                  <a:lnTo>
                    <a:pt x="1" y="46"/>
                  </a:lnTo>
                  <a:lnTo>
                    <a:pt x="12" y="46"/>
                  </a:lnTo>
                  <a:cubicBezTo>
                    <a:pt x="12" y="57"/>
                    <a:pt x="12" y="57"/>
                    <a:pt x="24" y="57"/>
                  </a:cubicBezTo>
                  <a:lnTo>
                    <a:pt x="47" y="57"/>
                  </a:lnTo>
                  <a:cubicBezTo>
                    <a:pt x="47" y="57"/>
                    <a:pt x="58" y="46"/>
                    <a:pt x="70" y="46"/>
                  </a:cubicBezTo>
                  <a:lnTo>
                    <a:pt x="81" y="34"/>
                  </a:lnTo>
                  <a:lnTo>
                    <a:pt x="81" y="23"/>
                  </a:lnTo>
                  <a:lnTo>
                    <a:pt x="81" y="11"/>
                  </a:lnTo>
                  <a:cubicBezTo>
                    <a:pt x="70" y="11"/>
                    <a:pt x="70" y="0"/>
                    <a:pt x="58"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8" name="Google Shape;1138;p40"/>
            <p:cNvSpPr/>
            <p:nvPr/>
          </p:nvSpPr>
          <p:spPr>
            <a:xfrm>
              <a:off x="6734689" y="4014691"/>
              <a:ext cx="10763" cy="7226"/>
            </a:xfrm>
            <a:custGeom>
              <a:avLst/>
              <a:gdLst/>
              <a:ahLst/>
              <a:cxnLst/>
              <a:rect l="l" t="t" r="r" b="b"/>
              <a:pathLst>
                <a:path w="70" h="47" extrusionOk="0">
                  <a:moveTo>
                    <a:pt x="24" y="1"/>
                  </a:moveTo>
                  <a:cubicBezTo>
                    <a:pt x="12" y="1"/>
                    <a:pt x="12" y="12"/>
                    <a:pt x="12" y="12"/>
                  </a:cubicBezTo>
                  <a:lnTo>
                    <a:pt x="0" y="12"/>
                  </a:lnTo>
                  <a:lnTo>
                    <a:pt x="0" y="24"/>
                  </a:lnTo>
                  <a:lnTo>
                    <a:pt x="0" y="35"/>
                  </a:lnTo>
                  <a:cubicBezTo>
                    <a:pt x="0" y="35"/>
                    <a:pt x="12" y="35"/>
                    <a:pt x="12" y="47"/>
                  </a:cubicBezTo>
                  <a:lnTo>
                    <a:pt x="59" y="47"/>
                  </a:lnTo>
                  <a:cubicBezTo>
                    <a:pt x="59" y="47"/>
                    <a:pt x="59" y="35"/>
                    <a:pt x="70" y="35"/>
                  </a:cubicBezTo>
                  <a:lnTo>
                    <a:pt x="70" y="24"/>
                  </a:lnTo>
                  <a:cubicBezTo>
                    <a:pt x="70" y="12"/>
                    <a:pt x="59" y="12"/>
                    <a:pt x="59" y="12"/>
                  </a:cubicBezTo>
                  <a:lnTo>
                    <a:pt x="59" y="1"/>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9" name="Google Shape;1139;p40"/>
            <p:cNvSpPr/>
            <p:nvPr/>
          </p:nvSpPr>
          <p:spPr>
            <a:xfrm>
              <a:off x="6734689" y="3818973"/>
              <a:ext cx="9071" cy="7226"/>
            </a:xfrm>
            <a:custGeom>
              <a:avLst/>
              <a:gdLst/>
              <a:ahLst/>
              <a:cxnLst/>
              <a:rect l="l" t="t" r="r" b="b"/>
              <a:pathLst>
                <a:path w="59" h="47" extrusionOk="0">
                  <a:moveTo>
                    <a:pt x="24" y="0"/>
                  </a:moveTo>
                  <a:cubicBezTo>
                    <a:pt x="0" y="0"/>
                    <a:pt x="0" y="47"/>
                    <a:pt x="24" y="47"/>
                  </a:cubicBezTo>
                  <a:cubicBezTo>
                    <a:pt x="59" y="47"/>
                    <a:pt x="59" y="0"/>
                    <a:pt x="24"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0" name="Google Shape;1140;p40"/>
            <p:cNvSpPr/>
            <p:nvPr/>
          </p:nvSpPr>
          <p:spPr>
            <a:xfrm>
              <a:off x="6811255" y="3509328"/>
              <a:ext cx="10916" cy="7226"/>
            </a:xfrm>
            <a:custGeom>
              <a:avLst/>
              <a:gdLst/>
              <a:ahLst/>
              <a:cxnLst/>
              <a:rect l="l" t="t" r="r" b="b"/>
              <a:pathLst>
                <a:path w="71" h="47" extrusionOk="0">
                  <a:moveTo>
                    <a:pt x="12" y="0"/>
                  </a:moveTo>
                  <a:cubicBezTo>
                    <a:pt x="12" y="11"/>
                    <a:pt x="12" y="11"/>
                    <a:pt x="1" y="11"/>
                  </a:cubicBezTo>
                  <a:lnTo>
                    <a:pt x="1" y="23"/>
                  </a:lnTo>
                  <a:cubicBezTo>
                    <a:pt x="1" y="34"/>
                    <a:pt x="12" y="34"/>
                    <a:pt x="12" y="34"/>
                  </a:cubicBezTo>
                  <a:lnTo>
                    <a:pt x="12" y="47"/>
                  </a:lnTo>
                  <a:lnTo>
                    <a:pt x="47" y="47"/>
                  </a:lnTo>
                  <a:cubicBezTo>
                    <a:pt x="58" y="47"/>
                    <a:pt x="58" y="47"/>
                    <a:pt x="58" y="34"/>
                  </a:cubicBezTo>
                  <a:lnTo>
                    <a:pt x="70" y="34"/>
                  </a:lnTo>
                  <a:lnTo>
                    <a:pt x="70" y="23"/>
                  </a:lnTo>
                  <a:lnTo>
                    <a:pt x="70" y="11"/>
                  </a:lnTo>
                  <a:cubicBezTo>
                    <a:pt x="70" y="11"/>
                    <a:pt x="58" y="11"/>
                    <a:pt x="58"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1" name="Google Shape;1141;p40"/>
            <p:cNvSpPr/>
            <p:nvPr/>
          </p:nvSpPr>
          <p:spPr>
            <a:xfrm>
              <a:off x="6926871" y="3411392"/>
              <a:ext cx="28598" cy="23370"/>
            </a:xfrm>
            <a:custGeom>
              <a:avLst/>
              <a:gdLst/>
              <a:ahLst/>
              <a:cxnLst/>
              <a:rect l="l" t="t" r="r" b="b"/>
              <a:pathLst>
                <a:path w="186" h="152" extrusionOk="0">
                  <a:moveTo>
                    <a:pt x="93" y="0"/>
                  </a:moveTo>
                  <a:cubicBezTo>
                    <a:pt x="1" y="0"/>
                    <a:pt x="1" y="151"/>
                    <a:pt x="93" y="151"/>
                  </a:cubicBezTo>
                  <a:cubicBezTo>
                    <a:pt x="186" y="151"/>
                    <a:pt x="186" y="0"/>
                    <a:pt x="9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2" name="Google Shape;1142;p40"/>
            <p:cNvSpPr/>
            <p:nvPr/>
          </p:nvSpPr>
          <p:spPr>
            <a:xfrm>
              <a:off x="6852151" y="3332982"/>
              <a:ext cx="28598" cy="23370"/>
            </a:xfrm>
            <a:custGeom>
              <a:avLst/>
              <a:gdLst/>
              <a:ahLst/>
              <a:cxnLst/>
              <a:rect l="l" t="t" r="r" b="b"/>
              <a:pathLst>
                <a:path w="186" h="152" extrusionOk="0">
                  <a:moveTo>
                    <a:pt x="93" y="1"/>
                  </a:moveTo>
                  <a:cubicBezTo>
                    <a:pt x="0" y="1"/>
                    <a:pt x="0" y="152"/>
                    <a:pt x="93" y="152"/>
                  </a:cubicBezTo>
                  <a:cubicBezTo>
                    <a:pt x="186" y="152"/>
                    <a:pt x="186"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3" name="Google Shape;1143;p40"/>
            <p:cNvSpPr/>
            <p:nvPr/>
          </p:nvSpPr>
          <p:spPr>
            <a:xfrm>
              <a:off x="6905501" y="3238736"/>
              <a:ext cx="28598" cy="23216"/>
            </a:xfrm>
            <a:custGeom>
              <a:avLst/>
              <a:gdLst/>
              <a:ahLst/>
              <a:cxnLst/>
              <a:rect l="l" t="t" r="r" b="b"/>
              <a:pathLst>
                <a:path w="186" h="151" extrusionOk="0">
                  <a:moveTo>
                    <a:pt x="93" y="1"/>
                  </a:moveTo>
                  <a:cubicBezTo>
                    <a:pt x="1" y="1"/>
                    <a:pt x="1" y="151"/>
                    <a:pt x="93" y="151"/>
                  </a:cubicBezTo>
                  <a:cubicBezTo>
                    <a:pt x="186" y="151"/>
                    <a:pt x="186"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4" name="Google Shape;1144;p40"/>
            <p:cNvSpPr/>
            <p:nvPr/>
          </p:nvSpPr>
          <p:spPr>
            <a:xfrm>
              <a:off x="6901965" y="3103593"/>
              <a:ext cx="25061" cy="23216"/>
            </a:xfrm>
            <a:custGeom>
              <a:avLst/>
              <a:gdLst/>
              <a:ahLst/>
              <a:cxnLst/>
              <a:rect l="l" t="t" r="r" b="b"/>
              <a:pathLst>
                <a:path w="163" h="151" extrusionOk="0">
                  <a:moveTo>
                    <a:pt x="70" y="0"/>
                  </a:moveTo>
                  <a:cubicBezTo>
                    <a:pt x="59" y="0"/>
                    <a:pt x="59" y="0"/>
                    <a:pt x="47" y="11"/>
                  </a:cubicBezTo>
                  <a:cubicBezTo>
                    <a:pt x="36" y="11"/>
                    <a:pt x="24" y="11"/>
                    <a:pt x="24" y="23"/>
                  </a:cubicBezTo>
                  <a:cubicBezTo>
                    <a:pt x="12" y="23"/>
                    <a:pt x="12" y="34"/>
                    <a:pt x="0" y="46"/>
                  </a:cubicBezTo>
                  <a:lnTo>
                    <a:pt x="0" y="70"/>
                  </a:lnTo>
                  <a:lnTo>
                    <a:pt x="0" y="93"/>
                  </a:lnTo>
                  <a:cubicBezTo>
                    <a:pt x="0" y="104"/>
                    <a:pt x="12" y="116"/>
                    <a:pt x="24" y="127"/>
                  </a:cubicBezTo>
                  <a:lnTo>
                    <a:pt x="36" y="139"/>
                  </a:lnTo>
                  <a:cubicBezTo>
                    <a:pt x="47" y="150"/>
                    <a:pt x="59" y="150"/>
                    <a:pt x="70" y="150"/>
                  </a:cubicBezTo>
                  <a:lnTo>
                    <a:pt x="93" y="150"/>
                  </a:lnTo>
                  <a:cubicBezTo>
                    <a:pt x="93" y="150"/>
                    <a:pt x="105" y="150"/>
                    <a:pt x="116" y="139"/>
                  </a:cubicBezTo>
                  <a:cubicBezTo>
                    <a:pt x="128" y="139"/>
                    <a:pt x="139" y="139"/>
                    <a:pt x="139" y="127"/>
                  </a:cubicBezTo>
                  <a:cubicBezTo>
                    <a:pt x="151" y="116"/>
                    <a:pt x="151" y="116"/>
                    <a:pt x="151" y="104"/>
                  </a:cubicBezTo>
                  <a:cubicBezTo>
                    <a:pt x="163" y="93"/>
                    <a:pt x="163" y="81"/>
                    <a:pt x="163" y="70"/>
                  </a:cubicBezTo>
                  <a:lnTo>
                    <a:pt x="163" y="58"/>
                  </a:lnTo>
                  <a:cubicBezTo>
                    <a:pt x="151" y="46"/>
                    <a:pt x="151" y="34"/>
                    <a:pt x="139" y="23"/>
                  </a:cubicBezTo>
                  <a:lnTo>
                    <a:pt x="128" y="11"/>
                  </a:lnTo>
                  <a:cubicBezTo>
                    <a:pt x="116" y="0"/>
                    <a:pt x="105" y="0"/>
                    <a:pt x="9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5" name="Google Shape;1145;p40"/>
            <p:cNvSpPr/>
            <p:nvPr/>
          </p:nvSpPr>
          <p:spPr>
            <a:xfrm>
              <a:off x="6809410" y="3096367"/>
              <a:ext cx="28598" cy="23216"/>
            </a:xfrm>
            <a:custGeom>
              <a:avLst/>
              <a:gdLst/>
              <a:ahLst/>
              <a:cxnLst/>
              <a:rect l="l" t="t" r="r" b="b"/>
              <a:pathLst>
                <a:path w="186" h="151" extrusionOk="0">
                  <a:moveTo>
                    <a:pt x="93" y="1"/>
                  </a:moveTo>
                  <a:cubicBezTo>
                    <a:pt x="1" y="1"/>
                    <a:pt x="1" y="151"/>
                    <a:pt x="93" y="151"/>
                  </a:cubicBezTo>
                  <a:cubicBezTo>
                    <a:pt x="186" y="151"/>
                    <a:pt x="186"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6" name="Google Shape;1146;p40"/>
            <p:cNvSpPr/>
            <p:nvPr/>
          </p:nvSpPr>
          <p:spPr>
            <a:xfrm>
              <a:off x="6583403" y="3247653"/>
              <a:ext cx="30443" cy="23370"/>
            </a:xfrm>
            <a:custGeom>
              <a:avLst/>
              <a:gdLst/>
              <a:ahLst/>
              <a:cxnLst/>
              <a:rect l="l" t="t" r="r" b="b"/>
              <a:pathLst>
                <a:path w="198" h="152" extrusionOk="0">
                  <a:moveTo>
                    <a:pt x="105" y="0"/>
                  </a:moveTo>
                  <a:cubicBezTo>
                    <a:pt x="1" y="0"/>
                    <a:pt x="1" y="151"/>
                    <a:pt x="105" y="151"/>
                  </a:cubicBezTo>
                  <a:cubicBezTo>
                    <a:pt x="197" y="151"/>
                    <a:pt x="197" y="0"/>
                    <a:pt x="105"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7" name="Google Shape;1147;p40"/>
            <p:cNvSpPr/>
            <p:nvPr/>
          </p:nvSpPr>
          <p:spPr>
            <a:xfrm>
              <a:off x="6501611" y="3133727"/>
              <a:ext cx="25061" cy="25061"/>
            </a:xfrm>
            <a:custGeom>
              <a:avLst/>
              <a:gdLst/>
              <a:ahLst/>
              <a:cxnLst/>
              <a:rect l="l" t="t" r="r" b="b"/>
              <a:pathLst>
                <a:path w="163" h="163" extrusionOk="0">
                  <a:moveTo>
                    <a:pt x="47" y="0"/>
                  </a:moveTo>
                  <a:lnTo>
                    <a:pt x="24" y="24"/>
                  </a:lnTo>
                  <a:lnTo>
                    <a:pt x="12" y="36"/>
                  </a:lnTo>
                  <a:cubicBezTo>
                    <a:pt x="12" y="47"/>
                    <a:pt x="1" y="59"/>
                    <a:pt x="1" y="70"/>
                  </a:cubicBezTo>
                  <a:cubicBezTo>
                    <a:pt x="1" y="82"/>
                    <a:pt x="1" y="82"/>
                    <a:pt x="12" y="93"/>
                  </a:cubicBezTo>
                  <a:cubicBezTo>
                    <a:pt x="12" y="105"/>
                    <a:pt x="12" y="116"/>
                    <a:pt x="24" y="128"/>
                  </a:cubicBezTo>
                  <a:cubicBezTo>
                    <a:pt x="35" y="128"/>
                    <a:pt x="35" y="139"/>
                    <a:pt x="35" y="139"/>
                  </a:cubicBezTo>
                  <a:cubicBezTo>
                    <a:pt x="47" y="151"/>
                    <a:pt x="58" y="151"/>
                    <a:pt x="58" y="151"/>
                  </a:cubicBezTo>
                  <a:cubicBezTo>
                    <a:pt x="70" y="162"/>
                    <a:pt x="81" y="162"/>
                    <a:pt x="93" y="162"/>
                  </a:cubicBezTo>
                  <a:cubicBezTo>
                    <a:pt x="104" y="162"/>
                    <a:pt x="116" y="162"/>
                    <a:pt x="116" y="151"/>
                  </a:cubicBezTo>
                  <a:cubicBezTo>
                    <a:pt x="127" y="151"/>
                    <a:pt x="139" y="151"/>
                    <a:pt x="139" y="139"/>
                  </a:cubicBezTo>
                  <a:cubicBezTo>
                    <a:pt x="151" y="128"/>
                    <a:pt x="151" y="128"/>
                    <a:pt x="163" y="128"/>
                  </a:cubicBezTo>
                  <a:lnTo>
                    <a:pt x="163" y="82"/>
                  </a:lnTo>
                  <a:lnTo>
                    <a:pt x="163" y="70"/>
                  </a:lnTo>
                  <a:cubicBezTo>
                    <a:pt x="163" y="59"/>
                    <a:pt x="151" y="47"/>
                    <a:pt x="139" y="36"/>
                  </a:cubicBezTo>
                  <a:cubicBezTo>
                    <a:pt x="139" y="24"/>
                    <a:pt x="139" y="24"/>
                    <a:pt x="127" y="24"/>
                  </a:cubicBezTo>
                  <a:cubicBezTo>
                    <a:pt x="127" y="12"/>
                    <a:pt x="116" y="12"/>
                    <a:pt x="104"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8" name="Google Shape;1148;p40"/>
            <p:cNvSpPr/>
            <p:nvPr/>
          </p:nvSpPr>
          <p:spPr>
            <a:xfrm>
              <a:off x="6563878" y="3085759"/>
              <a:ext cx="30443" cy="23216"/>
            </a:xfrm>
            <a:custGeom>
              <a:avLst/>
              <a:gdLst/>
              <a:ahLst/>
              <a:cxnLst/>
              <a:rect l="l" t="t" r="r" b="b"/>
              <a:pathLst>
                <a:path w="198" h="151" extrusionOk="0">
                  <a:moveTo>
                    <a:pt x="105" y="0"/>
                  </a:moveTo>
                  <a:cubicBezTo>
                    <a:pt x="0" y="0"/>
                    <a:pt x="0" y="150"/>
                    <a:pt x="105" y="150"/>
                  </a:cubicBezTo>
                  <a:cubicBezTo>
                    <a:pt x="197" y="150"/>
                    <a:pt x="197" y="0"/>
                    <a:pt x="105"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9" name="Google Shape;1149;p40"/>
            <p:cNvSpPr/>
            <p:nvPr/>
          </p:nvSpPr>
          <p:spPr>
            <a:xfrm>
              <a:off x="6499766" y="2911411"/>
              <a:ext cx="25061" cy="23216"/>
            </a:xfrm>
            <a:custGeom>
              <a:avLst/>
              <a:gdLst/>
              <a:ahLst/>
              <a:cxnLst/>
              <a:rect l="l" t="t" r="r" b="b"/>
              <a:pathLst>
                <a:path w="163" h="151" extrusionOk="0">
                  <a:moveTo>
                    <a:pt x="82" y="0"/>
                  </a:moveTo>
                  <a:cubicBezTo>
                    <a:pt x="70" y="0"/>
                    <a:pt x="59" y="11"/>
                    <a:pt x="47" y="11"/>
                  </a:cubicBezTo>
                  <a:cubicBezTo>
                    <a:pt x="36" y="11"/>
                    <a:pt x="36" y="23"/>
                    <a:pt x="24" y="23"/>
                  </a:cubicBezTo>
                  <a:cubicBezTo>
                    <a:pt x="13" y="34"/>
                    <a:pt x="13" y="46"/>
                    <a:pt x="13" y="46"/>
                  </a:cubicBezTo>
                  <a:cubicBezTo>
                    <a:pt x="1" y="57"/>
                    <a:pt x="1" y="69"/>
                    <a:pt x="1" y="81"/>
                  </a:cubicBezTo>
                  <a:lnTo>
                    <a:pt x="1" y="104"/>
                  </a:lnTo>
                  <a:cubicBezTo>
                    <a:pt x="13" y="116"/>
                    <a:pt x="13" y="127"/>
                    <a:pt x="24" y="127"/>
                  </a:cubicBezTo>
                  <a:lnTo>
                    <a:pt x="36" y="139"/>
                  </a:lnTo>
                  <a:cubicBezTo>
                    <a:pt x="47" y="150"/>
                    <a:pt x="59" y="150"/>
                    <a:pt x="82" y="150"/>
                  </a:cubicBezTo>
                  <a:lnTo>
                    <a:pt x="116" y="150"/>
                  </a:lnTo>
                  <a:cubicBezTo>
                    <a:pt x="128" y="150"/>
                    <a:pt x="139" y="139"/>
                    <a:pt x="139" y="127"/>
                  </a:cubicBezTo>
                  <a:cubicBezTo>
                    <a:pt x="151" y="127"/>
                    <a:pt x="151" y="116"/>
                    <a:pt x="163" y="104"/>
                  </a:cubicBezTo>
                  <a:lnTo>
                    <a:pt x="163" y="81"/>
                  </a:lnTo>
                  <a:lnTo>
                    <a:pt x="163" y="57"/>
                  </a:lnTo>
                  <a:cubicBezTo>
                    <a:pt x="163" y="46"/>
                    <a:pt x="151" y="34"/>
                    <a:pt x="139" y="23"/>
                  </a:cubicBezTo>
                  <a:lnTo>
                    <a:pt x="128" y="11"/>
                  </a:lnTo>
                  <a:cubicBezTo>
                    <a:pt x="116" y="11"/>
                    <a:pt x="105" y="0"/>
                    <a:pt x="9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0" name="Google Shape;1150;p40"/>
            <p:cNvSpPr/>
            <p:nvPr/>
          </p:nvSpPr>
          <p:spPr>
            <a:xfrm>
              <a:off x="6626145" y="2660344"/>
              <a:ext cx="30443" cy="23370"/>
            </a:xfrm>
            <a:custGeom>
              <a:avLst/>
              <a:gdLst/>
              <a:ahLst/>
              <a:cxnLst/>
              <a:rect l="l" t="t" r="r" b="b"/>
              <a:pathLst>
                <a:path w="198" h="152" extrusionOk="0">
                  <a:moveTo>
                    <a:pt x="93" y="0"/>
                  </a:moveTo>
                  <a:cubicBezTo>
                    <a:pt x="1" y="0"/>
                    <a:pt x="1" y="151"/>
                    <a:pt x="93" y="151"/>
                  </a:cubicBezTo>
                  <a:cubicBezTo>
                    <a:pt x="197" y="151"/>
                    <a:pt x="197" y="0"/>
                    <a:pt x="9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1" name="Google Shape;1151;p40"/>
            <p:cNvSpPr/>
            <p:nvPr/>
          </p:nvSpPr>
          <p:spPr>
            <a:xfrm>
              <a:off x="6731153" y="2656808"/>
              <a:ext cx="28598" cy="23370"/>
            </a:xfrm>
            <a:custGeom>
              <a:avLst/>
              <a:gdLst/>
              <a:ahLst/>
              <a:cxnLst/>
              <a:rect l="l" t="t" r="r" b="b"/>
              <a:pathLst>
                <a:path w="186" h="152" extrusionOk="0">
                  <a:moveTo>
                    <a:pt x="93" y="0"/>
                  </a:moveTo>
                  <a:cubicBezTo>
                    <a:pt x="0" y="0"/>
                    <a:pt x="0" y="151"/>
                    <a:pt x="93" y="151"/>
                  </a:cubicBezTo>
                  <a:cubicBezTo>
                    <a:pt x="185" y="151"/>
                    <a:pt x="185" y="0"/>
                    <a:pt x="9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2" name="Google Shape;1152;p40"/>
            <p:cNvSpPr/>
            <p:nvPr/>
          </p:nvSpPr>
          <p:spPr>
            <a:xfrm>
              <a:off x="6752524" y="2776114"/>
              <a:ext cx="28598" cy="23216"/>
            </a:xfrm>
            <a:custGeom>
              <a:avLst/>
              <a:gdLst/>
              <a:ahLst/>
              <a:cxnLst/>
              <a:rect l="l" t="t" r="r" b="b"/>
              <a:pathLst>
                <a:path w="186" h="151" extrusionOk="0">
                  <a:moveTo>
                    <a:pt x="93" y="0"/>
                  </a:moveTo>
                  <a:cubicBezTo>
                    <a:pt x="0" y="0"/>
                    <a:pt x="0" y="150"/>
                    <a:pt x="93" y="150"/>
                  </a:cubicBezTo>
                  <a:cubicBezTo>
                    <a:pt x="185" y="150"/>
                    <a:pt x="185" y="0"/>
                    <a:pt x="9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3" name="Google Shape;1153;p40"/>
            <p:cNvSpPr/>
            <p:nvPr/>
          </p:nvSpPr>
          <p:spPr>
            <a:xfrm>
              <a:off x="6784503" y="2546418"/>
              <a:ext cx="28598" cy="23370"/>
            </a:xfrm>
            <a:custGeom>
              <a:avLst/>
              <a:gdLst/>
              <a:ahLst/>
              <a:cxnLst/>
              <a:rect l="l" t="t" r="r" b="b"/>
              <a:pathLst>
                <a:path w="186" h="152" extrusionOk="0">
                  <a:moveTo>
                    <a:pt x="93" y="1"/>
                  </a:moveTo>
                  <a:cubicBezTo>
                    <a:pt x="1" y="1"/>
                    <a:pt x="1" y="152"/>
                    <a:pt x="93" y="152"/>
                  </a:cubicBezTo>
                  <a:cubicBezTo>
                    <a:pt x="186" y="152"/>
                    <a:pt x="186"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4" name="Google Shape;1154;p40"/>
            <p:cNvSpPr/>
            <p:nvPr/>
          </p:nvSpPr>
          <p:spPr>
            <a:xfrm>
              <a:off x="6807718" y="2980596"/>
              <a:ext cx="25061" cy="23370"/>
            </a:xfrm>
            <a:custGeom>
              <a:avLst/>
              <a:gdLst/>
              <a:ahLst/>
              <a:cxnLst/>
              <a:rect l="l" t="t" r="r" b="b"/>
              <a:pathLst>
                <a:path w="163" h="152" extrusionOk="0">
                  <a:moveTo>
                    <a:pt x="47" y="1"/>
                  </a:moveTo>
                  <a:cubicBezTo>
                    <a:pt x="47" y="13"/>
                    <a:pt x="35" y="13"/>
                    <a:pt x="24" y="24"/>
                  </a:cubicBezTo>
                  <a:cubicBezTo>
                    <a:pt x="24" y="24"/>
                    <a:pt x="12" y="36"/>
                    <a:pt x="12" y="47"/>
                  </a:cubicBezTo>
                  <a:cubicBezTo>
                    <a:pt x="0" y="47"/>
                    <a:pt x="0" y="59"/>
                    <a:pt x="0" y="70"/>
                  </a:cubicBezTo>
                  <a:cubicBezTo>
                    <a:pt x="0" y="82"/>
                    <a:pt x="12" y="82"/>
                    <a:pt x="12" y="94"/>
                  </a:cubicBezTo>
                  <a:cubicBezTo>
                    <a:pt x="12" y="106"/>
                    <a:pt x="12" y="117"/>
                    <a:pt x="24" y="129"/>
                  </a:cubicBezTo>
                  <a:lnTo>
                    <a:pt x="47" y="140"/>
                  </a:lnTo>
                  <a:cubicBezTo>
                    <a:pt x="58" y="140"/>
                    <a:pt x="70" y="152"/>
                    <a:pt x="81" y="152"/>
                  </a:cubicBezTo>
                  <a:lnTo>
                    <a:pt x="93" y="152"/>
                  </a:lnTo>
                  <a:cubicBezTo>
                    <a:pt x="104" y="152"/>
                    <a:pt x="116" y="140"/>
                    <a:pt x="116" y="140"/>
                  </a:cubicBezTo>
                  <a:cubicBezTo>
                    <a:pt x="127" y="140"/>
                    <a:pt x="139" y="129"/>
                    <a:pt x="150" y="129"/>
                  </a:cubicBezTo>
                  <a:cubicBezTo>
                    <a:pt x="150" y="117"/>
                    <a:pt x="162" y="106"/>
                    <a:pt x="162" y="106"/>
                  </a:cubicBezTo>
                  <a:lnTo>
                    <a:pt x="162" y="70"/>
                  </a:lnTo>
                  <a:lnTo>
                    <a:pt x="162" y="47"/>
                  </a:lnTo>
                  <a:cubicBezTo>
                    <a:pt x="162" y="36"/>
                    <a:pt x="150" y="24"/>
                    <a:pt x="150" y="24"/>
                  </a:cubicBezTo>
                  <a:lnTo>
                    <a:pt x="127" y="13"/>
                  </a:lnTo>
                  <a:cubicBezTo>
                    <a:pt x="116" y="1"/>
                    <a:pt x="104"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5" name="Google Shape;1155;p40"/>
            <p:cNvSpPr/>
            <p:nvPr/>
          </p:nvSpPr>
          <p:spPr>
            <a:xfrm>
              <a:off x="6693793" y="2914947"/>
              <a:ext cx="30289" cy="23216"/>
            </a:xfrm>
            <a:custGeom>
              <a:avLst/>
              <a:gdLst/>
              <a:ahLst/>
              <a:cxnLst/>
              <a:rect l="l" t="t" r="r" b="b"/>
              <a:pathLst>
                <a:path w="197" h="151" extrusionOk="0">
                  <a:moveTo>
                    <a:pt x="104" y="0"/>
                  </a:moveTo>
                  <a:cubicBezTo>
                    <a:pt x="1" y="0"/>
                    <a:pt x="1" y="150"/>
                    <a:pt x="104" y="150"/>
                  </a:cubicBezTo>
                  <a:cubicBezTo>
                    <a:pt x="197" y="150"/>
                    <a:pt x="197" y="0"/>
                    <a:pt x="104"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6" name="Google Shape;1156;p40"/>
            <p:cNvSpPr/>
            <p:nvPr/>
          </p:nvSpPr>
          <p:spPr>
            <a:xfrm>
              <a:off x="6775739" y="3046553"/>
              <a:ext cx="26752" cy="23216"/>
            </a:xfrm>
            <a:custGeom>
              <a:avLst/>
              <a:gdLst/>
              <a:ahLst/>
              <a:cxnLst/>
              <a:rect l="l" t="t" r="r" b="b"/>
              <a:pathLst>
                <a:path w="174" h="151" extrusionOk="0">
                  <a:moveTo>
                    <a:pt x="46" y="1"/>
                  </a:moveTo>
                  <a:cubicBezTo>
                    <a:pt x="46" y="12"/>
                    <a:pt x="34" y="12"/>
                    <a:pt x="23" y="24"/>
                  </a:cubicBezTo>
                  <a:cubicBezTo>
                    <a:pt x="23" y="24"/>
                    <a:pt x="11" y="35"/>
                    <a:pt x="11" y="47"/>
                  </a:cubicBezTo>
                  <a:cubicBezTo>
                    <a:pt x="11" y="47"/>
                    <a:pt x="0" y="58"/>
                    <a:pt x="0" y="70"/>
                  </a:cubicBezTo>
                  <a:cubicBezTo>
                    <a:pt x="11" y="81"/>
                    <a:pt x="11" y="81"/>
                    <a:pt x="11" y="93"/>
                  </a:cubicBezTo>
                  <a:cubicBezTo>
                    <a:pt x="11" y="104"/>
                    <a:pt x="23" y="116"/>
                    <a:pt x="23" y="128"/>
                  </a:cubicBezTo>
                  <a:lnTo>
                    <a:pt x="46" y="140"/>
                  </a:lnTo>
                  <a:cubicBezTo>
                    <a:pt x="58" y="140"/>
                    <a:pt x="70" y="151"/>
                    <a:pt x="81" y="151"/>
                  </a:cubicBezTo>
                  <a:lnTo>
                    <a:pt x="93" y="151"/>
                  </a:lnTo>
                  <a:cubicBezTo>
                    <a:pt x="104" y="151"/>
                    <a:pt x="116" y="140"/>
                    <a:pt x="127" y="140"/>
                  </a:cubicBezTo>
                  <a:cubicBezTo>
                    <a:pt x="127" y="140"/>
                    <a:pt x="139" y="128"/>
                    <a:pt x="150" y="128"/>
                  </a:cubicBezTo>
                  <a:cubicBezTo>
                    <a:pt x="150" y="116"/>
                    <a:pt x="162" y="104"/>
                    <a:pt x="162" y="104"/>
                  </a:cubicBezTo>
                  <a:cubicBezTo>
                    <a:pt x="162" y="93"/>
                    <a:pt x="173" y="81"/>
                    <a:pt x="173" y="70"/>
                  </a:cubicBezTo>
                  <a:cubicBezTo>
                    <a:pt x="162" y="70"/>
                    <a:pt x="162" y="58"/>
                    <a:pt x="162" y="47"/>
                  </a:cubicBezTo>
                  <a:cubicBezTo>
                    <a:pt x="162" y="35"/>
                    <a:pt x="150" y="24"/>
                    <a:pt x="150" y="24"/>
                  </a:cubicBezTo>
                  <a:lnTo>
                    <a:pt x="127" y="12"/>
                  </a:lnTo>
                  <a:cubicBezTo>
                    <a:pt x="116" y="1"/>
                    <a:pt x="104"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7" name="Google Shape;1157;p40"/>
            <p:cNvSpPr/>
            <p:nvPr/>
          </p:nvSpPr>
          <p:spPr>
            <a:xfrm>
              <a:off x="6822017" y="3254725"/>
              <a:ext cx="30289" cy="23370"/>
            </a:xfrm>
            <a:custGeom>
              <a:avLst/>
              <a:gdLst/>
              <a:ahLst/>
              <a:cxnLst/>
              <a:rect l="l" t="t" r="r" b="b"/>
              <a:pathLst>
                <a:path w="197" h="152" extrusionOk="0">
                  <a:moveTo>
                    <a:pt x="93" y="1"/>
                  </a:moveTo>
                  <a:cubicBezTo>
                    <a:pt x="0" y="1"/>
                    <a:pt x="0" y="151"/>
                    <a:pt x="93" y="151"/>
                  </a:cubicBezTo>
                  <a:cubicBezTo>
                    <a:pt x="196" y="151"/>
                    <a:pt x="196"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8" name="Google Shape;1158;p40"/>
            <p:cNvSpPr/>
            <p:nvPr/>
          </p:nvSpPr>
          <p:spPr>
            <a:xfrm>
              <a:off x="6816482" y="3598193"/>
              <a:ext cx="25061" cy="23216"/>
            </a:xfrm>
            <a:custGeom>
              <a:avLst/>
              <a:gdLst/>
              <a:ahLst/>
              <a:cxnLst/>
              <a:rect l="l" t="t" r="r" b="b"/>
              <a:pathLst>
                <a:path w="163" h="151" extrusionOk="0">
                  <a:moveTo>
                    <a:pt x="82" y="1"/>
                  </a:moveTo>
                  <a:cubicBezTo>
                    <a:pt x="70" y="1"/>
                    <a:pt x="59" y="12"/>
                    <a:pt x="47" y="12"/>
                  </a:cubicBezTo>
                  <a:cubicBezTo>
                    <a:pt x="36" y="12"/>
                    <a:pt x="36" y="24"/>
                    <a:pt x="24" y="24"/>
                  </a:cubicBezTo>
                  <a:cubicBezTo>
                    <a:pt x="13" y="35"/>
                    <a:pt x="13" y="47"/>
                    <a:pt x="13" y="47"/>
                  </a:cubicBezTo>
                  <a:cubicBezTo>
                    <a:pt x="1" y="58"/>
                    <a:pt x="1" y="70"/>
                    <a:pt x="1" y="82"/>
                  </a:cubicBezTo>
                  <a:lnTo>
                    <a:pt x="1" y="105"/>
                  </a:lnTo>
                  <a:cubicBezTo>
                    <a:pt x="13" y="117"/>
                    <a:pt x="13" y="128"/>
                    <a:pt x="24" y="128"/>
                  </a:cubicBezTo>
                  <a:cubicBezTo>
                    <a:pt x="24" y="140"/>
                    <a:pt x="36" y="140"/>
                    <a:pt x="36" y="140"/>
                  </a:cubicBezTo>
                  <a:cubicBezTo>
                    <a:pt x="47" y="151"/>
                    <a:pt x="59" y="151"/>
                    <a:pt x="82" y="151"/>
                  </a:cubicBezTo>
                  <a:lnTo>
                    <a:pt x="117" y="151"/>
                  </a:lnTo>
                  <a:cubicBezTo>
                    <a:pt x="129" y="140"/>
                    <a:pt x="140" y="140"/>
                    <a:pt x="140" y="128"/>
                  </a:cubicBezTo>
                  <a:cubicBezTo>
                    <a:pt x="152" y="128"/>
                    <a:pt x="152" y="117"/>
                    <a:pt x="163" y="105"/>
                  </a:cubicBezTo>
                  <a:lnTo>
                    <a:pt x="163" y="82"/>
                  </a:lnTo>
                  <a:lnTo>
                    <a:pt x="163" y="58"/>
                  </a:lnTo>
                  <a:cubicBezTo>
                    <a:pt x="163" y="47"/>
                    <a:pt x="152" y="35"/>
                    <a:pt x="140" y="24"/>
                  </a:cubicBezTo>
                  <a:lnTo>
                    <a:pt x="129" y="12"/>
                  </a:lnTo>
                  <a:cubicBezTo>
                    <a:pt x="117" y="12"/>
                    <a:pt x="105"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9" name="Google Shape;1159;p40"/>
            <p:cNvSpPr/>
            <p:nvPr/>
          </p:nvSpPr>
          <p:spPr>
            <a:xfrm>
              <a:off x="6779275" y="3384640"/>
              <a:ext cx="25061" cy="25061"/>
            </a:xfrm>
            <a:custGeom>
              <a:avLst/>
              <a:gdLst/>
              <a:ahLst/>
              <a:cxnLst/>
              <a:rect l="l" t="t" r="r" b="b"/>
              <a:pathLst>
                <a:path w="163" h="163" extrusionOk="0">
                  <a:moveTo>
                    <a:pt x="47" y="1"/>
                  </a:moveTo>
                  <a:cubicBezTo>
                    <a:pt x="35" y="12"/>
                    <a:pt x="23" y="12"/>
                    <a:pt x="23" y="24"/>
                  </a:cubicBezTo>
                  <a:lnTo>
                    <a:pt x="0" y="35"/>
                  </a:lnTo>
                  <a:lnTo>
                    <a:pt x="0" y="70"/>
                  </a:lnTo>
                  <a:lnTo>
                    <a:pt x="0" y="94"/>
                  </a:lnTo>
                  <a:cubicBezTo>
                    <a:pt x="0" y="105"/>
                    <a:pt x="11" y="117"/>
                    <a:pt x="23" y="128"/>
                  </a:cubicBezTo>
                  <a:cubicBezTo>
                    <a:pt x="23" y="128"/>
                    <a:pt x="23" y="140"/>
                    <a:pt x="35" y="140"/>
                  </a:cubicBezTo>
                  <a:cubicBezTo>
                    <a:pt x="35" y="151"/>
                    <a:pt x="47" y="151"/>
                    <a:pt x="58" y="151"/>
                  </a:cubicBezTo>
                  <a:cubicBezTo>
                    <a:pt x="70" y="163"/>
                    <a:pt x="70" y="163"/>
                    <a:pt x="81" y="163"/>
                  </a:cubicBezTo>
                  <a:cubicBezTo>
                    <a:pt x="93" y="163"/>
                    <a:pt x="104" y="163"/>
                    <a:pt x="116" y="151"/>
                  </a:cubicBezTo>
                  <a:cubicBezTo>
                    <a:pt x="127" y="151"/>
                    <a:pt x="127" y="151"/>
                    <a:pt x="139" y="140"/>
                  </a:cubicBezTo>
                  <a:cubicBezTo>
                    <a:pt x="139" y="128"/>
                    <a:pt x="139" y="128"/>
                    <a:pt x="150" y="128"/>
                  </a:cubicBezTo>
                  <a:cubicBezTo>
                    <a:pt x="150" y="117"/>
                    <a:pt x="162" y="105"/>
                    <a:pt x="162" y="82"/>
                  </a:cubicBezTo>
                  <a:cubicBezTo>
                    <a:pt x="162" y="82"/>
                    <a:pt x="162" y="70"/>
                    <a:pt x="150" y="70"/>
                  </a:cubicBezTo>
                  <a:cubicBezTo>
                    <a:pt x="150" y="58"/>
                    <a:pt x="150" y="47"/>
                    <a:pt x="139" y="35"/>
                  </a:cubicBezTo>
                  <a:lnTo>
                    <a:pt x="127" y="24"/>
                  </a:lnTo>
                  <a:cubicBezTo>
                    <a:pt x="116" y="12"/>
                    <a:pt x="104" y="12"/>
                    <a:pt x="104"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0" name="Google Shape;1160;p40"/>
            <p:cNvSpPr/>
            <p:nvPr/>
          </p:nvSpPr>
          <p:spPr>
            <a:xfrm>
              <a:off x="6862759" y="3697975"/>
              <a:ext cx="23370" cy="26753"/>
            </a:xfrm>
            <a:custGeom>
              <a:avLst/>
              <a:gdLst/>
              <a:ahLst/>
              <a:cxnLst/>
              <a:rect l="l" t="t" r="r" b="b"/>
              <a:pathLst>
                <a:path w="152" h="174" extrusionOk="0">
                  <a:moveTo>
                    <a:pt x="59" y="0"/>
                  </a:moveTo>
                  <a:lnTo>
                    <a:pt x="36" y="11"/>
                  </a:lnTo>
                  <a:cubicBezTo>
                    <a:pt x="36" y="11"/>
                    <a:pt x="24" y="11"/>
                    <a:pt x="24" y="23"/>
                  </a:cubicBezTo>
                  <a:lnTo>
                    <a:pt x="13" y="34"/>
                  </a:lnTo>
                  <a:cubicBezTo>
                    <a:pt x="1" y="46"/>
                    <a:pt x="1" y="58"/>
                    <a:pt x="1" y="58"/>
                  </a:cubicBezTo>
                  <a:lnTo>
                    <a:pt x="1" y="81"/>
                  </a:lnTo>
                  <a:lnTo>
                    <a:pt x="1" y="104"/>
                  </a:lnTo>
                  <a:cubicBezTo>
                    <a:pt x="1" y="116"/>
                    <a:pt x="1" y="116"/>
                    <a:pt x="13" y="127"/>
                  </a:cubicBezTo>
                  <a:lnTo>
                    <a:pt x="24" y="139"/>
                  </a:lnTo>
                  <a:lnTo>
                    <a:pt x="24" y="150"/>
                  </a:lnTo>
                  <a:cubicBezTo>
                    <a:pt x="24" y="150"/>
                    <a:pt x="36" y="150"/>
                    <a:pt x="36" y="162"/>
                  </a:cubicBezTo>
                  <a:lnTo>
                    <a:pt x="59" y="162"/>
                  </a:lnTo>
                  <a:cubicBezTo>
                    <a:pt x="70" y="162"/>
                    <a:pt x="70" y="173"/>
                    <a:pt x="82" y="173"/>
                  </a:cubicBezTo>
                  <a:cubicBezTo>
                    <a:pt x="93" y="173"/>
                    <a:pt x="105" y="162"/>
                    <a:pt x="105" y="162"/>
                  </a:cubicBezTo>
                  <a:cubicBezTo>
                    <a:pt x="117" y="162"/>
                    <a:pt x="129" y="150"/>
                    <a:pt x="129" y="150"/>
                  </a:cubicBezTo>
                  <a:cubicBezTo>
                    <a:pt x="140" y="139"/>
                    <a:pt x="140" y="127"/>
                    <a:pt x="152" y="127"/>
                  </a:cubicBezTo>
                  <a:lnTo>
                    <a:pt x="152" y="93"/>
                  </a:lnTo>
                  <a:lnTo>
                    <a:pt x="152" y="81"/>
                  </a:lnTo>
                  <a:lnTo>
                    <a:pt x="152" y="70"/>
                  </a:lnTo>
                  <a:lnTo>
                    <a:pt x="152" y="46"/>
                  </a:lnTo>
                  <a:cubicBezTo>
                    <a:pt x="152" y="34"/>
                    <a:pt x="140" y="23"/>
                    <a:pt x="129" y="23"/>
                  </a:cubicBezTo>
                  <a:lnTo>
                    <a:pt x="117" y="11"/>
                  </a:lnTo>
                  <a:cubicBezTo>
                    <a:pt x="105" y="0"/>
                    <a:pt x="93" y="0"/>
                    <a:pt x="82"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1" name="Google Shape;1161;p40"/>
            <p:cNvSpPr/>
            <p:nvPr/>
          </p:nvSpPr>
          <p:spPr>
            <a:xfrm>
              <a:off x="6732998" y="3900765"/>
              <a:ext cx="26752" cy="23216"/>
            </a:xfrm>
            <a:custGeom>
              <a:avLst/>
              <a:gdLst/>
              <a:ahLst/>
              <a:cxnLst/>
              <a:rect l="l" t="t" r="r" b="b"/>
              <a:pathLst>
                <a:path w="174" h="151" extrusionOk="0">
                  <a:moveTo>
                    <a:pt x="81" y="1"/>
                  </a:moveTo>
                  <a:cubicBezTo>
                    <a:pt x="70" y="1"/>
                    <a:pt x="58" y="1"/>
                    <a:pt x="47" y="12"/>
                  </a:cubicBezTo>
                  <a:cubicBezTo>
                    <a:pt x="47" y="12"/>
                    <a:pt x="35" y="12"/>
                    <a:pt x="23" y="24"/>
                  </a:cubicBezTo>
                  <a:cubicBezTo>
                    <a:pt x="23" y="35"/>
                    <a:pt x="11" y="35"/>
                    <a:pt x="11" y="47"/>
                  </a:cubicBezTo>
                  <a:cubicBezTo>
                    <a:pt x="11" y="58"/>
                    <a:pt x="0" y="70"/>
                    <a:pt x="11" y="70"/>
                  </a:cubicBezTo>
                  <a:lnTo>
                    <a:pt x="11" y="93"/>
                  </a:lnTo>
                  <a:cubicBezTo>
                    <a:pt x="11" y="104"/>
                    <a:pt x="23" y="116"/>
                    <a:pt x="23" y="128"/>
                  </a:cubicBezTo>
                  <a:cubicBezTo>
                    <a:pt x="35" y="128"/>
                    <a:pt x="35" y="140"/>
                    <a:pt x="47" y="140"/>
                  </a:cubicBezTo>
                  <a:cubicBezTo>
                    <a:pt x="58" y="151"/>
                    <a:pt x="70" y="151"/>
                    <a:pt x="81" y="151"/>
                  </a:cubicBezTo>
                  <a:lnTo>
                    <a:pt x="93" y="151"/>
                  </a:lnTo>
                  <a:cubicBezTo>
                    <a:pt x="104" y="151"/>
                    <a:pt x="116" y="151"/>
                    <a:pt x="127" y="140"/>
                  </a:cubicBezTo>
                  <a:cubicBezTo>
                    <a:pt x="127" y="140"/>
                    <a:pt x="139" y="140"/>
                    <a:pt x="150" y="128"/>
                  </a:cubicBezTo>
                  <a:cubicBezTo>
                    <a:pt x="150" y="116"/>
                    <a:pt x="162" y="116"/>
                    <a:pt x="162" y="104"/>
                  </a:cubicBezTo>
                  <a:cubicBezTo>
                    <a:pt x="162" y="93"/>
                    <a:pt x="173" y="81"/>
                    <a:pt x="173" y="70"/>
                  </a:cubicBezTo>
                  <a:lnTo>
                    <a:pt x="162" y="58"/>
                  </a:lnTo>
                  <a:cubicBezTo>
                    <a:pt x="162" y="47"/>
                    <a:pt x="162" y="35"/>
                    <a:pt x="150" y="24"/>
                  </a:cubicBezTo>
                  <a:cubicBezTo>
                    <a:pt x="139" y="24"/>
                    <a:pt x="139" y="12"/>
                    <a:pt x="127" y="12"/>
                  </a:cubicBezTo>
                  <a:cubicBezTo>
                    <a:pt x="116" y="1"/>
                    <a:pt x="104"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2" name="Google Shape;1162;p40"/>
            <p:cNvSpPr/>
            <p:nvPr/>
          </p:nvSpPr>
          <p:spPr>
            <a:xfrm>
              <a:off x="6777430" y="4068041"/>
              <a:ext cx="30443" cy="23216"/>
            </a:xfrm>
            <a:custGeom>
              <a:avLst/>
              <a:gdLst/>
              <a:ahLst/>
              <a:cxnLst/>
              <a:rect l="l" t="t" r="r" b="b"/>
              <a:pathLst>
                <a:path w="198" h="151" extrusionOk="0">
                  <a:moveTo>
                    <a:pt x="93" y="1"/>
                  </a:moveTo>
                  <a:cubicBezTo>
                    <a:pt x="0" y="1"/>
                    <a:pt x="0" y="151"/>
                    <a:pt x="93" y="151"/>
                  </a:cubicBezTo>
                  <a:cubicBezTo>
                    <a:pt x="197" y="151"/>
                    <a:pt x="197" y="1"/>
                    <a:pt x="93"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3" name="Google Shape;1163;p40"/>
            <p:cNvSpPr/>
            <p:nvPr/>
          </p:nvSpPr>
          <p:spPr>
            <a:xfrm>
              <a:off x="6723927" y="4096484"/>
              <a:ext cx="21525" cy="25061"/>
            </a:xfrm>
            <a:custGeom>
              <a:avLst/>
              <a:gdLst/>
              <a:ahLst/>
              <a:cxnLst/>
              <a:rect l="l" t="t" r="r" b="b"/>
              <a:pathLst>
                <a:path w="140" h="163" extrusionOk="0">
                  <a:moveTo>
                    <a:pt x="47" y="1"/>
                  </a:moveTo>
                  <a:cubicBezTo>
                    <a:pt x="36" y="12"/>
                    <a:pt x="24" y="12"/>
                    <a:pt x="13" y="24"/>
                  </a:cubicBezTo>
                  <a:lnTo>
                    <a:pt x="1" y="35"/>
                  </a:lnTo>
                  <a:lnTo>
                    <a:pt x="1" y="70"/>
                  </a:lnTo>
                  <a:lnTo>
                    <a:pt x="1" y="94"/>
                  </a:lnTo>
                  <a:lnTo>
                    <a:pt x="1" y="117"/>
                  </a:lnTo>
                  <a:cubicBezTo>
                    <a:pt x="1" y="128"/>
                    <a:pt x="13" y="140"/>
                    <a:pt x="13" y="140"/>
                  </a:cubicBezTo>
                  <a:cubicBezTo>
                    <a:pt x="24" y="151"/>
                    <a:pt x="36" y="151"/>
                    <a:pt x="47" y="163"/>
                  </a:cubicBezTo>
                  <a:lnTo>
                    <a:pt x="94" y="163"/>
                  </a:lnTo>
                  <a:cubicBezTo>
                    <a:pt x="106" y="163"/>
                    <a:pt x="117" y="151"/>
                    <a:pt x="129" y="140"/>
                  </a:cubicBezTo>
                  <a:cubicBezTo>
                    <a:pt x="129" y="140"/>
                    <a:pt x="129" y="128"/>
                    <a:pt x="140" y="128"/>
                  </a:cubicBezTo>
                  <a:lnTo>
                    <a:pt x="140" y="94"/>
                  </a:lnTo>
                  <a:lnTo>
                    <a:pt x="140" y="70"/>
                  </a:lnTo>
                  <a:lnTo>
                    <a:pt x="140" y="47"/>
                  </a:lnTo>
                  <a:cubicBezTo>
                    <a:pt x="140" y="35"/>
                    <a:pt x="129" y="24"/>
                    <a:pt x="129" y="24"/>
                  </a:cubicBezTo>
                  <a:cubicBezTo>
                    <a:pt x="117" y="12"/>
                    <a:pt x="106" y="12"/>
                    <a:pt x="94" y="12"/>
                  </a:cubicBezTo>
                  <a:cubicBezTo>
                    <a:pt x="94" y="1"/>
                    <a:pt x="82" y="1"/>
                    <a:pt x="70"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4" name="Google Shape;1164;p40"/>
            <p:cNvSpPr/>
            <p:nvPr/>
          </p:nvSpPr>
          <p:spPr>
            <a:xfrm>
              <a:off x="6578022" y="4384911"/>
              <a:ext cx="165743" cy="56580"/>
            </a:xfrm>
            <a:custGeom>
              <a:avLst/>
              <a:gdLst/>
              <a:ahLst/>
              <a:cxnLst/>
              <a:rect l="l" t="t" r="r" b="b"/>
              <a:pathLst>
                <a:path w="1078" h="368" extrusionOk="0">
                  <a:moveTo>
                    <a:pt x="1" y="0"/>
                  </a:moveTo>
                  <a:lnTo>
                    <a:pt x="1" y="173"/>
                  </a:lnTo>
                  <a:cubicBezTo>
                    <a:pt x="13" y="185"/>
                    <a:pt x="13" y="208"/>
                    <a:pt x="13" y="220"/>
                  </a:cubicBezTo>
                  <a:cubicBezTo>
                    <a:pt x="24" y="232"/>
                    <a:pt x="47" y="243"/>
                    <a:pt x="59" y="243"/>
                  </a:cubicBezTo>
                  <a:cubicBezTo>
                    <a:pt x="82" y="255"/>
                    <a:pt x="105" y="255"/>
                    <a:pt x="117" y="266"/>
                  </a:cubicBezTo>
                  <a:cubicBezTo>
                    <a:pt x="255" y="312"/>
                    <a:pt x="406" y="347"/>
                    <a:pt x="556" y="358"/>
                  </a:cubicBezTo>
                  <a:cubicBezTo>
                    <a:pt x="603" y="364"/>
                    <a:pt x="649" y="367"/>
                    <a:pt x="695" y="367"/>
                  </a:cubicBezTo>
                  <a:cubicBezTo>
                    <a:pt x="742" y="367"/>
                    <a:pt x="788" y="364"/>
                    <a:pt x="834" y="358"/>
                  </a:cubicBezTo>
                  <a:cubicBezTo>
                    <a:pt x="904" y="347"/>
                    <a:pt x="973" y="324"/>
                    <a:pt x="1043" y="301"/>
                  </a:cubicBezTo>
                  <a:cubicBezTo>
                    <a:pt x="1055" y="301"/>
                    <a:pt x="1066" y="289"/>
                    <a:pt x="1078" y="278"/>
                  </a:cubicBezTo>
                  <a:lnTo>
                    <a:pt x="1078" y="255"/>
                  </a:lnTo>
                  <a:cubicBezTo>
                    <a:pt x="1066" y="196"/>
                    <a:pt x="1055" y="139"/>
                    <a:pt x="1055" y="81"/>
                  </a:cubicBezTo>
                  <a:lnTo>
                    <a:pt x="1055" y="70"/>
                  </a:lnTo>
                  <a:cubicBezTo>
                    <a:pt x="1031" y="70"/>
                    <a:pt x="1019" y="58"/>
                    <a:pt x="1008" y="58"/>
                  </a:cubicBezTo>
                  <a:cubicBezTo>
                    <a:pt x="973" y="127"/>
                    <a:pt x="927" y="185"/>
                    <a:pt x="869" y="220"/>
                  </a:cubicBezTo>
                  <a:cubicBezTo>
                    <a:pt x="811" y="255"/>
                    <a:pt x="742" y="266"/>
                    <a:pt x="672" y="278"/>
                  </a:cubicBezTo>
                  <a:cubicBezTo>
                    <a:pt x="642" y="281"/>
                    <a:pt x="612" y="282"/>
                    <a:pt x="582" y="282"/>
                  </a:cubicBezTo>
                  <a:cubicBezTo>
                    <a:pt x="482" y="282"/>
                    <a:pt x="379" y="267"/>
                    <a:pt x="291" y="232"/>
                  </a:cubicBezTo>
                  <a:cubicBezTo>
                    <a:pt x="175" y="185"/>
                    <a:pt x="82" y="104"/>
                    <a:pt x="24"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5" name="Google Shape;1165;p40"/>
            <p:cNvSpPr/>
            <p:nvPr/>
          </p:nvSpPr>
          <p:spPr>
            <a:xfrm>
              <a:off x="6499766" y="3710274"/>
              <a:ext cx="331177" cy="718013"/>
            </a:xfrm>
            <a:custGeom>
              <a:avLst/>
              <a:gdLst/>
              <a:ahLst/>
              <a:cxnLst/>
              <a:rect l="l" t="t" r="r" b="b"/>
              <a:pathLst>
                <a:path w="2154" h="4670" extrusionOk="0">
                  <a:moveTo>
                    <a:pt x="730" y="1"/>
                  </a:moveTo>
                  <a:cubicBezTo>
                    <a:pt x="626" y="93"/>
                    <a:pt x="487" y="152"/>
                    <a:pt x="348" y="186"/>
                  </a:cubicBezTo>
                  <a:lnTo>
                    <a:pt x="348" y="198"/>
                  </a:lnTo>
                  <a:cubicBezTo>
                    <a:pt x="278" y="429"/>
                    <a:pt x="360" y="684"/>
                    <a:pt x="487" y="880"/>
                  </a:cubicBezTo>
                  <a:cubicBezTo>
                    <a:pt x="533" y="962"/>
                    <a:pt x="591" y="1031"/>
                    <a:pt x="591" y="1112"/>
                  </a:cubicBezTo>
                  <a:cubicBezTo>
                    <a:pt x="591" y="1193"/>
                    <a:pt x="533" y="1251"/>
                    <a:pt x="499" y="1309"/>
                  </a:cubicBezTo>
                  <a:cubicBezTo>
                    <a:pt x="337" y="1552"/>
                    <a:pt x="325" y="1865"/>
                    <a:pt x="452" y="2119"/>
                  </a:cubicBezTo>
                  <a:cubicBezTo>
                    <a:pt x="487" y="2189"/>
                    <a:pt x="545" y="2269"/>
                    <a:pt x="533" y="2351"/>
                  </a:cubicBezTo>
                  <a:cubicBezTo>
                    <a:pt x="533" y="2408"/>
                    <a:pt x="487" y="2467"/>
                    <a:pt x="452" y="2513"/>
                  </a:cubicBezTo>
                  <a:cubicBezTo>
                    <a:pt x="278" y="2768"/>
                    <a:pt x="151" y="3045"/>
                    <a:pt x="82" y="3346"/>
                  </a:cubicBezTo>
                  <a:cubicBezTo>
                    <a:pt x="24" y="3555"/>
                    <a:pt x="1" y="3774"/>
                    <a:pt x="70" y="3983"/>
                  </a:cubicBezTo>
                  <a:cubicBezTo>
                    <a:pt x="139" y="4180"/>
                    <a:pt x="301" y="4365"/>
                    <a:pt x="510" y="4388"/>
                  </a:cubicBezTo>
                  <a:lnTo>
                    <a:pt x="533" y="4388"/>
                  </a:lnTo>
                  <a:cubicBezTo>
                    <a:pt x="591" y="4492"/>
                    <a:pt x="684" y="4573"/>
                    <a:pt x="800" y="4620"/>
                  </a:cubicBezTo>
                  <a:cubicBezTo>
                    <a:pt x="888" y="4655"/>
                    <a:pt x="991" y="4670"/>
                    <a:pt x="1091" y="4670"/>
                  </a:cubicBezTo>
                  <a:cubicBezTo>
                    <a:pt x="1121" y="4670"/>
                    <a:pt x="1151" y="4669"/>
                    <a:pt x="1181" y="4666"/>
                  </a:cubicBezTo>
                  <a:cubicBezTo>
                    <a:pt x="1251" y="4654"/>
                    <a:pt x="1320" y="4643"/>
                    <a:pt x="1378" y="4608"/>
                  </a:cubicBezTo>
                  <a:cubicBezTo>
                    <a:pt x="1436" y="4573"/>
                    <a:pt x="1482" y="4515"/>
                    <a:pt x="1517" y="4446"/>
                  </a:cubicBezTo>
                  <a:cubicBezTo>
                    <a:pt x="1528" y="4446"/>
                    <a:pt x="1540" y="4458"/>
                    <a:pt x="1564" y="4458"/>
                  </a:cubicBezTo>
                  <a:cubicBezTo>
                    <a:pt x="1584" y="4460"/>
                    <a:pt x="1604" y="4462"/>
                    <a:pt x="1625" y="4462"/>
                  </a:cubicBezTo>
                  <a:cubicBezTo>
                    <a:pt x="1689" y="4462"/>
                    <a:pt x="1757" y="4449"/>
                    <a:pt x="1818" y="4422"/>
                  </a:cubicBezTo>
                  <a:cubicBezTo>
                    <a:pt x="1899" y="4399"/>
                    <a:pt x="1980" y="4365"/>
                    <a:pt x="2027" y="4296"/>
                  </a:cubicBezTo>
                  <a:cubicBezTo>
                    <a:pt x="2084" y="4226"/>
                    <a:pt x="2096" y="4133"/>
                    <a:pt x="2107" y="4052"/>
                  </a:cubicBezTo>
                  <a:cubicBezTo>
                    <a:pt x="2153" y="3705"/>
                    <a:pt x="2084" y="3346"/>
                    <a:pt x="2061" y="2999"/>
                  </a:cubicBezTo>
                  <a:cubicBezTo>
                    <a:pt x="2050" y="2941"/>
                    <a:pt x="2050" y="2883"/>
                    <a:pt x="2061" y="2837"/>
                  </a:cubicBezTo>
                  <a:lnTo>
                    <a:pt x="2061" y="2814"/>
                  </a:lnTo>
                  <a:lnTo>
                    <a:pt x="2050" y="2814"/>
                  </a:lnTo>
                  <a:cubicBezTo>
                    <a:pt x="1980" y="2848"/>
                    <a:pt x="1899" y="2883"/>
                    <a:pt x="1818" y="2918"/>
                  </a:cubicBezTo>
                  <a:cubicBezTo>
                    <a:pt x="1667" y="2999"/>
                    <a:pt x="1505" y="3092"/>
                    <a:pt x="1402" y="3231"/>
                  </a:cubicBezTo>
                  <a:cubicBezTo>
                    <a:pt x="1390" y="3219"/>
                    <a:pt x="1390" y="3207"/>
                    <a:pt x="1390" y="3195"/>
                  </a:cubicBezTo>
                  <a:cubicBezTo>
                    <a:pt x="1378" y="3161"/>
                    <a:pt x="1366" y="3138"/>
                    <a:pt x="1355" y="3103"/>
                  </a:cubicBezTo>
                  <a:cubicBezTo>
                    <a:pt x="1332" y="2999"/>
                    <a:pt x="1320" y="2883"/>
                    <a:pt x="1309" y="2768"/>
                  </a:cubicBezTo>
                  <a:cubicBezTo>
                    <a:pt x="1274" y="2235"/>
                    <a:pt x="1309" y="1703"/>
                    <a:pt x="1366" y="1170"/>
                  </a:cubicBezTo>
                  <a:cubicBezTo>
                    <a:pt x="1402" y="892"/>
                    <a:pt x="1436" y="615"/>
                    <a:pt x="1355" y="360"/>
                  </a:cubicBezTo>
                  <a:cubicBezTo>
                    <a:pt x="1338" y="366"/>
                    <a:pt x="1320" y="368"/>
                    <a:pt x="1304" y="368"/>
                  </a:cubicBezTo>
                  <a:cubicBezTo>
                    <a:pt x="1289" y="368"/>
                    <a:pt x="1274" y="366"/>
                    <a:pt x="1263" y="360"/>
                  </a:cubicBezTo>
                  <a:cubicBezTo>
                    <a:pt x="1239" y="348"/>
                    <a:pt x="1227" y="337"/>
                    <a:pt x="1216" y="325"/>
                  </a:cubicBezTo>
                  <a:cubicBezTo>
                    <a:pt x="1181" y="279"/>
                    <a:pt x="1147" y="232"/>
                    <a:pt x="1101" y="186"/>
                  </a:cubicBezTo>
                  <a:cubicBezTo>
                    <a:pt x="962" y="175"/>
                    <a:pt x="834" y="93"/>
                    <a:pt x="730" y="1"/>
                  </a:cubicBezTo>
                  <a:close/>
                </a:path>
              </a:pathLst>
            </a:custGeom>
            <a:solidFill>
              <a:srgbClr val="03878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6" name="Google Shape;1166;p40"/>
            <p:cNvSpPr/>
            <p:nvPr/>
          </p:nvSpPr>
          <p:spPr>
            <a:xfrm>
              <a:off x="6772049" y="3626790"/>
              <a:ext cx="58886" cy="69495"/>
            </a:xfrm>
            <a:custGeom>
              <a:avLst/>
              <a:gdLst/>
              <a:ahLst/>
              <a:cxnLst/>
              <a:rect l="l" t="t" r="r" b="b"/>
              <a:pathLst>
                <a:path w="383" h="452" extrusionOk="0">
                  <a:moveTo>
                    <a:pt x="163" y="0"/>
                  </a:moveTo>
                  <a:cubicBezTo>
                    <a:pt x="128" y="58"/>
                    <a:pt x="82" y="127"/>
                    <a:pt x="24" y="173"/>
                  </a:cubicBezTo>
                  <a:cubicBezTo>
                    <a:pt x="24" y="220"/>
                    <a:pt x="12" y="266"/>
                    <a:pt x="1" y="312"/>
                  </a:cubicBezTo>
                  <a:lnTo>
                    <a:pt x="105" y="324"/>
                  </a:lnTo>
                  <a:cubicBezTo>
                    <a:pt x="128" y="371"/>
                    <a:pt x="163" y="417"/>
                    <a:pt x="197" y="451"/>
                  </a:cubicBezTo>
                  <a:cubicBezTo>
                    <a:pt x="256" y="382"/>
                    <a:pt x="313" y="301"/>
                    <a:pt x="371" y="220"/>
                  </a:cubicBezTo>
                  <a:cubicBezTo>
                    <a:pt x="371" y="220"/>
                    <a:pt x="382" y="209"/>
                    <a:pt x="382" y="185"/>
                  </a:cubicBezTo>
                  <a:cubicBezTo>
                    <a:pt x="382" y="173"/>
                    <a:pt x="371" y="162"/>
                    <a:pt x="359" y="162"/>
                  </a:cubicBezTo>
                  <a:cubicBezTo>
                    <a:pt x="290" y="104"/>
                    <a:pt x="220" y="46"/>
                    <a:pt x="163"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7" name="Google Shape;1167;p40"/>
            <p:cNvSpPr/>
            <p:nvPr/>
          </p:nvSpPr>
          <p:spPr>
            <a:xfrm>
              <a:off x="6809410" y="3918600"/>
              <a:ext cx="94556" cy="97939"/>
            </a:xfrm>
            <a:custGeom>
              <a:avLst/>
              <a:gdLst/>
              <a:ahLst/>
              <a:cxnLst/>
              <a:rect l="l" t="t" r="r" b="b"/>
              <a:pathLst>
                <a:path w="615" h="637" extrusionOk="0">
                  <a:moveTo>
                    <a:pt x="278" y="0"/>
                  </a:moveTo>
                  <a:cubicBezTo>
                    <a:pt x="163" y="116"/>
                    <a:pt x="82" y="243"/>
                    <a:pt x="24" y="394"/>
                  </a:cubicBezTo>
                  <a:cubicBezTo>
                    <a:pt x="13" y="428"/>
                    <a:pt x="1" y="451"/>
                    <a:pt x="1" y="487"/>
                  </a:cubicBezTo>
                  <a:cubicBezTo>
                    <a:pt x="13" y="533"/>
                    <a:pt x="59" y="567"/>
                    <a:pt x="116" y="579"/>
                  </a:cubicBezTo>
                  <a:lnTo>
                    <a:pt x="151" y="579"/>
                  </a:lnTo>
                  <a:cubicBezTo>
                    <a:pt x="186" y="579"/>
                    <a:pt x="232" y="567"/>
                    <a:pt x="267" y="567"/>
                  </a:cubicBezTo>
                  <a:cubicBezTo>
                    <a:pt x="311" y="554"/>
                    <a:pt x="358" y="546"/>
                    <a:pt x="404" y="546"/>
                  </a:cubicBezTo>
                  <a:cubicBezTo>
                    <a:pt x="480" y="546"/>
                    <a:pt x="552" y="568"/>
                    <a:pt x="602" y="626"/>
                  </a:cubicBezTo>
                  <a:cubicBezTo>
                    <a:pt x="606" y="626"/>
                    <a:pt x="608" y="626"/>
                    <a:pt x="610" y="626"/>
                  </a:cubicBezTo>
                  <a:lnTo>
                    <a:pt x="610" y="626"/>
                  </a:lnTo>
                  <a:cubicBezTo>
                    <a:pt x="566" y="513"/>
                    <a:pt x="532" y="390"/>
                    <a:pt x="499" y="278"/>
                  </a:cubicBezTo>
                  <a:lnTo>
                    <a:pt x="510" y="266"/>
                  </a:lnTo>
                  <a:cubicBezTo>
                    <a:pt x="417" y="186"/>
                    <a:pt x="348" y="93"/>
                    <a:pt x="278" y="0"/>
                  </a:cubicBezTo>
                  <a:close/>
                  <a:moveTo>
                    <a:pt x="610" y="626"/>
                  </a:moveTo>
                  <a:lnTo>
                    <a:pt x="610" y="626"/>
                  </a:lnTo>
                  <a:cubicBezTo>
                    <a:pt x="612" y="629"/>
                    <a:pt x="613" y="633"/>
                    <a:pt x="614" y="637"/>
                  </a:cubicBezTo>
                  <a:cubicBezTo>
                    <a:pt x="614" y="629"/>
                    <a:pt x="614" y="626"/>
                    <a:pt x="610" y="626"/>
                  </a:cubicBezTo>
                  <a:close/>
                </a:path>
              </a:pathLst>
            </a:custGeom>
            <a:solidFill>
              <a:srgbClr val="E8320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8" name="Google Shape;1168;p40"/>
            <p:cNvSpPr/>
            <p:nvPr/>
          </p:nvSpPr>
          <p:spPr>
            <a:xfrm>
              <a:off x="6668886" y="3674759"/>
              <a:ext cx="133609" cy="92250"/>
            </a:xfrm>
            <a:custGeom>
              <a:avLst/>
              <a:gdLst/>
              <a:ahLst/>
              <a:cxnLst/>
              <a:rect l="l" t="t" r="r" b="b"/>
              <a:pathLst>
                <a:path w="869" h="600" extrusionOk="0">
                  <a:moveTo>
                    <a:pt x="672" y="0"/>
                  </a:moveTo>
                  <a:cubicBezTo>
                    <a:pt x="649" y="82"/>
                    <a:pt x="602" y="162"/>
                    <a:pt x="544" y="221"/>
                  </a:cubicBezTo>
                  <a:cubicBezTo>
                    <a:pt x="440" y="313"/>
                    <a:pt x="302" y="371"/>
                    <a:pt x="163" y="406"/>
                  </a:cubicBezTo>
                  <a:cubicBezTo>
                    <a:pt x="116" y="406"/>
                    <a:pt x="58" y="417"/>
                    <a:pt x="1" y="417"/>
                  </a:cubicBezTo>
                  <a:cubicBezTo>
                    <a:pt x="47" y="463"/>
                    <a:pt x="81" y="510"/>
                    <a:pt x="116" y="556"/>
                  </a:cubicBezTo>
                  <a:cubicBezTo>
                    <a:pt x="127" y="568"/>
                    <a:pt x="139" y="579"/>
                    <a:pt x="163" y="591"/>
                  </a:cubicBezTo>
                  <a:cubicBezTo>
                    <a:pt x="174" y="597"/>
                    <a:pt x="189" y="599"/>
                    <a:pt x="204" y="599"/>
                  </a:cubicBezTo>
                  <a:cubicBezTo>
                    <a:pt x="220" y="599"/>
                    <a:pt x="238" y="597"/>
                    <a:pt x="255" y="591"/>
                  </a:cubicBezTo>
                  <a:cubicBezTo>
                    <a:pt x="255" y="579"/>
                    <a:pt x="266" y="579"/>
                    <a:pt x="266" y="579"/>
                  </a:cubicBezTo>
                  <a:cubicBezTo>
                    <a:pt x="348" y="545"/>
                    <a:pt x="428" y="498"/>
                    <a:pt x="498" y="452"/>
                  </a:cubicBezTo>
                  <a:cubicBezTo>
                    <a:pt x="637" y="371"/>
                    <a:pt x="765" y="267"/>
                    <a:pt x="868" y="139"/>
                  </a:cubicBezTo>
                  <a:cubicBezTo>
                    <a:pt x="834" y="105"/>
                    <a:pt x="799" y="59"/>
                    <a:pt x="776" y="12"/>
                  </a:cubicBezTo>
                  <a:lnTo>
                    <a:pt x="672"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9" name="Google Shape;1169;p40"/>
            <p:cNvSpPr/>
            <p:nvPr/>
          </p:nvSpPr>
          <p:spPr>
            <a:xfrm>
              <a:off x="6062051" y="2982134"/>
              <a:ext cx="745841" cy="760601"/>
            </a:xfrm>
            <a:custGeom>
              <a:avLst/>
              <a:gdLst/>
              <a:ahLst/>
              <a:cxnLst/>
              <a:rect l="l" t="t" r="r" b="b"/>
              <a:pathLst>
                <a:path w="4851" h="4947" extrusionOk="0">
                  <a:moveTo>
                    <a:pt x="963" y="1"/>
                  </a:moveTo>
                  <a:cubicBezTo>
                    <a:pt x="880" y="1"/>
                    <a:pt x="797" y="12"/>
                    <a:pt x="718" y="37"/>
                  </a:cubicBezTo>
                  <a:cubicBezTo>
                    <a:pt x="394" y="130"/>
                    <a:pt x="151" y="431"/>
                    <a:pt x="82" y="767"/>
                  </a:cubicBezTo>
                  <a:cubicBezTo>
                    <a:pt x="0" y="1102"/>
                    <a:pt x="82" y="1449"/>
                    <a:pt x="232" y="1750"/>
                  </a:cubicBezTo>
                  <a:cubicBezTo>
                    <a:pt x="394" y="2063"/>
                    <a:pt x="614" y="2318"/>
                    <a:pt x="857" y="2561"/>
                  </a:cubicBezTo>
                  <a:cubicBezTo>
                    <a:pt x="1042" y="2758"/>
                    <a:pt x="1239" y="2931"/>
                    <a:pt x="1447" y="3105"/>
                  </a:cubicBezTo>
                  <a:cubicBezTo>
                    <a:pt x="1389" y="2306"/>
                    <a:pt x="1262" y="1496"/>
                    <a:pt x="915" y="767"/>
                  </a:cubicBezTo>
                  <a:lnTo>
                    <a:pt x="903" y="755"/>
                  </a:lnTo>
                  <a:lnTo>
                    <a:pt x="903" y="755"/>
                  </a:lnTo>
                  <a:cubicBezTo>
                    <a:pt x="1250" y="1022"/>
                    <a:pt x="1482" y="1415"/>
                    <a:pt x="1621" y="1843"/>
                  </a:cubicBezTo>
                  <a:cubicBezTo>
                    <a:pt x="1759" y="2260"/>
                    <a:pt x="1806" y="2700"/>
                    <a:pt x="1829" y="3139"/>
                  </a:cubicBezTo>
                  <a:cubicBezTo>
                    <a:pt x="1841" y="3232"/>
                    <a:pt x="1841" y="3337"/>
                    <a:pt x="1852" y="3429"/>
                  </a:cubicBezTo>
                  <a:cubicBezTo>
                    <a:pt x="1864" y="3638"/>
                    <a:pt x="1887" y="3834"/>
                    <a:pt x="1945" y="4031"/>
                  </a:cubicBezTo>
                  <a:cubicBezTo>
                    <a:pt x="2026" y="4320"/>
                    <a:pt x="2176" y="4610"/>
                    <a:pt x="2420" y="4783"/>
                  </a:cubicBezTo>
                  <a:cubicBezTo>
                    <a:pt x="2578" y="4892"/>
                    <a:pt x="2773" y="4946"/>
                    <a:pt x="2969" y="4946"/>
                  </a:cubicBezTo>
                  <a:cubicBezTo>
                    <a:pt x="3045" y="4946"/>
                    <a:pt x="3121" y="4938"/>
                    <a:pt x="3195" y="4922"/>
                  </a:cubicBezTo>
                  <a:cubicBezTo>
                    <a:pt x="3334" y="4888"/>
                    <a:pt x="3473" y="4829"/>
                    <a:pt x="3577" y="4737"/>
                  </a:cubicBezTo>
                  <a:cubicBezTo>
                    <a:pt x="3681" y="4829"/>
                    <a:pt x="3809" y="4911"/>
                    <a:pt x="3948" y="4922"/>
                  </a:cubicBezTo>
                  <a:cubicBezTo>
                    <a:pt x="4005" y="4922"/>
                    <a:pt x="4063" y="4911"/>
                    <a:pt x="4110" y="4911"/>
                  </a:cubicBezTo>
                  <a:cubicBezTo>
                    <a:pt x="4249" y="4876"/>
                    <a:pt x="4387" y="4818"/>
                    <a:pt x="4491" y="4726"/>
                  </a:cubicBezTo>
                  <a:cubicBezTo>
                    <a:pt x="4549" y="4667"/>
                    <a:pt x="4596" y="4587"/>
                    <a:pt x="4619" y="4505"/>
                  </a:cubicBezTo>
                  <a:cubicBezTo>
                    <a:pt x="4630" y="4459"/>
                    <a:pt x="4642" y="4413"/>
                    <a:pt x="4642" y="4366"/>
                  </a:cubicBezTo>
                  <a:cubicBezTo>
                    <a:pt x="4700" y="4320"/>
                    <a:pt x="4746" y="4251"/>
                    <a:pt x="4781" y="4193"/>
                  </a:cubicBezTo>
                  <a:cubicBezTo>
                    <a:pt x="4838" y="4054"/>
                    <a:pt x="4850" y="3903"/>
                    <a:pt x="4815" y="3764"/>
                  </a:cubicBezTo>
                  <a:cubicBezTo>
                    <a:pt x="4758" y="3579"/>
                    <a:pt x="4653" y="3429"/>
                    <a:pt x="4526" y="3301"/>
                  </a:cubicBezTo>
                  <a:cubicBezTo>
                    <a:pt x="4503" y="3278"/>
                    <a:pt x="4468" y="3244"/>
                    <a:pt x="4434" y="3221"/>
                  </a:cubicBezTo>
                  <a:cubicBezTo>
                    <a:pt x="4272" y="3082"/>
                    <a:pt x="4086" y="2954"/>
                    <a:pt x="3924" y="2815"/>
                  </a:cubicBezTo>
                  <a:cubicBezTo>
                    <a:pt x="3542" y="2491"/>
                    <a:pt x="3287" y="2051"/>
                    <a:pt x="2986" y="1647"/>
                  </a:cubicBezTo>
                  <a:cubicBezTo>
                    <a:pt x="2721" y="1287"/>
                    <a:pt x="2420" y="940"/>
                    <a:pt x="2096" y="616"/>
                  </a:cubicBezTo>
                  <a:lnTo>
                    <a:pt x="1875" y="397"/>
                  </a:lnTo>
                  <a:cubicBezTo>
                    <a:pt x="1748" y="292"/>
                    <a:pt x="1621" y="199"/>
                    <a:pt x="1482" y="130"/>
                  </a:cubicBezTo>
                  <a:cubicBezTo>
                    <a:pt x="1447" y="119"/>
                    <a:pt x="1424" y="107"/>
                    <a:pt x="1389" y="96"/>
                  </a:cubicBezTo>
                  <a:cubicBezTo>
                    <a:pt x="1256" y="36"/>
                    <a:pt x="1109" y="1"/>
                    <a:pt x="963" y="1"/>
                  </a:cubicBezTo>
                  <a:close/>
                </a:path>
              </a:pathLst>
            </a:custGeom>
            <a:solidFill>
              <a:srgbClr val="00A2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0" name="Google Shape;1170;p40"/>
            <p:cNvSpPr/>
            <p:nvPr/>
          </p:nvSpPr>
          <p:spPr>
            <a:xfrm>
              <a:off x="6916263" y="3470123"/>
              <a:ext cx="128227" cy="154980"/>
            </a:xfrm>
            <a:custGeom>
              <a:avLst/>
              <a:gdLst/>
              <a:ahLst/>
              <a:cxnLst/>
              <a:rect l="l" t="t" r="r" b="b"/>
              <a:pathLst>
                <a:path w="834" h="1008" extrusionOk="0">
                  <a:moveTo>
                    <a:pt x="602" y="1"/>
                  </a:moveTo>
                  <a:cubicBezTo>
                    <a:pt x="406" y="116"/>
                    <a:pt x="208" y="232"/>
                    <a:pt x="93" y="428"/>
                  </a:cubicBezTo>
                  <a:cubicBezTo>
                    <a:pt x="35" y="510"/>
                    <a:pt x="0" y="614"/>
                    <a:pt x="58" y="683"/>
                  </a:cubicBezTo>
                  <a:cubicBezTo>
                    <a:pt x="93" y="752"/>
                    <a:pt x="185" y="765"/>
                    <a:pt x="267" y="776"/>
                  </a:cubicBezTo>
                  <a:cubicBezTo>
                    <a:pt x="347" y="788"/>
                    <a:pt x="429" y="799"/>
                    <a:pt x="509" y="822"/>
                  </a:cubicBezTo>
                  <a:cubicBezTo>
                    <a:pt x="625" y="845"/>
                    <a:pt x="764" y="880"/>
                    <a:pt x="822" y="996"/>
                  </a:cubicBezTo>
                  <a:cubicBezTo>
                    <a:pt x="822" y="996"/>
                    <a:pt x="822" y="1007"/>
                    <a:pt x="833" y="1007"/>
                  </a:cubicBezTo>
                  <a:cubicBezTo>
                    <a:pt x="753" y="672"/>
                    <a:pt x="683" y="336"/>
                    <a:pt x="602" y="1"/>
                  </a:cubicBezTo>
                  <a:close/>
                </a:path>
              </a:pathLst>
            </a:custGeom>
            <a:solidFill>
              <a:srgbClr val="E8320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1" name="Google Shape;1171;p40"/>
            <p:cNvSpPr/>
            <p:nvPr/>
          </p:nvSpPr>
          <p:spPr>
            <a:xfrm>
              <a:off x="6823708" y="3797602"/>
              <a:ext cx="217249" cy="187575"/>
            </a:xfrm>
            <a:custGeom>
              <a:avLst/>
              <a:gdLst/>
              <a:ahLst/>
              <a:cxnLst/>
              <a:rect l="l" t="t" r="r" b="b"/>
              <a:pathLst>
                <a:path w="1413" h="1220" extrusionOk="0">
                  <a:moveTo>
                    <a:pt x="672" y="0"/>
                  </a:moveTo>
                  <a:cubicBezTo>
                    <a:pt x="718" y="47"/>
                    <a:pt x="764" y="104"/>
                    <a:pt x="822" y="162"/>
                  </a:cubicBezTo>
                  <a:cubicBezTo>
                    <a:pt x="915" y="266"/>
                    <a:pt x="1019" y="382"/>
                    <a:pt x="1065" y="510"/>
                  </a:cubicBezTo>
                  <a:cubicBezTo>
                    <a:pt x="1123" y="649"/>
                    <a:pt x="1100" y="822"/>
                    <a:pt x="984" y="914"/>
                  </a:cubicBezTo>
                  <a:cubicBezTo>
                    <a:pt x="936" y="963"/>
                    <a:pt x="864" y="987"/>
                    <a:pt x="788" y="987"/>
                  </a:cubicBezTo>
                  <a:cubicBezTo>
                    <a:pt x="773" y="987"/>
                    <a:pt x="757" y="986"/>
                    <a:pt x="741" y="984"/>
                  </a:cubicBezTo>
                  <a:cubicBezTo>
                    <a:pt x="648" y="984"/>
                    <a:pt x="568" y="950"/>
                    <a:pt x="486" y="914"/>
                  </a:cubicBezTo>
                  <a:cubicBezTo>
                    <a:pt x="290" y="811"/>
                    <a:pt x="128" y="649"/>
                    <a:pt x="12" y="451"/>
                  </a:cubicBezTo>
                  <a:lnTo>
                    <a:pt x="0" y="451"/>
                  </a:lnTo>
                  <a:cubicBezTo>
                    <a:pt x="23" y="498"/>
                    <a:pt x="35" y="533"/>
                    <a:pt x="58" y="567"/>
                  </a:cubicBezTo>
                  <a:cubicBezTo>
                    <a:pt x="82" y="625"/>
                    <a:pt x="116" y="672"/>
                    <a:pt x="151" y="729"/>
                  </a:cubicBezTo>
                  <a:cubicBezTo>
                    <a:pt x="162" y="752"/>
                    <a:pt x="174" y="764"/>
                    <a:pt x="185" y="787"/>
                  </a:cubicBezTo>
                  <a:cubicBezTo>
                    <a:pt x="255" y="880"/>
                    <a:pt x="324" y="973"/>
                    <a:pt x="417" y="1053"/>
                  </a:cubicBezTo>
                  <a:cubicBezTo>
                    <a:pt x="475" y="1100"/>
                    <a:pt x="545" y="1135"/>
                    <a:pt x="614" y="1169"/>
                  </a:cubicBezTo>
                  <a:cubicBezTo>
                    <a:pt x="694" y="1202"/>
                    <a:pt x="781" y="1220"/>
                    <a:pt x="868" y="1220"/>
                  </a:cubicBezTo>
                  <a:cubicBezTo>
                    <a:pt x="995" y="1220"/>
                    <a:pt x="1120" y="1182"/>
                    <a:pt x="1216" y="1100"/>
                  </a:cubicBezTo>
                  <a:cubicBezTo>
                    <a:pt x="1273" y="1053"/>
                    <a:pt x="1320" y="996"/>
                    <a:pt x="1355" y="937"/>
                  </a:cubicBezTo>
                  <a:cubicBezTo>
                    <a:pt x="1378" y="880"/>
                    <a:pt x="1401" y="822"/>
                    <a:pt x="1412" y="752"/>
                  </a:cubicBezTo>
                  <a:cubicBezTo>
                    <a:pt x="1412" y="683"/>
                    <a:pt x="1389" y="613"/>
                    <a:pt x="1355" y="556"/>
                  </a:cubicBezTo>
                  <a:cubicBezTo>
                    <a:pt x="1250" y="382"/>
                    <a:pt x="1077" y="266"/>
                    <a:pt x="915" y="162"/>
                  </a:cubicBezTo>
                  <a:cubicBezTo>
                    <a:pt x="834" y="104"/>
                    <a:pt x="753" y="47"/>
                    <a:pt x="672"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2" name="Google Shape;1172;p40"/>
            <p:cNvSpPr/>
            <p:nvPr/>
          </p:nvSpPr>
          <p:spPr>
            <a:xfrm>
              <a:off x="6809410" y="2523356"/>
              <a:ext cx="85639" cy="185269"/>
            </a:xfrm>
            <a:custGeom>
              <a:avLst/>
              <a:gdLst/>
              <a:ahLst/>
              <a:cxnLst/>
              <a:rect l="l" t="t" r="r" b="b"/>
              <a:pathLst>
                <a:path w="557" h="1205" extrusionOk="0">
                  <a:moveTo>
                    <a:pt x="175" y="1"/>
                  </a:moveTo>
                  <a:lnTo>
                    <a:pt x="70" y="417"/>
                  </a:lnTo>
                  <a:cubicBezTo>
                    <a:pt x="36" y="556"/>
                    <a:pt x="13" y="695"/>
                    <a:pt x="1" y="845"/>
                  </a:cubicBezTo>
                  <a:cubicBezTo>
                    <a:pt x="1" y="880"/>
                    <a:pt x="1" y="927"/>
                    <a:pt x="13" y="961"/>
                  </a:cubicBezTo>
                  <a:cubicBezTo>
                    <a:pt x="36" y="1019"/>
                    <a:pt x="93" y="1066"/>
                    <a:pt x="128" y="1112"/>
                  </a:cubicBezTo>
                  <a:cubicBezTo>
                    <a:pt x="151" y="1146"/>
                    <a:pt x="163" y="1169"/>
                    <a:pt x="175" y="1204"/>
                  </a:cubicBezTo>
                  <a:cubicBezTo>
                    <a:pt x="325" y="1100"/>
                    <a:pt x="440" y="938"/>
                    <a:pt x="499" y="765"/>
                  </a:cubicBezTo>
                  <a:cubicBezTo>
                    <a:pt x="556" y="591"/>
                    <a:pt x="556" y="405"/>
                    <a:pt x="522" y="220"/>
                  </a:cubicBezTo>
                  <a:cubicBezTo>
                    <a:pt x="510" y="220"/>
                    <a:pt x="510" y="209"/>
                    <a:pt x="499" y="209"/>
                  </a:cubicBezTo>
                  <a:cubicBezTo>
                    <a:pt x="429" y="104"/>
                    <a:pt x="302" y="35"/>
                    <a:pt x="175" y="1"/>
                  </a:cubicBezTo>
                  <a:close/>
                </a:path>
              </a:pathLst>
            </a:custGeom>
            <a:solidFill>
              <a:srgbClr val="00A2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3" name="Google Shape;1173;p40"/>
            <p:cNvSpPr/>
            <p:nvPr/>
          </p:nvSpPr>
          <p:spPr>
            <a:xfrm>
              <a:off x="6556652" y="2286588"/>
              <a:ext cx="201413" cy="82103"/>
            </a:xfrm>
            <a:custGeom>
              <a:avLst/>
              <a:gdLst/>
              <a:ahLst/>
              <a:cxnLst/>
              <a:rect l="l" t="t" r="r" b="b"/>
              <a:pathLst>
                <a:path w="1310" h="534" extrusionOk="0">
                  <a:moveTo>
                    <a:pt x="1" y="1"/>
                  </a:moveTo>
                  <a:lnTo>
                    <a:pt x="1" y="36"/>
                  </a:lnTo>
                  <a:lnTo>
                    <a:pt x="24" y="36"/>
                  </a:lnTo>
                  <a:cubicBezTo>
                    <a:pt x="94" y="232"/>
                    <a:pt x="268" y="383"/>
                    <a:pt x="476" y="464"/>
                  </a:cubicBezTo>
                  <a:cubicBezTo>
                    <a:pt x="510" y="476"/>
                    <a:pt x="557" y="487"/>
                    <a:pt x="592" y="499"/>
                  </a:cubicBezTo>
                  <a:cubicBezTo>
                    <a:pt x="672" y="522"/>
                    <a:pt x="754" y="533"/>
                    <a:pt x="834" y="533"/>
                  </a:cubicBezTo>
                  <a:cubicBezTo>
                    <a:pt x="962" y="533"/>
                    <a:pt x="1078" y="510"/>
                    <a:pt x="1182" y="453"/>
                  </a:cubicBezTo>
                  <a:cubicBezTo>
                    <a:pt x="1228" y="348"/>
                    <a:pt x="1274" y="255"/>
                    <a:pt x="1309" y="152"/>
                  </a:cubicBezTo>
                  <a:lnTo>
                    <a:pt x="1309" y="152"/>
                  </a:lnTo>
                  <a:cubicBezTo>
                    <a:pt x="1178" y="255"/>
                    <a:pt x="993" y="297"/>
                    <a:pt x="816" y="297"/>
                  </a:cubicBezTo>
                  <a:cubicBezTo>
                    <a:pt x="775" y="297"/>
                    <a:pt x="735" y="295"/>
                    <a:pt x="695" y="291"/>
                  </a:cubicBezTo>
                  <a:cubicBezTo>
                    <a:pt x="638" y="279"/>
                    <a:pt x="580" y="267"/>
                    <a:pt x="522" y="244"/>
                  </a:cubicBezTo>
                  <a:cubicBezTo>
                    <a:pt x="360" y="209"/>
                    <a:pt x="198" y="152"/>
                    <a:pt x="82" y="36"/>
                  </a:cubicBezTo>
                  <a:cubicBezTo>
                    <a:pt x="82" y="24"/>
                    <a:pt x="94" y="24"/>
                    <a:pt x="94" y="24"/>
                  </a:cubicBezTo>
                  <a:cubicBezTo>
                    <a:pt x="70" y="24"/>
                    <a:pt x="36" y="13"/>
                    <a:pt x="1"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4" name="Google Shape;1174;p40"/>
            <p:cNvSpPr/>
            <p:nvPr/>
          </p:nvSpPr>
          <p:spPr>
            <a:xfrm>
              <a:off x="6556652" y="2286588"/>
              <a:ext cx="181732" cy="155134"/>
            </a:xfrm>
            <a:custGeom>
              <a:avLst/>
              <a:gdLst/>
              <a:ahLst/>
              <a:cxnLst/>
              <a:rect l="l" t="t" r="r" b="b"/>
              <a:pathLst>
                <a:path w="1182" h="1009" extrusionOk="0">
                  <a:moveTo>
                    <a:pt x="1" y="1"/>
                  </a:moveTo>
                  <a:cubicBezTo>
                    <a:pt x="1" y="70"/>
                    <a:pt x="1" y="163"/>
                    <a:pt x="13" y="221"/>
                  </a:cubicBezTo>
                  <a:cubicBezTo>
                    <a:pt x="36" y="406"/>
                    <a:pt x="129" y="592"/>
                    <a:pt x="256" y="730"/>
                  </a:cubicBezTo>
                  <a:cubicBezTo>
                    <a:pt x="383" y="857"/>
                    <a:pt x="557" y="950"/>
                    <a:pt x="742" y="985"/>
                  </a:cubicBezTo>
                  <a:cubicBezTo>
                    <a:pt x="783" y="993"/>
                    <a:pt x="818" y="1001"/>
                    <a:pt x="851" y="1001"/>
                  </a:cubicBezTo>
                  <a:cubicBezTo>
                    <a:pt x="865" y="1001"/>
                    <a:pt x="879" y="1000"/>
                    <a:pt x="893" y="996"/>
                  </a:cubicBezTo>
                  <a:lnTo>
                    <a:pt x="904" y="1008"/>
                  </a:lnTo>
                  <a:cubicBezTo>
                    <a:pt x="1008" y="823"/>
                    <a:pt x="1101" y="638"/>
                    <a:pt x="1182" y="453"/>
                  </a:cubicBezTo>
                  <a:lnTo>
                    <a:pt x="1182" y="453"/>
                  </a:lnTo>
                  <a:cubicBezTo>
                    <a:pt x="1081" y="509"/>
                    <a:pt x="963" y="532"/>
                    <a:pt x="844" y="532"/>
                  </a:cubicBezTo>
                  <a:cubicBezTo>
                    <a:pt x="718" y="532"/>
                    <a:pt x="589" y="506"/>
                    <a:pt x="476" y="464"/>
                  </a:cubicBezTo>
                  <a:cubicBezTo>
                    <a:pt x="268" y="383"/>
                    <a:pt x="94" y="209"/>
                    <a:pt x="24" y="13"/>
                  </a:cubicBezTo>
                  <a:lnTo>
                    <a:pt x="1" y="1"/>
                  </a:lnTo>
                  <a:close/>
                </a:path>
              </a:pathLst>
            </a:custGeom>
            <a:solidFill>
              <a:srgbClr val="E2B4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5" name="Google Shape;1175;p40"/>
            <p:cNvSpPr/>
            <p:nvPr/>
          </p:nvSpPr>
          <p:spPr>
            <a:xfrm>
              <a:off x="6553115" y="4521745"/>
              <a:ext cx="185270" cy="81795"/>
            </a:xfrm>
            <a:custGeom>
              <a:avLst/>
              <a:gdLst/>
              <a:ahLst/>
              <a:cxnLst/>
              <a:rect l="l" t="t" r="r" b="b"/>
              <a:pathLst>
                <a:path w="1205" h="532" extrusionOk="0">
                  <a:moveTo>
                    <a:pt x="1181" y="1"/>
                  </a:moveTo>
                  <a:cubicBezTo>
                    <a:pt x="1181" y="24"/>
                    <a:pt x="1158" y="59"/>
                    <a:pt x="1135" y="82"/>
                  </a:cubicBezTo>
                  <a:cubicBezTo>
                    <a:pt x="1055" y="198"/>
                    <a:pt x="916" y="268"/>
                    <a:pt x="777" y="291"/>
                  </a:cubicBezTo>
                  <a:cubicBezTo>
                    <a:pt x="729" y="303"/>
                    <a:pt x="679" y="308"/>
                    <a:pt x="629" y="308"/>
                  </a:cubicBezTo>
                  <a:cubicBezTo>
                    <a:pt x="535" y="308"/>
                    <a:pt x="439" y="290"/>
                    <a:pt x="348" y="268"/>
                  </a:cubicBezTo>
                  <a:cubicBezTo>
                    <a:pt x="221" y="221"/>
                    <a:pt x="82" y="152"/>
                    <a:pt x="24" y="36"/>
                  </a:cubicBezTo>
                  <a:cubicBezTo>
                    <a:pt x="13" y="106"/>
                    <a:pt x="1" y="186"/>
                    <a:pt x="13" y="268"/>
                  </a:cubicBezTo>
                  <a:cubicBezTo>
                    <a:pt x="24" y="302"/>
                    <a:pt x="36" y="348"/>
                    <a:pt x="59" y="383"/>
                  </a:cubicBezTo>
                  <a:cubicBezTo>
                    <a:pt x="93" y="441"/>
                    <a:pt x="152" y="464"/>
                    <a:pt x="198" y="487"/>
                  </a:cubicBezTo>
                  <a:cubicBezTo>
                    <a:pt x="255" y="510"/>
                    <a:pt x="314" y="510"/>
                    <a:pt x="371" y="522"/>
                  </a:cubicBezTo>
                  <a:cubicBezTo>
                    <a:pt x="452" y="527"/>
                    <a:pt x="530" y="531"/>
                    <a:pt x="607" y="531"/>
                  </a:cubicBezTo>
                  <a:cubicBezTo>
                    <a:pt x="720" y="531"/>
                    <a:pt x="829" y="522"/>
                    <a:pt x="939" y="487"/>
                  </a:cubicBezTo>
                  <a:cubicBezTo>
                    <a:pt x="1008" y="476"/>
                    <a:pt x="1078" y="441"/>
                    <a:pt x="1124" y="394"/>
                  </a:cubicBezTo>
                  <a:cubicBezTo>
                    <a:pt x="1181" y="337"/>
                    <a:pt x="1205" y="244"/>
                    <a:pt x="1205" y="163"/>
                  </a:cubicBezTo>
                  <a:cubicBezTo>
                    <a:pt x="1205" y="106"/>
                    <a:pt x="1193" y="47"/>
                    <a:pt x="1181"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6" name="Google Shape;1176;p40"/>
            <p:cNvSpPr/>
            <p:nvPr/>
          </p:nvSpPr>
          <p:spPr>
            <a:xfrm>
              <a:off x="6544352" y="2284896"/>
              <a:ext cx="151290" cy="171124"/>
            </a:xfrm>
            <a:custGeom>
              <a:avLst/>
              <a:gdLst/>
              <a:ahLst/>
              <a:cxnLst/>
              <a:rect l="l" t="t" r="r" b="b"/>
              <a:pathLst>
                <a:path w="984" h="1113" extrusionOk="0">
                  <a:moveTo>
                    <a:pt x="11" y="1"/>
                  </a:moveTo>
                  <a:lnTo>
                    <a:pt x="11" y="24"/>
                  </a:lnTo>
                  <a:cubicBezTo>
                    <a:pt x="0" y="220"/>
                    <a:pt x="35" y="417"/>
                    <a:pt x="104" y="590"/>
                  </a:cubicBezTo>
                  <a:cubicBezTo>
                    <a:pt x="139" y="660"/>
                    <a:pt x="174" y="741"/>
                    <a:pt x="220" y="799"/>
                  </a:cubicBezTo>
                  <a:cubicBezTo>
                    <a:pt x="375" y="998"/>
                    <a:pt x="625" y="1113"/>
                    <a:pt x="879" y="1113"/>
                  </a:cubicBezTo>
                  <a:cubicBezTo>
                    <a:pt x="891" y="1113"/>
                    <a:pt x="903" y="1112"/>
                    <a:pt x="914" y="1112"/>
                  </a:cubicBezTo>
                  <a:cubicBezTo>
                    <a:pt x="937" y="1077"/>
                    <a:pt x="961" y="1042"/>
                    <a:pt x="984" y="1019"/>
                  </a:cubicBezTo>
                  <a:lnTo>
                    <a:pt x="973" y="1007"/>
                  </a:lnTo>
                  <a:cubicBezTo>
                    <a:pt x="959" y="1011"/>
                    <a:pt x="945" y="1012"/>
                    <a:pt x="931" y="1012"/>
                  </a:cubicBezTo>
                  <a:cubicBezTo>
                    <a:pt x="898" y="1012"/>
                    <a:pt x="863" y="1004"/>
                    <a:pt x="822" y="996"/>
                  </a:cubicBezTo>
                  <a:cubicBezTo>
                    <a:pt x="637" y="961"/>
                    <a:pt x="463" y="868"/>
                    <a:pt x="336" y="741"/>
                  </a:cubicBezTo>
                  <a:cubicBezTo>
                    <a:pt x="209" y="603"/>
                    <a:pt x="116" y="417"/>
                    <a:pt x="93" y="232"/>
                  </a:cubicBezTo>
                  <a:cubicBezTo>
                    <a:pt x="81" y="174"/>
                    <a:pt x="81" y="104"/>
                    <a:pt x="81" y="47"/>
                  </a:cubicBezTo>
                  <a:lnTo>
                    <a:pt x="81" y="12"/>
                  </a:lnTo>
                  <a:cubicBezTo>
                    <a:pt x="58" y="12"/>
                    <a:pt x="35" y="12"/>
                    <a:pt x="11"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7" name="Google Shape;1177;p40"/>
            <p:cNvSpPr/>
            <p:nvPr/>
          </p:nvSpPr>
          <p:spPr>
            <a:xfrm>
              <a:off x="6656433" y="1960954"/>
              <a:ext cx="35670" cy="48278"/>
            </a:xfrm>
            <a:custGeom>
              <a:avLst/>
              <a:gdLst/>
              <a:ahLst/>
              <a:cxnLst/>
              <a:rect l="l" t="t" r="r" b="b"/>
              <a:pathLst>
                <a:path w="232" h="314" extrusionOk="0">
                  <a:moveTo>
                    <a:pt x="116" y="1"/>
                  </a:moveTo>
                  <a:cubicBezTo>
                    <a:pt x="46" y="1"/>
                    <a:pt x="0" y="70"/>
                    <a:pt x="0" y="163"/>
                  </a:cubicBezTo>
                  <a:cubicBezTo>
                    <a:pt x="0" y="244"/>
                    <a:pt x="46" y="313"/>
                    <a:pt x="116" y="313"/>
                  </a:cubicBezTo>
                  <a:cubicBezTo>
                    <a:pt x="185" y="313"/>
                    <a:pt x="232" y="244"/>
                    <a:pt x="232" y="163"/>
                  </a:cubicBezTo>
                  <a:cubicBezTo>
                    <a:pt x="232" y="70"/>
                    <a:pt x="185" y="1"/>
                    <a:pt x="116"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8" name="Google Shape;1178;p40"/>
            <p:cNvSpPr/>
            <p:nvPr/>
          </p:nvSpPr>
          <p:spPr>
            <a:xfrm>
              <a:off x="6663505" y="1927130"/>
              <a:ext cx="19834" cy="21525"/>
            </a:xfrm>
            <a:custGeom>
              <a:avLst/>
              <a:gdLst/>
              <a:ahLst/>
              <a:cxnLst/>
              <a:rect l="l" t="t" r="r" b="b"/>
              <a:pathLst>
                <a:path w="129" h="140" extrusionOk="0">
                  <a:moveTo>
                    <a:pt x="59" y="1"/>
                  </a:moveTo>
                  <a:cubicBezTo>
                    <a:pt x="24" y="1"/>
                    <a:pt x="0" y="36"/>
                    <a:pt x="0" y="70"/>
                  </a:cubicBezTo>
                  <a:cubicBezTo>
                    <a:pt x="0" y="105"/>
                    <a:pt x="24" y="139"/>
                    <a:pt x="59" y="139"/>
                  </a:cubicBezTo>
                  <a:cubicBezTo>
                    <a:pt x="105" y="139"/>
                    <a:pt x="128" y="105"/>
                    <a:pt x="128" y="70"/>
                  </a:cubicBezTo>
                  <a:cubicBezTo>
                    <a:pt x="128" y="36"/>
                    <a:pt x="105" y="1"/>
                    <a:pt x="59"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9" name="Google Shape;1179;p40"/>
            <p:cNvSpPr/>
            <p:nvPr/>
          </p:nvSpPr>
          <p:spPr>
            <a:xfrm>
              <a:off x="6665350" y="2025066"/>
              <a:ext cx="12607" cy="17989"/>
            </a:xfrm>
            <a:custGeom>
              <a:avLst/>
              <a:gdLst/>
              <a:ahLst/>
              <a:cxnLst/>
              <a:rect l="l" t="t" r="r" b="b"/>
              <a:pathLst>
                <a:path w="82" h="117" extrusionOk="0">
                  <a:moveTo>
                    <a:pt x="35" y="1"/>
                  </a:moveTo>
                  <a:cubicBezTo>
                    <a:pt x="12" y="1"/>
                    <a:pt x="0" y="24"/>
                    <a:pt x="0" y="58"/>
                  </a:cubicBezTo>
                  <a:cubicBezTo>
                    <a:pt x="0" y="93"/>
                    <a:pt x="12" y="116"/>
                    <a:pt x="35" y="116"/>
                  </a:cubicBezTo>
                  <a:cubicBezTo>
                    <a:pt x="58" y="116"/>
                    <a:pt x="81" y="93"/>
                    <a:pt x="81" y="58"/>
                  </a:cubicBezTo>
                  <a:cubicBezTo>
                    <a:pt x="81" y="24"/>
                    <a:pt x="58" y="1"/>
                    <a:pt x="35"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0" name="Google Shape;1180;p40"/>
            <p:cNvSpPr/>
            <p:nvPr/>
          </p:nvSpPr>
          <p:spPr>
            <a:xfrm>
              <a:off x="6394911" y="2481537"/>
              <a:ext cx="243847" cy="196800"/>
            </a:xfrm>
            <a:custGeom>
              <a:avLst/>
              <a:gdLst/>
              <a:ahLst/>
              <a:cxnLst/>
              <a:rect l="l" t="t" r="r" b="b"/>
              <a:pathLst>
                <a:path w="1586" h="1280" extrusionOk="0">
                  <a:moveTo>
                    <a:pt x="846" y="1"/>
                  </a:moveTo>
                  <a:cubicBezTo>
                    <a:pt x="649" y="1"/>
                    <a:pt x="455" y="55"/>
                    <a:pt x="278" y="134"/>
                  </a:cubicBezTo>
                  <a:cubicBezTo>
                    <a:pt x="185" y="168"/>
                    <a:pt x="81" y="237"/>
                    <a:pt x="34" y="330"/>
                  </a:cubicBezTo>
                  <a:cubicBezTo>
                    <a:pt x="0" y="504"/>
                    <a:pt x="0" y="677"/>
                    <a:pt x="57" y="851"/>
                  </a:cubicBezTo>
                  <a:cubicBezTo>
                    <a:pt x="116" y="1013"/>
                    <a:pt x="232" y="1163"/>
                    <a:pt x="370" y="1279"/>
                  </a:cubicBezTo>
                  <a:cubicBezTo>
                    <a:pt x="845" y="1048"/>
                    <a:pt x="1250" y="689"/>
                    <a:pt x="1585" y="273"/>
                  </a:cubicBezTo>
                  <a:cubicBezTo>
                    <a:pt x="1412" y="111"/>
                    <a:pt x="1181" y="29"/>
                    <a:pt x="949" y="6"/>
                  </a:cubicBezTo>
                  <a:cubicBezTo>
                    <a:pt x="915" y="3"/>
                    <a:pt x="880" y="1"/>
                    <a:pt x="846" y="1"/>
                  </a:cubicBezTo>
                  <a:close/>
                </a:path>
              </a:pathLst>
            </a:custGeom>
            <a:solidFill>
              <a:srgbClr val="00A2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1" name="Google Shape;1181;p40"/>
            <p:cNvSpPr/>
            <p:nvPr/>
          </p:nvSpPr>
          <p:spPr>
            <a:xfrm>
              <a:off x="6275604" y="2943390"/>
              <a:ext cx="80257" cy="99784"/>
            </a:xfrm>
            <a:custGeom>
              <a:avLst/>
              <a:gdLst/>
              <a:ahLst/>
              <a:cxnLst/>
              <a:rect l="l" t="t" r="r" b="b"/>
              <a:pathLst>
                <a:path w="522" h="649" extrusionOk="0">
                  <a:moveTo>
                    <a:pt x="521" y="0"/>
                  </a:moveTo>
                  <a:lnTo>
                    <a:pt x="0" y="348"/>
                  </a:lnTo>
                  <a:cubicBezTo>
                    <a:pt x="35" y="359"/>
                    <a:pt x="58" y="371"/>
                    <a:pt x="93" y="382"/>
                  </a:cubicBezTo>
                  <a:cubicBezTo>
                    <a:pt x="232" y="451"/>
                    <a:pt x="359" y="544"/>
                    <a:pt x="486" y="649"/>
                  </a:cubicBezTo>
                  <a:cubicBezTo>
                    <a:pt x="475" y="440"/>
                    <a:pt x="486" y="243"/>
                    <a:pt x="509" y="35"/>
                  </a:cubicBezTo>
                  <a:cubicBezTo>
                    <a:pt x="509" y="24"/>
                    <a:pt x="521" y="11"/>
                    <a:pt x="521" y="0"/>
                  </a:cubicBezTo>
                  <a:close/>
                </a:path>
              </a:pathLst>
            </a:custGeom>
            <a:solidFill>
              <a:srgbClr val="03878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2" name="Google Shape;1182;p40"/>
            <p:cNvSpPr/>
            <p:nvPr/>
          </p:nvSpPr>
          <p:spPr>
            <a:xfrm>
              <a:off x="6200730" y="3098058"/>
              <a:ext cx="146216" cy="411435"/>
            </a:xfrm>
            <a:custGeom>
              <a:avLst/>
              <a:gdLst/>
              <a:ahLst/>
              <a:cxnLst/>
              <a:rect l="l" t="t" r="r" b="b"/>
              <a:pathLst>
                <a:path w="951" h="2676" extrusionOk="0">
                  <a:moveTo>
                    <a:pt x="1" y="1"/>
                  </a:moveTo>
                  <a:lnTo>
                    <a:pt x="13" y="13"/>
                  </a:lnTo>
                  <a:cubicBezTo>
                    <a:pt x="360" y="742"/>
                    <a:pt x="487" y="1552"/>
                    <a:pt x="545" y="2351"/>
                  </a:cubicBezTo>
                  <a:cubicBezTo>
                    <a:pt x="672" y="2467"/>
                    <a:pt x="811" y="2571"/>
                    <a:pt x="950" y="2675"/>
                  </a:cubicBezTo>
                  <a:cubicBezTo>
                    <a:pt x="939" y="2583"/>
                    <a:pt x="939" y="2478"/>
                    <a:pt x="927" y="2385"/>
                  </a:cubicBezTo>
                  <a:cubicBezTo>
                    <a:pt x="904" y="1946"/>
                    <a:pt x="857" y="1506"/>
                    <a:pt x="719" y="1089"/>
                  </a:cubicBezTo>
                  <a:cubicBezTo>
                    <a:pt x="580" y="661"/>
                    <a:pt x="348" y="268"/>
                    <a:pt x="1" y="1"/>
                  </a:cubicBezTo>
                  <a:close/>
                </a:path>
              </a:pathLst>
            </a:custGeom>
            <a:solidFill>
              <a:srgbClr val="03878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3" name="Google Shape;1183;p40"/>
            <p:cNvSpPr/>
            <p:nvPr/>
          </p:nvSpPr>
          <p:spPr>
            <a:xfrm>
              <a:off x="6699020" y="1841647"/>
              <a:ext cx="16298" cy="16298"/>
            </a:xfrm>
            <a:custGeom>
              <a:avLst/>
              <a:gdLst/>
              <a:ahLst/>
              <a:cxnLst/>
              <a:rect l="l" t="t" r="r" b="b"/>
              <a:pathLst>
                <a:path w="106" h="106" extrusionOk="0">
                  <a:moveTo>
                    <a:pt x="59" y="1"/>
                  </a:moveTo>
                  <a:cubicBezTo>
                    <a:pt x="47" y="1"/>
                    <a:pt x="36" y="13"/>
                    <a:pt x="24" y="13"/>
                  </a:cubicBezTo>
                  <a:lnTo>
                    <a:pt x="13" y="24"/>
                  </a:lnTo>
                  <a:lnTo>
                    <a:pt x="13" y="36"/>
                  </a:lnTo>
                  <a:cubicBezTo>
                    <a:pt x="1" y="36"/>
                    <a:pt x="1" y="47"/>
                    <a:pt x="1" y="47"/>
                  </a:cubicBezTo>
                  <a:cubicBezTo>
                    <a:pt x="1" y="59"/>
                    <a:pt x="1" y="70"/>
                    <a:pt x="13" y="82"/>
                  </a:cubicBezTo>
                  <a:lnTo>
                    <a:pt x="24" y="94"/>
                  </a:lnTo>
                  <a:cubicBezTo>
                    <a:pt x="36" y="94"/>
                    <a:pt x="36" y="106"/>
                    <a:pt x="36" y="106"/>
                  </a:cubicBezTo>
                  <a:lnTo>
                    <a:pt x="59" y="106"/>
                  </a:lnTo>
                  <a:cubicBezTo>
                    <a:pt x="70" y="94"/>
                    <a:pt x="82" y="94"/>
                    <a:pt x="82" y="94"/>
                  </a:cubicBezTo>
                  <a:cubicBezTo>
                    <a:pt x="94" y="82"/>
                    <a:pt x="94" y="70"/>
                    <a:pt x="94" y="70"/>
                  </a:cubicBezTo>
                  <a:cubicBezTo>
                    <a:pt x="106" y="59"/>
                    <a:pt x="106" y="59"/>
                    <a:pt x="106" y="47"/>
                  </a:cubicBezTo>
                  <a:lnTo>
                    <a:pt x="106" y="36"/>
                  </a:lnTo>
                  <a:cubicBezTo>
                    <a:pt x="94" y="36"/>
                    <a:pt x="94" y="24"/>
                    <a:pt x="82" y="13"/>
                  </a:cubicBezTo>
                  <a:lnTo>
                    <a:pt x="70" y="13"/>
                  </a:lnTo>
                  <a:cubicBezTo>
                    <a:pt x="70" y="1"/>
                    <a:pt x="59" y="1"/>
                    <a:pt x="59"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4" name="Google Shape;1184;p40"/>
            <p:cNvSpPr/>
            <p:nvPr/>
          </p:nvSpPr>
          <p:spPr>
            <a:xfrm>
              <a:off x="6725772" y="1845337"/>
              <a:ext cx="12608" cy="10763"/>
            </a:xfrm>
            <a:custGeom>
              <a:avLst/>
              <a:gdLst/>
              <a:ahLst/>
              <a:cxnLst/>
              <a:rect l="l" t="t" r="r" b="b"/>
              <a:pathLst>
                <a:path w="82" h="70" extrusionOk="0">
                  <a:moveTo>
                    <a:pt x="24" y="0"/>
                  </a:moveTo>
                  <a:cubicBezTo>
                    <a:pt x="24" y="0"/>
                    <a:pt x="24" y="12"/>
                    <a:pt x="12" y="12"/>
                  </a:cubicBezTo>
                  <a:lnTo>
                    <a:pt x="12" y="23"/>
                  </a:lnTo>
                  <a:cubicBezTo>
                    <a:pt x="1" y="23"/>
                    <a:pt x="1" y="35"/>
                    <a:pt x="1" y="35"/>
                  </a:cubicBezTo>
                  <a:lnTo>
                    <a:pt x="12" y="46"/>
                  </a:lnTo>
                  <a:lnTo>
                    <a:pt x="12" y="58"/>
                  </a:lnTo>
                  <a:lnTo>
                    <a:pt x="24" y="58"/>
                  </a:lnTo>
                  <a:lnTo>
                    <a:pt x="24" y="70"/>
                  </a:lnTo>
                  <a:lnTo>
                    <a:pt x="70" y="70"/>
                  </a:lnTo>
                  <a:lnTo>
                    <a:pt x="70" y="58"/>
                  </a:lnTo>
                  <a:cubicBezTo>
                    <a:pt x="82" y="58"/>
                    <a:pt x="82" y="46"/>
                    <a:pt x="82" y="46"/>
                  </a:cubicBezTo>
                  <a:lnTo>
                    <a:pt x="82" y="35"/>
                  </a:lnTo>
                  <a:lnTo>
                    <a:pt x="82" y="23"/>
                  </a:lnTo>
                  <a:lnTo>
                    <a:pt x="82" y="12"/>
                  </a:lnTo>
                  <a:lnTo>
                    <a:pt x="70" y="12"/>
                  </a:lnTo>
                  <a:lnTo>
                    <a:pt x="70"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5" name="Google Shape;1185;p40"/>
            <p:cNvSpPr/>
            <p:nvPr/>
          </p:nvSpPr>
          <p:spPr>
            <a:xfrm>
              <a:off x="6631526" y="1841647"/>
              <a:ext cx="16144" cy="16298"/>
            </a:xfrm>
            <a:custGeom>
              <a:avLst/>
              <a:gdLst/>
              <a:ahLst/>
              <a:cxnLst/>
              <a:rect l="l" t="t" r="r" b="b"/>
              <a:pathLst>
                <a:path w="105" h="106" extrusionOk="0">
                  <a:moveTo>
                    <a:pt x="46" y="1"/>
                  </a:moveTo>
                  <a:cubicBezTo>
                    <a:pt x="35" y="1"/>
                    <a:pt x="35" y="1"/>
                    <a:pt x="23" y="13"/>
                  </a:cubicBezTo>
                  <a:cubicBezTo>
                    <a:pt x="12" y="13"/>
                    <a:pt x="0" y="24"/>
                    <a:pt x="0" y="36"/>
                  </a:cubicBezTo>
                  <a:lnTo>
                    <a:pt x="0" y="59"/>
                  </a:lnTo>
                  <a:cubicBezTo>
                    <a:pt x="0" y="70"/>
                    <a:pt x="12" y="82"/>
                    <a:pt x="12" y="82"/>
                  </a:cubicBezTo>
                  <a:lnTo>
                    <a:pt x="23" y="94"/>
                  </a:lnTo>
                  <a:cubicBezTo>
                    <a:pt x="35" y="94"/>
                    <a:pt x="46" y="106"/>
                    <a:pt x="46" y="106"/>
                  </a:cubicBezTo>
                  <a:cubicBezTo>
                    <a:pt x="58" y="106"/>
                    <a:pt x="58" y="106"/>
                    <a:pt x="70" y="94"/>
                  </a:cubicBezTo>
                  <a:lnTo>
                    <a:pt x="82" y="94"/>
                  </a:lnTo>
                  <a:lnTo>
                    <a:pt x="105" y="70"/>
                  </a:lnTo>
                  <a:lnTo>
                    <a:pt x="105" y="59"/>
                  </a:lnTo>
                  <a:lnTo>
                    <a:pt x="105" y="36"/>
                  </a:lnTo>
                  <a:lnTo>
                    <a:pt x="105" y="24"/>
                  </a:lnTo>
                  <a:lnTo>
                    <a:pt x="105" y="13"/>
                  </a:lnTo>
                  <a:cubicBezTo>
                    <a:pt x="93" y="13"/>
                    <a:pt x="93" y="1"/>
                    <a:pt x="82"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6" name="Google Shape;1186;p40"/>
            <p:cNvSpPr/>
            <p:nvPr/>
          </p:nvSpPr>
          <p:spPr>
            <a:xfrm>
              <a:off x="6608464" y="1843646"/>
              <a:ext cx="10763" cy="12454"/>
            </a:xfrm>
            <a:custGeom>
              <a:avLst/>
              <a:gdLst/>
              <a:ahLst/>
              <a:cxnLst/>
              <a:rect l="l" t="t" r="r" b="b"/>
              <a:pathLst>
                <a:path w="70" h="81" extrusionOk="0">
                  <a:moveTo>
                    <a:pt x="11" y="0"/>
                  </a:moveTo>
                  <a:lnTo>
                    <a:pt x="0" y="11"/>
                  </a:lnTo>
                  <a:lnTo>
                    <a:pt x="0" y="23"/>
                  </a:lnTo>
                  <a:lnTo>
                    <a:pt x="0" y="34"/>
                  </a:lnTo>
                  <a:lnTo>
                    <a:pt x="0" y="46"/>
                  </a:lnTo>
                  <a:lnTo>
                    <a:pt x="0" y="57"/>
                  </a:lnTo>
                  <a:lnTo>
                    <a:pt x="11" y="69"/>
                  </a:lnTo>
                  <a:lnTo>
                    <a:pt x="23" y="69"/>
                  </a:lnTo>
                  <a:cubicBezTo>
                    <a:pt x="23" y="81"/>
                    <a:pt x="34" y="81"/>
                    <a:pt x="34" y="81"/>
                  </a:cubicBezTo>
                  <a:cubicBezTo>
                    <a:pt x="34" y="81"/>
                    <a:pt x="46" y="81"/>
                    <a:pt x="46" y="69"/>
                  </a:cubicBezTo>
                  <a:lnTo>
                    <a:pt x="57" y="69"/>
                  </a:lnTo>
                  <a:lnTo>
                    <a:pt x="69" y="57"/>
                  </a:lnTo>
                  <a:lnTo>
                    <a:pt x="69" y="46"/>
                  </a:lnTo>
                  <a:lnTo>
                    <a:pt x="69" y="34"/>
                  </a:lnTo>
                  <a:lnTo>
                    <a:pt x="69" y="23"/>
                  </a:lnTo>
                  <a:lnTo>
                    <a:pt x="57" y="11"/>
                  </a:lnTo>
                  <a:lnTo>
                    <a:pt x="57"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7" name="Google Shape;1187;p40"/>
            <p:cNvSpPr/>
            <p:nvPr/>
          </p:nvSpPr>
          <p:spPr>
            <a:xfrm>
              <a:off x="6745298" y="3696130"/>
              <a:ext cx="251227" cy="253226"/>
            </a:xfrm>
            <a:custGeom>
              <a:avLst/>
              <a:gdLst/>
              <a:ahLst/>
              <a:cxnLst/>
              <a:rect l="l" t="t" r="r" b="b"/>
              <a:pathLst>
                <a:path w="1634" h="1647" extrusionOk="0">
                  <a:moveTo>
                    <a:pt x="371" y="0"/>
                  </a:moveTo>
                  <a:cubicBezTo>
                    <a:pt x="268" y="128"/>
                    <a:pt x="140" y="232"/>
                    <a:pt x="1" y="313"/>
                  </a:cubicBezTo>
                  <a:cubicBezTo>
                    <a:pt x="163" y="452"/>
                    <a:pt x="279" y="637"/>
                    <a:pt x="371" y="822"/>
                  </a:cubicBezTo>
                  <a:cubicBezTo>
                    <a:pt x="418" y="915"/>
                    <a:pt x="464" y="1019"/>
                    <a:pt x="510" y="1111"/>
                  </a:cubicBezTo>
                  <a:lnTo>
                    <a:pt x="522" y="1111"/>
                  </a:lnTo>
                  <a:cubicBezTo>
                    <a:pt x="638" y="1309"/>
                    <a:pt x="800" y="1471"/>
                    <a:pt x="996" y="1574"/>
                  </a:cubicBezTo>
                  <a:cubicBezTo>
                    <a:pt x="1078" y="1610"/>
                    <a:pt x="1158" y="1644"/>
                    <a:pt x="1251" y="1644"/>
                  </a:cubicBezTo>
                  <a:cubicBezTo>
                    <a:pt x="1267" y="1646"/>
                    <a:pt x="1283" y="1647"/>
                    <a:pt x="1298" y="1647"/>
                  </a:cubicBezTo>
                  <a:cubicBezTo>
                    <a:pt x="1374" y="1647"/>
                    <a:pt x="1446" y="1623"/>
                    <a:pt x="1494" y="1574"/>
                  </a:cubicBezTo>
                  <a:cubicBezTo>
                    <a:pt x="1610" y="1482"/>
                    <a:pt x="1633" y="1309"/>
                    <a:pt x="1575" y="1170"/>
                  </a:cubicBezTo>
                  <a:cubicBezTo>
                    <a:pt x="1529" y="1042"/>
                    <a:pt x="1425" y="926"/>
                    <a:pt x="1332" y="822"/>
                  </a:cubicBezTo>
                  <a:cubicBezTo>
                    <a:pt x="1274" y="764"/>
                    <a:pt x="1228" y="707"/>
                    <a:pt x="1182" y="660"/>
                  </a:cubicBezTo>
                  <a:cubicBezTo>
                    <a:pt x="1170" y="648"/>
                    <a:pt x="1170" y="648"/>
                    <a:pt x="1158" y="648"/>
                  </a:cubicBezTo>
                  <a:cubicBezTo>
                    <a:pt x="1158" y="637"/>
                    <a:pt x="1147" y="637"/>
                    <a:pt x="1147" y="637"/>
                  </a:cubicBezTo>
                  <a:cubicBezTo>
                    <a:pt x="1089" y="602"/>
                    <a:pt x="1043" y="568"/>
                    <a:pt x="985" y="533"/>
                  </a:cubicBezTo>
                  <a:cubicBezTo>
                    <a:pt x="765" y="371"/>
                    <a:pt x="545" y="208"/>
                    <a:pt x="371" y="0"/>
                  </a:cubicBezTo>
                  <a:close/>
                </a:path>
              </a:pathLst>
            </a:custGeom>
            <a:solidFill>
              <a:srgbClr val="C573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8" name="Google Shape;1188;p40"/>
            <p:cNvSpPr/>
            <p:nvPr/>
          </p:nvSpPr>
          <p:spPr>
            <a:xfrm>
              <a:off x="6562186" y="2079031"/>
              <a:ext cx="64114" cy="61192"/>
            </a:xfrm>
            <a:custGeom>
              <a:avLst/>
              <a:gdLst/>
              <a:ahLst/>
              <a:cxnLst/>
              <a:rect l="l" t="t" r="r" b="b"/>
              <a:pathLst>
                <a:path w="417" h="398" extrusionOk="0">
                  <a:moveTo>
                    <a:pt x="188" y="1"/>
                  </a:moveTo>
                  <a:cubicBezTo>
                    <a:pt x="167" y="1"/>
                    <a:pt x="146" y="3"/>
                    <a:pt x="127" y="8"/>
                  </a:cubicBezTo>
                  <a:cubicBezTo>
                    <a:pt x="70" y="31"/>
                    <a:pt x="34" y="77"/>
                    <a:pt x="23" y="136"/>
                  </a:cubicBezTo>
                  <a:cubicBezTo>
                    <a:pt x="0" y="205"/>
                    <a:pt x="11" y="275"/>
                    <a:pt x="58" y="332"/>
                  </a:cubicBezTo>
                  <a:lnTo>
                    <a:pt x="81" y="355"/>
                  </a:lnTo>
                  <a:cubicBezTo>
                    <a:pt x="114" y="385"/>
                    <a:pt x="153" y="397"/>
                    <a:pt x="193" y="397"/>
                  </a:cubicBezTo>
                  <a:cubicBezTo>
                    <a:pt x="263" y="397"/>
                    <a:pt x="333" y="357"/>
                    <a:pt x="370" y="298"/>
                  </a:cubicBezTo>
                  <a:cubicBezTo>
                    <a:pt x="405" y="252"/>
                    <a:pt x="417" y="182"/>
                    <a:pt x="394" y="136"/>
                  </a:cubicBezTo>
                  <a:cubicBezTo>
                    <a:pt x="370" y="90"/>
                    <a:pt x="324" y="43"/>
                    <a:pt x="278" y="20"/>
                  </a:cubicBezTo>
                  <a:cubicBezTo>
                    <a:pt x="251" y="6"/>
                    <a:pt x="219" y="1"/>
                    <a:pt x="188"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9" name="Google Shape;1189;p40"/>
            <p:cNvSpPr/>
            <p:nvPr/>
          </p:nvSpPr>
          <p:spPr>
            <a:xfrm>
              <a:off x="6720391" y="2085334"/>
              <a:ext cx="62576" cy="60116"/>
            </a:xfrm>
            <a:custGeom>
              <a:avLst/>
              <a:gdLst/>
              <a:ahLst/>
              <a:cxnLst/>
              <a:rect l="l" t="t" r="r" b="b"/>
              <a:pathLst>
                <a:path w="407" h="391" extrusionOk="0">
                  <a:moveTo>
                    <a:pt x="179" y="1"/>
                  </a:moveTo>
                  <a:cubicBezTo>
                    <a:pt x="159" y="1"/>
                    <a:pt x="139" y="5"/>
                    <a:pt x="117" y="13"/>
                  </a:cubicBezTo>
                  <a:cubicBezTo>
                    <a:pt x="59" y="36"/>
                    <a:pt x="36" y="83"/>
                    <a:pt x="13" y="141"/>
                  </a:cubicBezTo>
                  <a:cubicBezTo>
                    <a:pt x="1" y="211"/>
                    <a:pt x="1" y="280"/>
                    <a:pt x="47" y="326"/>
                  </a:cubicBezTo>
                  <a:lnTo>
                    <a:pt x="70" y="349"/>
                  </a:lnTo>
                  <a:cubicBezTo>
                    <a:pt x="103" y="378"/>
                    <a:pt x="144" y="391"/>
                    <a:pt x="185" y="391"/>
                  </a:cubicBezTo>
                  <a:cubicBezTo>
                    <a:pt x="259" y="391"/>
                    <a:pt x="334" y="351"/>
                    <a:pt x="371" y="291"/>
                  </a:cubicBezTo>
                  <a:cubicBezTo>
                    <a:pt x="394" y="245"/>
                    <a:pt x="406" y="187"/>
                    <a:pt x="383" y="129"/>
                  </a:cubicBezTo>
                  <a:cubicBezTo>
                    <a:pt x="360" y="83"/>
                    <a:pt x="325" y="49"/>
                    <a:pt x="279" y="25"/>
                  </a:cubicBezTo>
                  <a:cubicBezTo>
                    <a:pt x="243" y="11"/>
                    <a:pt x="211" y="1"/>
                    <a:pt x="179" y="1"/>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0" name="Google Shape;1190;p40"/>
            <p:cNvSpPr/>
            <p:nvPr/>
          </p:nvSpPr>
          <p:spPr>
            <a:xfrm>
              <a:off x="6649206" y="2059351"/>
              <a:ext cx="37669" cy="75184"/>
            </a:xfrm>
            <a:custGeom>
              <a:avLst/>
              <a:gdLst/>
              <a:ahLst/>
              <a:cxnLst/>
              <a:rect l="l" t="t" r="r" b="b"/>
              <a:pathLst>
                <a:path w="245" h="489" extrusionOk="0">
                  <a:moveTo>
                    <a:pt x="76" y="0"/>
                  </a:moveTo>
                  <a:cubicBezTo>
                    <a:pt x="64" y="0"/>
                    <a:pt x="52" y="7"/>
                    <a:pt x="47" y="20"/>
                  </a:cubicBezTo>
                  <a:cubicBezTo>
                    <a:pt x="24" y="136"/>
                    <a:pt x="1" y="252"/>
                    <a:pt x="1" y="368"/>
                  </a:cubicBezTo>
                  <a:cubicBezTo>
                    <a:pt x="1" y="391"/>
                    <a:pt x="1" y="414"/>
                    <a:pt x="13" y="437"/>
                  </a:cubicBezTo>
                  <a:cubicBezTo>
                    <a:pt x="24" y="460"/>
                    <a:pt x="47" y="472"/>
                    <a:pt x="59" y="472"/>
                  </a:cubicBezTo>
                  <a:cubicBezTo>
                    <a:pt x="100" y="480"/>
                    <a:pt x="135" y="488"/>
                    <a:pt x="168" y="488"/>
                  </a:cubicBezTo>
                  <a:cubicBezTo>
                    <a:pt x="182" y="488"/>
                    <a:pt x="195" y="487"/>
                    <a:pt x="209" y="483"/>
                  </a:cubicBezTo>
                  <a:cubicBezTo>
                    <a:pt x="242" y="483"/>
                    <a:pt x="244" y="424"/>
                    <a:pt x="217" y="424"/>
                  </a:cubicBezTo>
                  <a:cubicBezTo>
                    <a:pt x="215" y="424"/>
                    <a:pt x="212" y="425"/>
                    <a:pt x="209" y="426"/>
                  </a:cubicBezTo>
                  <a:cubicBezTo>
                    <a:pt x="175" y="426"/>
                    <a:pt x="129" y="426"/>
                    <a:pt x="93" y="414"/>
                  </a:cubicBezTo>
                  <a:cubicBezTo>
                    <a:pt x="82" y="414"/>
                    <a:pt x="59" y="403"/>
                    <a:pt x="59" y="403"/>
                  </a:cubicBezTo>
                  <a:lnTo>
                    <a:pt x="59" y="368"/>
                  </a:lnTo>
                  <a:lnTo>
                    <a:pt x="59" y="333"/>
                  </a:lnTo>
                  <a:cubicBezTo>
                    <a:pt x="59" y="229"/>
                    <a:pt x="82" y="136"/>
                    <a:pt x="105" y="43"/>
                  </a:cubicBezTo>
                  <a:cubicBezTo>
                    <a:pt x="112" y="15"/>
                    <a:pt x="94" y="0"/>
                    <a:pt x="76" y="0"/>
                  </a:cubicBezTo>
                  <a:close/>
                </a:path>
              </a:pathLst>
            </a:custGeom>
            <a:solidFill>
              <a:srgbClr val="B260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1" name="Google Shape;1191;p40"/>
            <p:cNvSpPr/>
            <p:nvPr/>
          </p:nvSpPr>
          <p:spPr>
            <a:xfrm>
              <a:off x="6637522" y="2161131"/>
              <a:ext cx="71648" cy="15990"/>
            </a:xfrm>
            <a:custGeom>
              <a:avLst/>
              <a:gdLst/>
              <a:ahLst/>
              <a:cxnLst/>
              <a:rect l="l" t="t" r="r" b="b"/>
              <a:pathLst>
                <a:path w="466" h="104" extrusionOk="0">
                  <a:moveTo>
                    <a:pt x="437" y="0"/>
                  </a:moveTo>
                  <a:cubicBezTo>
                    <a:pt x="433" y="0"/>
                    <a:pt x="429" y="2"/>
                    <a:pt x="424" y="6"/>
                  </a:cubicBezTo>
                  <a:cubicBezTo>
                    <a:pt x="366" y="41"/>
                    <a:pt x="300" y="59"/>
                    <a:pt x="233" y="59"/>
                  </a:cubicBezTo>
                  <a:cubicBezTo>
                    <a:pt x="167" y="59"/>
                    <a:pt x="100" y="41"/>
                    <a:pt x="43" y="6"/>
                  </a:cubicBezTo>
                  <a:cubicBezTo>
                    <a:pt x="38" y="2"/>
                    <a:pt x="34" y="0"/>
                    <a:pt x="30" y="0"/>
                  </a:cubicBezTo>
                  <a:cubicBezTo>
                    <a:pt x="12" y="0"/>
                    <a:pt x="1" y="34"/>
                    <a:pt x="19" y="53"/>
                  </a:cubicBezTo>
                  <a:cubicBezTo>
                    <a:pt x="80" y="86"/>
                    <a:pt x="153" y="104"/>
                    <a:pt x="225" y="104"/>
                  </a:cubicBezTo>
                  <a:cubicBezTo>
                    <a:pt x="303" y="104"/>
                    <a:pt x="381" y="83"/>
                    <a:pt x="447" y="42"/>
                  </a:cubicBezTo>
                  <a:cubicBezTo>
                    <a:pt x="466" y="32"/>
                    <a:pt x="454" y="0"/>
                    <a:pt x="43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2" name="Google Shape;1192;p40"/>
            <p:cNvSpPr/>
            <p:nvPr/>
          </p:nvSpPr>
          <p:spPr>
            <a:xfrm>
              <a:off x="6591091" y="2035674"/>
              <a:ext cx="47663" cy="27675"/>
            </a:xfrm>
            <a:custGeom>
              <a:avLst/>
              <a:gdLst/>
              <a:ahLst/>
              <a:cxnLst/>
              <a:rect l="l" t="t" r="r" b="b"/>
              <a:pathLst>
                <a:path w="310" h="180" extrusionOk="0">
                  <a:moveTo>
                    <a:pt x="282" y="0"/>
                  </a:moveTo>
                  <a:cubicBezTo>
                    <a:pt x="274" y="0"/>
                    <a:pt x="267" y="4"/>
                    <a:pt x="263" y="12"/>
                  </a:cubicBezTo>
                  <a:cubicBezTo>
                    <a:pt x="252" y="71"/>
                    <a:pt x="217" y="117"/>
                    <a:pt x="170" y="128"/>
                  </a:cubicBezTo>
                  <a:cubicBezTo>
                    <a:pt x="165" y="129"/>
                    <a:pt x="160" y="130"/>
                    <a:pt x="155" y="130"/>
                  </a:cubicBezTo>
                  <a:cubicBezTo>
                    <a:pt x="107" y="130"/>
                    <a:pt x="75" y="77"/>
                    <a:pt x="44" y="35"/>
                  </a:cubicBezTo>
                  <a:cubicBezTo>
                    <a:pt x="40" y="25"/>
                    <a:pt x="34" y="21"/>
                    <a:pt x="28" y="21"/>
                  </a:cubicBezTo>
                  <a:cubicBezTo>
                    <a:pt x="15" y="21"/>
                    <a:pt x="1" y="42"/>
                    <a:pt x="8" y="59"/>
                  </a:cubicBezTo>
                  <a:cubicBezTo>
                    <a:pt x="32" y="94"/>
                    <a:pt x="44" y="128"/>
                    <a:pt x="78" y="151"/>
                  </a:cubicBezTo>
                  <a:cubicBezTo>
                    <a:pt x="95" y="168"/>
                    <a:pt x="118" y="179"/>
                    <a:pt x="143" y="179"/>
                  </a:cubicBezTo>
                  <a:cubicBezTo>
                    <a:pt x="152" y="179"/>
                    <a:pt x="161" y="178"/>
                    <a:pt x="170" y="174"/>
                  </a:cubicBezTo>
                  <a:cubicBezTo>
                    <a:pt x="240" y="163"/>
                    <a:pt x="286" y="105"/>
                    <a:pt x="309" y="35"/>
                  </a:cubicBezTo>
                  <a:cubicBezTo>
                    <a:pt x="309" y="13"/>
                    <a:pt x="295" y="0"/>
                    <a:pt x="2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3" name="Google Shape;1193;p40"/>
            <p:cNvSpPr/>
            <p:nvPr/>
          </p:nvSpPr>
          <p:spPr>
            <a:xfrm>
              <a:off x="6578022" y="1996623"/>
              <a:ext cx="64268" cy="30289"/>
            </a:xfrm>
            <a:custGeom>
              <a:avLst/>
              <a:gdLst/>
              <a:ahLst/>
              <a:cxnLst/>
              <a:rect l="l" t="t" r="r" b="b"/>
              <a:pathLst>
                <a:path w="418" h="197" extrusionOk="0">
                  <a:moveTo>
                    <a:pt x="291" y="0"/>
                  </a:moveTo>
                  <a:cubicBezTo>
                    <a:pt x="209" y="12"/>
                    <a:pt x="140" y="35"/>
                    <a:pt x="82" y="70"/>
                  </a:cubicBezTo>
                  <a:cubicBezTo>
                    <a:pt x="82" y="81"/>
                    <a:pt x="70" y="81"/>
                    <a:pt x="70" y="81"/>
                  </a:cubicBezTo>
                  <a:cubicBezTo>
                    <a:pt x="59" y="93"/>
                    <a:pt x="36" y="104"/>
                    <a:pt x="24" y="116"/>
                  </a:cubicBezTo>
                  <a:cubicBezTo>
                    <a:pt x="1" y="163"/>
                    <a:pt x="47" y="197"/>
                    <a:pt x="82" y="197"/>
                  </a:cubicBezTo>
                  <a:cubicBezTo>
                    <a:pt x="105" y="197"/>
                    <a:pt x="129" y="186"/>
                    <a:pt x="140" y="174"/>
                  </a:cubicBezTo>
                  <a:cubicBezTo>
                    <a:pt x="163" y="174"/>
                    <a:pt x="186" y="163"/>
                    <a:pt x="209" y="150"/>
                  </a:cubicBezTo>
                  <a:cubicBezTo>
                    <a:pt x="255" y="139"/>
                    <a:pt x="302" y="116"/>
                    <a:pt x="348" y="104"/>
                  </a:cubicBezTo>
                  <a:cubicBezTo>
                    <a:pt x="360" y="93"/>
                    <a:pt x="383" y="93"/>
                    <a:pt x="394" y="81"/>
                  </a:cubicBezTo>
                  <a:cubicBezTo>
                    <a:pt x="418" y="70"/>
                    <a:pt x="418" y="47"/>
                    <a:pt x="406" y="24"/>
                  </a:cubicBezTo>
                  <a:cubicBezTo>
                    <a:pt x="371" y="0"/>
                    <a:pt x="325" y="0"/>
                    <a:pt x="2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4" name="Google Shape;1194;p40"/>
            <p:cNvSpPr/>
            <p:nvPr/>
          </p:nvSpPr>
          <p:spPr>
            <a:xfrm>
              <a:off x="6708091" y="2039057"/>
              <a:ext cx="48739" cy="27060"/>
            </a:xfrm>
            <a:custGeom>
              <a:avLst/>
              <a:gdLst/>
              <a:ahLst/>
              <a:cxnLst/>
              <a:rect l="l" t="t" r="r" b="b"/>
              <a:pathLst>
                <a:path w="317" h="176" extrusionOk="0">
                  <a:moveTo>
                    <a:pt x="26" y="1"/>
                  </a:moveTo>
                  <a:cubicBezTo>
                    <a:pt x="14" y="1"/>
                    <a:pt x="0" y="11"/>
                    <a:pt x="0" y="25"/>
                  </a:cubicBezTo>
                  <a:cubicBezTo>
                    <a:pt x="23" y="106"/>
                    <a:pt x="70" y="164"/>
                    <a:pt x="139" y="175"/>
                  </a:cubicBezTo>
                  <a:cubicBezTo>
                    <a:pt x="173" y="175"/>
                    <a:pt x="209" y="175"/>
                    <a:pt x="243" y="152"/>
                  </a:cubicBezTo>
                  <a:cubicBezTo>
                    <a:pt x="266" y="118"/>
                    <a:pt x="289" y="95"/>
                    <a:pt x="301" y="60"/>
                  </a:cubicBezTo>
                  <a:cubicBezTo>
                    <a:pt x="316" y="37"/>
                    <a:pt x="302" y="20"/>
                    <a:pt x="287" y="20"/>
                  </a:cubicBezTo>
                  <a:cubicBezTo>
                    <a:pt x="278" y="20"/>
                    <a:pt x="270" y="25"/>
                    <a:pt x="266" y="37"/>
                  </a:cubicBezTo>
                  <a:cubicBezTo>
                    <a:pt x="243" y="83"/>
                    <a:pt x="209" y="129"/>
                    <a:pt x="150" y="129"/>
                  </a:cubicBezTo>
                  <a:cubicBezTo>
                    <a:pt x="93" y="118"/>
                    <a:pt x="58" y="72"/>
                    <a:pt x="47" y="13"/>
                  </a:cubicBezTo>
                  <a:cubicBezTo>
                    <a:pt x="42" y="5"/>
                    <a:pt x="34" y="1"/>
                    <a:pt x="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5" name="Google Shape;1195;p40"/>
            <p:cNvSpPr/>
            <p:nvPr/>
          </p:nvSpPr>
          <p:spPr>
            <a:xfrm>
              <a:off x="6704555" y="1999852"/>
              <a:ext cx="64114" cy="30596"/>
            </a:xfrm>
            <a:custGeom>
              <a:avLst/>
              <a:gdLst/>
              <a:ahLst/>
              <a:cxnLst/>
              <a:rect l="l" t="t" r="r" b="b"/>
              <a:pathLst>
                <a:path w="417" h="199" extrusionOk="0">
                  <a:moveTo>
                    <a:pt x="83" y="1"/>
                  </a:moveTo>
                  <a:cubicBezTo>
                    <a:pt x="57" y="1"/>
                    <a:pt x="32" y="5"/>
                    <a:pt x="11" y="26"/>
                  </a:cubicBezTo>
                  <a:cubicBezTo>
                    <a:pt x="0" y="37"/>
                    <a:pt x="0" y="60"/>
                    <a:pt x="23" y="83"/>
                  </a:cubicBezTo>
                  <a:cubicBezTo>
                    <a:pt x="34" y="95"/>
                    <a:pt x="58" y="95"/>
                    <a:pt x="70" y="106"/>
                  </a:cubicBezTo>
                  <a:cubicBezTo>
                    <a:pt x="116" y="118"/>
                    <a:pt x="162" y="142"/>
                    <a:pt x="208" y="153"/>
                  </a:cubicBezTo>
                  <a:cubicBezTo>
                    <a:pt x="232" y="165"/>
                    <a:pt x="255" y="176"/>
                    <a:pt x="278" y="176"/>
                  </a:cubicBezTo>
                  <a:cubicBezTo>
                    <a:pt x="301" y="188"/>
                    <a:pt x="312" y="199"/>
                    <a:pt x="335" y="199"/>
                  </a:cubicBezTo>
                  <a:cubicBezTo>
                    <a:pt x="370" y="199"/>
                    <a:pt x="417" y="165"/>
                    <a:pt x="394" y="118"/>
                  </a:cubicBezTo>
                  <a:cubicBezTo>
                    <a:pt x="382" y="106"/>
                    <a:pt x="358" y="95"/>
                    <a:pt x="347" y="83"/>
                  </a:cubicBezTo>
                  <a:lnTo>
                    <a:pt x="335" y="72"/>
                  </a:lnTo>
                  <a:cubicBezTo>
                    <a:pt x="278" y="37"/>
                    <a:pt x="208" y="14"/>
                    <a:pt x="139" y="3"/>
                  </a:cubicBezTo>
                  <a:cubicBezTo>
                    <a:pt x="120" y="3"/>
                    <a:pt x="101" y="1"/>
                    <a:pt x="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6" name="Google Shape;1196;p40"/>
            <p:cNvSpPr/>
            <p:nvPr/>
          </p:nvSpPr>
          <p:spPr>
            <a:xfrm>
              <a:off x="7498191" y="2843763"/>
              <a:ext cx="115774" cy="125153"/>
            </a:xfrm>
            <a:custGeom>
              <a:avLst/>
              <a:gdLst/>
              <a:ahLst/>
              <a:cxnLst/>
              <a:rect l="l" t="t" r="r" b="b"/>
              <a:pathLst>
                <a:path w="753" h="814" extrusionOk="0">
                  <a:moveTo>
                    <a:pt x="590" y="0"/>
                  </a:moveTo>
                  <a:cubicBezTo>
                    <a:pt x="521" y="0"/>
                    <a:pt x="451" y="23"/>
                    <a:pt x="394" y="46"/>
                  </a:cubicBezTo>
                  <a:cubicBezTo>
                    <a:pt x="363" y="56"/>
                    <a:pt x="378" y="94"/>
                    <a:pt x="407" y="94"/>
                  </a:cubicBezTo>
                  <a:cubicBezTo>
                    <a:pt x="410" y="94"/>
                    <a:pt x="414" y="94"/>
                    <a:pt x="417" y="93"/>
                  </a:cubicBezTo>
                  <a:cubicBezTo>
                    <a:pt x="464" y="70"/>
                    <a:pt x="510" y="58"/>
                    <a:pt x="556" y="46"/>
                  </a:cubicBezTo>
                  <a:cubicBezTo>
                    <a:pt x="590" y="46"/>
                    <a:pt x="637" y="46"/>
                    <a:pt x="672" y="81"/>
                  </a:cubicBezTo>
                  <a:cubicBezTo>
                    <a:pt x="706" y="116"/>
                    <a:pt x="672" y="162"/>
                    <a:pt x="637" y="173"/>
                  </a:cubicBezTo>
                  <a:cubicBezTo>
                    <a:pt x="607" y="196"/>
                    <a:pt x="578" y="204"/>
                    <a:pt x="549" y="204"/>
                  </a:cubicBezTo>
                  <a:cubicBezTo>
                    <a:pt x="532" y="204"/>
                    <a:pt x="515" y="201"/>
                    <a:pt x="498" y="196"/>
                  </a:cubicBezTo>
                  <a:cubicBezTo>
                    <a:pt x="495" y="195"/>
                    <a:pt x="492" y="194"/>
                    <a:pt x="489" y="194"/>
                  </a:cubicBezTo>
                  <a:cubicBezTo>
                    <a:pt x="472" y="194"/>
                    <a:pt x="467" y="223"/>
                    <a:pt x="487" y="243"/>
                  </a:cubicBezTo>
                  <a:cubicBezTo>
                    <a:pt x="510" y="255"/>
                    <a:pt x="614" y="347"/>
                    <a:pt x="556" y="382"/>
                  </a:cubicBezTo>
                  <a:cubicBezTo>
                    <a:pt x="546" y="392"/>
                    <a:pt x="532" y="396"/>
                    <a:pt x="516" y="396"/>
                  </a:cubicBezTo>
                  <a:cubicBezTo>
                    <a:pt x="478" y="396"/>
                    <a:pt x="430" y="372"/>
                    <a:pt x="405" y="347"/>
                  </a:cubicBezTo>
                  <a:cubicBezTo>
                    <a:pt x="400" y="342"/>
                    <a:pt x="394" y="340"/>
                    <a:pt x="389" y="340"/>
                  </a:cubicBezTo>
                  <a:cubicBezTo>
                    <a:pt x="373" y="340"/>
                    <a:pt x="362" y="364"/>
                    <a:pt x="371" y="382"/>
                  </a:cubicBezTo>
                  <a:cubicBezTo>
                    <a:pt x="394" y="405"/>
                    <a:pt x="417" y="440"/>
                    <a:pt x="428" y="474"/>
                  </a:cubicBezTo>
                  <a:cubicBezTo>
                    <a:pt x="440" y="509"/>
                    <a:pt x="464" y="556"/>
                    <a:pt x="417" y="579"/>
                  </a:cubicBezTo>
                  <a:cubicBezTo>
                    <a:pt x="411" y="580"/>
                    <a:pt x="405" y="580"/>
                    <a:pt x="399" y="580"/>
                  </a:cubicBezTo>
                  <a:cubicBezTo>
                    <a:pt x="336" y="580"/>
                    <a:pt x="274" y="530"/>
                    <a:pt x="232" y="497"/>
                  </a:cubicBezTo>
                  <a:cubicBezTo>
                    <a:pt x="227" y="493"/>
                    <a:pt x="220" y="490"/>
                    <a:pt x="213" y="490"/>
                  </a:cubicBezTo>
                  <a:cubicBezTo>
                    <a:pt x="203" y="490"/>
                    <a:pt x="192" y="496"/>
                    <a:pt x="186" y="509"/>
                  </a:cubicBezTo>
                  <a:lnTo>
                    <a:pt x="186" y="613"/>
                  </a:lnTo>
                  <a:cubicBezTo>
                    <a:pt x="186" y="659"/>
                    <a:pt x="186" y="706"/>
                    <a:pt x="163" y="741"/>
                  </a:cubicBezTo>
                  <a:cubicBezTo>
                    <a:pt x="152" y="757"/>
                    <a:pt x="136" y="765"/>
                    <a:pt x="120" y="765"/>
                  </a:cubicBezTo>
                  <a:cubicBezTo>
                    <a:pt x="102" y="765"/>
                    <a:pt x="82" y="754"/>
                    <a:pt x="70" y="729"/>
                  </a:cubicBezTo>
                  <a:cubicBezTo>
                    <a:pt x="58" y="695"/>
                    <a:pt x="58" y="636"/>
                    <a:pt x="70" y="602"/>
                  </a:cubicBezTo>
                  <a:cubicBezTo>
                    <a:pt x="77" y="579"/>
                    <a:pt x="56" y="567"/>
                    <a:pt x="40" y="567"/>
                  </a:cubicBezTo>
                  <a:cubicBezTo>
                    <a:pt x="31" y="567"/>
                    <a:pt x="24" y="571"/>
                    <a:pt x="24" y="579"/>
                  </a:cubicBezTo>
                  <a:cubicBezTo>
                    <a:pt x="1" y="636"/>
                    <a:pt x="1" y="695"/>
                    <a:pt x="24" y="752"/>
                  </a:cubicBezTo>
                  <a:cubicBezTo>
                    <a:pt x="43" y="791"/>
                    <a:pt x="78" y="813"/>
                    <a:pt x="123" y="813"/>
                  </a:cubicBezTo>
                  <a:cubicBezTo>
                    <a:pt x="132" y="813"/>
                    <a:pt x="141" y="812"/>
                    <a:pt x="151" y="810"/>
                  </a:cubicBezTo>
                  <a:cubicBezTo>
                    <a:pt x="255" y="775"/>
                    <a:pt x="232" y="648"/>
                    <a:pt x="232" y="556"/>
                  </a:cubicBezTo>
                  <a:lnTo>
                    <a:pt x="232" y="556"/>
                  </a:lnTo>
                  <a:cubicBezTo>
                    <a:pt x="279" y="595"/>
                    <a:pt x="331" y="628"/>
                    <a:pt x="385" y="628"/>
                  </a:cubicBezTo>
                  <a:cubicBezTo>
                    <a:pt x="411" y="628"/>
                    <a:pt x="437" y="621"/>
                    <a:pt x="464" y="602"/>
                  </a:cubicBezTo>
                  <a:cubicBezTo>
                    <a:pt x="521" y="567"/>
                    <a:pt x="498" y="497"/>
                    <a:pt x="464" y="428"/>
                  </a:cubicBezTo>
                  <a:lnTo>
                    <a:pt x="464" y="428"/>
                  </a:lnTo>
                  <a:cubicBezTo>
                    <a:pt x="483" y="438"/>
                    <a:pt x="504" y="443"/>
                    <a:pt x="524" y="443"/>
                  </a:cubicBezTo>
                  <a:cubicBezTo>
                    <a:pt x="554" y="443"/>
                    <a:pt x="582" y="432"/>
                    <a:pt x="602" y="405"/>
                  </a:cubicBezTo>
                  <a:cubicBezTo>
                    <a:pt x="649" y="359"/>
                    <a:pt x="614" y="301"/>
                    <a:pt x="567" y="255"/>
                  </a:cubicBezTo>
                  <a:cubicBezTo>
                    <a:pt x="602" y="243"/>
                    <a:pt x="637" y="232"/>
                    <a:pt x="672" y="209"/>
                  </a:cubicBezTo>
                  <a:cubicBezTo>
                    <a:pt x="718" y="185"/>
                    <a:pt x="752" y="127"/>
                    <a:pt x="718" y="70"/>
                  </a:cubicBezTo>
                  <a:cubicBezTo>
                    <a:pt x="695" y="23"/>
                    <a:pt x="649" y="0"/>
                    <a:pt x="590"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7" name="Google Shape;1197;p40"/>
            <p:cNvSpPr/>
            <p:nvPr/>
          </p:nvSpPr>
          <p:spPr>
            <a:xfrm>
              <a:off x="6565723" y="2330251"/>
              <a:ext cx="146677" cy="90097"/>
            </a:xfrm>
            <a:custGeom>
              <a:avLst/>
              <a:gdLst/>
              <a:ahLst/>
              <a:cxnLst/>
              <a:rect l="l" t="t" r="r" b="b"/>
              <a:pathLst>
                <a:path w="954" h="586" extrusionOk="0">
                  <a:moveTo>
                    <a:pt x="88" y="0"/>
                  </a:moveTo>
                  <a:cubicBezTo>
                    <a:pt x="82" y="0"/>
                    <a:pt x="76" y="2"/>
                    <a:pt x="70" y="7"/>
                  </a:cubicBezTo>
                  <a:cubicBezTo>
                    <a:pt x="35" y="30"/>
                    <a:pt x="0" y="76"/>
                    <a:pt x="23" y="122"/>
                  </a:cubicBezTo>
                  <a:cubicBezTo>
                    <a:pt x="35" y="157"/>
                    <a:pt x="81" y="157"/>
                    <a:pt x="116" y="157"/>
                  </a:cubicBezTo>
                  <a:cubicBezTo>
                    <a:pt x="104" y="203"/>
                    <a:pt x="104" y="249"/>
                    <a:pt x="139" y="284"/>
                  </a:cubicBezTo>
                  <a:cubicBezTo>
                    <a:pt x="155" y="300"/>
                    <a:pt x="173" y="306"/>
                    <a:pt x="192" y="306"/>
                  </a:cubicBezTo>
                  <a:cubicBezTo>
                    <a:pt x="215" y="306"/>
                    <a:pt x="241" y="297"/>
                    <a:pt x="266" y="284"/>
                  </a:cubicBezTo>
                  <a:lnTo>
                    <a:pt x="266" y="284"/>
                  </a:lnTo>
                  <a:cubicBezTo>
                    <a:pt x="255" y="365"/>
                    <a:pt x="255" y="446"/>
                    <a:pt x="335" y="470"/>
                  </a:cubicBezTo>
                  <a:cubicBezTo>
                    <a:pt x="345" y="471"/>
                    <a:pt x="355" y="472"/>
                    <a:pt x="364" y="472"/>
                  </a:cubicBezTo>
                  <a:cubicBezTo>
                    <a:pt x="412" y="472"/>
                    <a:pt x="457" y="450"/>
                    <a:pt x="486" y="411"/>
                  </a:cubicBezTo>
                  <a:cubicBezTo>
                    <a:pt x="486" y="481"/>
                    <a:pt x="510" y="573"/>
                    <a:pt x="590" y="585"/>
                  </a:cubicBezTo>
                  <a:cubicBezTo>
                    <a:pt x="660" y="585"/>
                    <a:pt x="706" y="527"/>
                    <a:pt x="741" y="458"/>
                  </a:cubicBezTo>
                  <a:cubicBezTo>
                    <a:pt x="741" y="470"/>
                    <a:pt x="741" y="481"/>
                    <a:pt x="752" y="493"/>
                  </a:cubicBezTo>
                  <a:cubicBezTo>
                    <a:pt x="752" y="516"/>
                    <a:pt x="764" y="550"/>
                    <a:pt x="787" y="562"/>
                  </a:cubicBezTo>
                  <a:cubicBezTo>
                    <a:pt x="803" y="573"/>
                    <a:pt x="819" y="577"/>
                    <a:pt x="834" y="577"/>
                  </a:cubicBezTo>
                  <a:cubicBezTo>
                    <a:pt x="882" y="577"/>
                    <a:pt x="920" y="528"/>
                    <a:pt x="937" y="493"/>
                  </a:cubicBezTo>
                  <a:cubicBezTo>
                    <a:pt x="954" y="476"/>
                    <a:pt x="935" y="460"/>
                    <a:pt x="919" y="460"/>
                  </a:cubicBezTo>
                  <a:cubicBezTo>
                    <a:pt x="913" y="460"/>
                    <a:pt x="906" y="463"/>
                    <a:pt x="903" y="470"/>
                  </a:cubicBezTo>
                  <a:cubicBezTo>
                    <a:pt x="887" y="493"/>
                    <a:pt x="860" y="529"/>
                    <a:pt x="833" y="529"/>
                  </a:cubicBezTo>
                  <a:cubicBezTo>
                    <a:pt x="821" y="529"/>
                    <a:pt x="809" y="522"/>
                    <a:pt x="798" y="504"/>
                  </a:cubicBezTo>
                  <a:cubicBezTo>
                    <a:pt x="787" y="458"/>
                    <a:pt x="775" y="411"/>
                    <a:pt x="775" y="365"/>
                  </a:cubicBezTo>
                  <a:cubicBezTo>
                    <a:pt x="775" y="352"/>
                    <a:pt x="765" y="343"/>
                    <a:pt x="754" y="343"/>
                  </a:cubicBezTo>
                  <a:cubicBezTo>
                    <a:pt x="744" y="343"/>
                    <a:pt x="734" y="349"/>
                    <a:pt x="729" y="365"/>
                  </a:cubicBezTo>
                  <a:cubicBezTo>
                    <a:pt x="707" y="420"/>
                    <a:pt x="675" y="528"/>
                    <a:pt x="602" y="528"/>
                  </a:cubicBezTo>
                  <a:cubicBezTo>
                    <a:pt x="598" y="528"/>
                    <a:pt x="594" y="528"/>
                    <a:pt x="590" y="527"/>
                  </a:cubicBezTo>
                  <a:cubicBezTo>
                    <a:pt x="521" y="527"/>
                    <a:pt x="533" y="388"/>
                    <a:pt x="533" y="331"/>
                  </a:cubicBezTo>
                  <a:cubicBezTo>
                    <a:pt x="533" y="317"/>
                    <a:pt x="520" y="311"/>
                    <a:pt x="508" y="311"/>
                  </a:cubicBezTo>
                  <a:cubicBezTo>
                    <a:pt x="500" y="311"/>
                    <a:pt x="491" y="314"/>
                    <a:pt x="486" y="319"/>
                  </a:cubicBezTo>
                  <a:cubicBezTo>
                    <a:pt x="465" y="362"/>
                    <a:pt x="424" y="424"/>
                    <a:pt x="371" y="424"/>
                  </a:cubicBezTo>
                  <a:cubicBezTo>
                    <a:pt x="367" y="424"/>
                    <a:pt x="363" y="424"/>
                    <a:pt x="359" y="423"/>
                  </a:cubicBezTo>
                  <a:cubicBezTo>
                    <a:pt x="278" y="411"/>
                    <a:pt x="312" y="295"/>
                    <a:pt x="324" y="249"/>
                  </a:cubicBezTo>
                  <a:cubicBezTo>
                    <a:pt x="324" y="230"/>
                    <a:pt x="309" y="212"/>
                    <a:pt x="297" y="212"/>
                  </a:cubicBezTo>
                  <a:cubicBezTo>
                    <a:pt x="294" y="212"/>
                    <a:pt x="291" y="213"/>
                    <a:pt x="289" y="215"/>
                  </a:cubicBezTo>
                  <a:cubicBezTo>
                    <a:pt x="263" y="233"/>
                    <a:pt x="230" y="257"/>
                    <a:pt x="200" y="257"/>
                  </a:cubicBezTo>
                  <a:cubicBezTo>
                    <a:pt x="191" y="257"/>
                    <a:pt x="182" y="255"/>
                    <a:pt x="173" y="249"/>
                  </a:cubicBezTo>
                  <a:cubicBezTo>
                    <a:pt x="139" y="226"/>
                    <a:pt x="162" y="180"/>
                    <a:pt x="173" y="145"/>
                  </a:cubicBezTo>
                  <a:cubicBezTo>
                    <a:pt x="185" y="133"/>
                    <a:pt x="173" y="110"/>
                    <a:pt x="150" y="110"/>
                  </a:cubicBezTo>
                  <a:cubicBezTo>
                    <a:pt x="135" y="110"/>
                    <a:pt x="119" y="116"/>
                    <a:pt x="104" y="116"/>
                  </a:cubicBezTo>
                  <a:cubicBezTo>
                    <a:pt x="96" y="116"/>
                    <a:pt x="89" y="114"/>
                    <a:pt x="81" y="110"/>
                  </a:cubicBezTo>
                  <a:cubicBezTo>
                    <a:pt x="47" y="87"/>
                    <a:pt x="81" y="64"/>
                    <a:pt x="104" y="53"/>
                  </a:cubicBezTo>
                  <a:cubicBezTo>
                    <a:pt x="123" y="34"/>
                    <a:pt x="111" y="0"/>
                    <a:pt x="88"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8" name="Google Shape;1198;p40"/>
            <p:cNvSpPr/>
            <p:nvPr/>
          </p:nvSpPr>
          <p:spPr>
            <a:xfrm>
              <a:off x="6188430" y="2582395"/>
              <a:ext cx="77797" cy="134531"/>
            </a:xfrm>
            <a:custGeom>
              <a:avLst/>
              <a:gdLst/>
              <a:ahLst/>
              <a:cxnLst/>
              <a:rect l="l" t="t" r="r" b="b"/>
              <a:pathLst>
                <a:path w="506" h="875" extrusionOk="0">
                  <a:moveTo>
                    <a:pt x="80" y="0"/>
                  </a:moveTo>
                  <a:cubicBezTo>
                    <a:pt x="58" y="0"/>
                    <a:pt x="38" y="10"/>
                    <a:pt x="24" y="33"/>
                  </a:cubicBezTo>
                  <a:cubicBezTo>
                    <a:pt x="0" y="80"/>
                    <a:pt x="24" y="126"/>
                    <a:pt x="47" y="160"/>
                  </a:cubicBezTo>
                  <a:cubicBezTo>
                    <a:pt x="70" y="195"/>
                    <a:pt x="93" y="219"/>
                    <a:pt x="116" y="230"/>
                  </a:cubicBezTo>
                  <a:cubicBezTo>
                    <a:pt x="58" y="253"/>
                    <a:pt x="0" y="299"/>
                    <a:pt x="11" y="369"/>
                  </a:cubicBezTo>
                  <a:cubicBezTo>
                    <a:pt x="24" y="438"/>
                    <a:pt x="81" y="461"/>
                    <a:pt x="139" y="473"/>
                  </a:cubicBezTo>
                  <a:cubicBezTo>
                    <a:pt x="116" y="484"/>
                    <a:pt x="93" y="507"/>
                    <a:pt x="81" y="531"/>
                  </a:cubicBezTo>
                  <a:cubicBezTo>
                    <a:pt x="58" y="577"/>
                    <a:pt x="58" y="623"/>
                    <a:pt x="81" y="670"/>
                  </a:cubicBezTo>
                  <a:cubicBezTo>
                    <a:pt x="106" y="701"/>
                    <a:pt x="137" y="712"/>
                    <a:pt x="170" y="712"/>
                  </a:cubicBezTo>
                  <a:cubicBezTo>
                    <a:pt x="198" y="712"/>
                    <a:pt x="228" y="703"/>
                    <a:pt x="255" y="693"/>
                  </a:cubicBezTo>
                  <a:lnTo>
                    <a:pt x="255" y="693"/>
                  </a:lnTo>
                  <a:cubicBezTo>
                    <a:pt x="243" y="716"/>
                    <a:pt x="243" y="728"/>
                    <a:pt x="243" y="751"/>
                  </a:cubicBezTo>
                  <a:cubicBezTo>
                    <a:pt x="243" y="797"/>
                    <a:pt x="266" y="844"/>
                    <a:pt x="301" y="867"/>
                  </a:cubicBezTo>
                  <a:cubicBezTo>
                    <a:pt x="318" y="872"/>
                    <a:pt x="334" y="875"/>
                    <a:pt x="349" y="875"/>
                  </a:cubicBezTo>
                  <a:cubicBezTo>
                    <a:pt x="429" y="875"/>
                    <a:pt x="488" y="806"/>
                    <a:pt x="498" y="728"/>
                  </a:cubicBezTo>
                  <a:cubicBezTo>
                    <a:pt x="505" y="713"/>
                    <a:pt x="490" y="703"/>
                    <a:pt x="475" y="703"/>
                  </a:cubicBezTo>
                  <a:cubicBezTo>
                    <a:pt x="465" y="703"/>
                    <a:pt x="456" y="707"/>
                    <a:pt x="451" y="716"/>
                  </a:cubicBezTo>
                  <a:cubicBezTo>
                    <a:pt x="442" y="766"/>
                    <a:pt x="406" y="825"/>
                    <a:pt x="359" y="825"/>
                  </a:cubicBezTo>
                  <a:cubicBezTo>
                    <a:pt x="351" y="825"/>
                    <a:pt x="343" y="824"/>
                    <a:pt x="336" y="820"/>
                  </a:cubicBezTo>
                  <a:cubicBezTo>
                    <a:pt x="255" y="797"/>
                    <a:pt x="312" y="693"/>
                    <a:pt x="336" y="646"/>
                  </a:cubicBezTo>
                  <a:cubicBezTo>
                    <a:pt x="355" y="637"/>
                    <a:pt x="341" y="610"/>
                    <a:pt x="322" y="610"/>
                  </a:cubicBezTo>
                  <a:cubicBezTo>
                    <a:pt x="319" y="610"/>
                    <a:pt x="316" y="610"/>
                    <a:pt x="312" y="612"/>
                  </a:cubicBezTo>
                  <a:cubicBezTo>
                    <a:pt x="280" y="636"/>
                    <a:pt x="231" y="666"/>
                    <a:pt x="184" y="666"/>
                  </a:cubicBezTo>
                  <a:cubicBezTo>
                    <a:pt x="164" y="666"/>
                    <a:pt x="145" y="660"/>
                    <a:pt x="127" y="646"/>
                  </a:cubicBezTo>
                  <a:cubicBezTo>
                    <a:pt x="104" y="612"/>
                    <a:pt x="116" y="577"/>
                    <a:pt x="139" y="543"/>
                  </a:cubicBezTo>
                  <a:cubicBezTo>
                    <a:pt x="150" y="520"/>
                    <a:pt x="186" y="496"/>
                    <a:pt x="220" y="473"/>
                  </a:cubicBezTo>
                  <a:cubicBezTo>
                    <a:pt x="243" y="461"/>
                    <a:pt x="232" y="427"/>
                    <a:pt x="209" y="427"/>
                  </a:cubicBezTo>
                  <a:cubicBezTo>
                    <a:pt x="162" y="427"/>
                    <a:pt x="70" y="427"/>
                    <a:pt x="58" y="357"/>
                  </a:cubicBezTo>
                  <a:cubicBezTo>
                    <a:pt x="47" y="299"/>
                    <a:pt x="127" y="276"/>
                    <a:pt x="174" y="265"/>
                  </a:cubicBezTo>
                  <a:cubicBezTo>
                    <a:pt x="197" y="265"/>
                    <a:pt x="197" y="230"/>
                    <a:pt x="186" y="219"/>
                  </a:cubicBezTo>
                  <a:cubicBezTo>
                    <a:pt x="139" y="195"/>
                    <a:pt x="70" y="149"/>
                    <a:pt x="70" y="80"/>
                  </a:cubicBezTo>
                  <a:cubicBezTo>
                    <a:pt x="70" y="59"/>
                    <a:pt x="79" y="52"/>
                    <a:pt x="92" y="52"/>
                  </a:cubicBezTo>
                  <a:cubicBezTo>
                    <a:pt x="107" y="52"/>
                    <a:pt x="127" y="62"/>
                    <a:pt x="139" y="68"/>
                  </a:cubicBezTo>
                  <a:cubicBezTo>
                    <a:pt x="174" y="91"/>
                    <a:pt x="197" y="114"/>
                    <a:pt x="209" y="149"/>
                  </a:cubicBezTo>
                  <a:cubicBezTo>
                    <a:pt x="215" y="156"/>
                    <a:pt x="223" y="158"/>
                    <a:pt x="231" y="158"/>
                  </a:cubicBezTo>
                  <a:cubicBezTo>
                    <a:pt x="252" y="158"/>
                    <a:pt x="272" y="139"/>
                    <a:pt x="255" y="114"/>
                  </a:cubicBezTo>
                  <a:cubicBezTo>
                    <a:pt x="229" y="79"/>
                    <a:pt x="145" y="0"/>
                    <a:pt x="80"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9" name="Google Shape;1199;p40"/>
            <p:cNvSpPr/>
            <p:nvPr/>
          </p:nvSpPr>
          <p:spPr>
            <a:xfrm>
              <a:off x="6535435" y="2051664"/>
              <a:ext cx="14299" cy="14453"/>
            </a:xfrm>
            <a:custGeom>
              <a:avLst/>
              <a:gdLst/>
              <a:ahLst/>
              <a:cxnLst/>
              <a:rect l="l" t="t" r="r" b="b"/>
              <a:pathLst>
                <a:path w="93" h="94" extrusionOk="0">
                  <a:moveTo>
                    <a:pt x="35" y="1"/>
                  </a:moveTo>
                  <a:cubicBezTo>
                    <a:pt x="23" y="1"/>
                    <a:pt x="23" y="13"/>
                    <a:pt x="12" y="13"/>
                  </a:cubicBezTo>
                  <a:lnTo>
                    <a:pt x="12" y="24"/>
                  </a:lnTo>
                  <a:cubicBezTo>
                    <a:pt x="12" y="24"/>
                    <a:pt x="0" y="24"/>
                    <a:pt x="0" y="36"/>
                  </a:cubicBezTo>
                  <a:lnTo>
                    <a:pt x="0" y="47"/>
                  </a:lnTo>
                  <a:lnTo>
                    <a:pt x="0" y="59"/>
                  </a:lnTo>
                  <a:cubicBezTo>
                    <a:pt x="12" y="70"/>
                    <a:pt x="12" y="82"/>
                    <a:pt x="23" y="93"/>
                  </a:cubicBezTo>
                  <a:lnTo>
                    <a:pt x="81" y="93"/>
                  </a:lnTo>
                  <a:lnTo>
                    <a:pt x="81" y="82"/>
                  </a:lnTo>
                  <a:cubicBezTo>
                    <a:pt x="93" y="82"/>
                    <a:pt x="93" y="82"/>
                    <a:pt x="93" y="70"/>
                  </a:cubicBezTo>
                  <a:lnTo>
                    <a:pt x="93" y="36"/>
                  </a:lnTo>
                  <a:cubicBezTo>
                    <a:pt x="93" y="36"/>
                    <a:pt x="93" y="24"/>
                    <a:pt x="81" y="24"/>
                  </a:cubicBezTo>
                  <a:lnTo>
                    <a:pt x="81" y="13"/>
                  </a:lnTo>
                  <a:cubicBezTo>
                    <a:pt x="69" y="1"/>
                    <a:pt x="69" y="1"/>
                    <a:pt x="58"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00" name="Google Shape;1200;p40"/>
            <p:cNvSpPr/>
            <p:nvPr/>
          </p:nvSpPr>
          <p:spPr>
            <a:xfrm>
              <a:off x="6798801" y="2060735"/>
              <a:ext cx="14299" cy="14299"/>
            </a:xfrm>
            <a:custGeom>
              <a:avLst/>
              <a:gdLst/>
              <a:ahLst/>
              <a:cxnLst/>
              <a:rect l="l" t="t" r="r" b="b"/>
              <a:pathLst>
                <a:path w="93" h="93" extrusionOk="0">
                  <a:moveTo>
                    <a:pt x="35" y="0"/>
                  </a:moveTo>
                  <a:lnTo>
                    <a:pt x="23" y="11"/>
                  </a:lnTo>
                  <a:lnTo>
                    <a:pt x="12" y="23"/>
                  </a:lnTo>
                  <a:cubicBezTo>
                    <a:pt x="0" y="34"/>
                    <a:pt x="0" y="34"/>
                    <a:pt x="0" y="46"/>
                  </a:cubicBezTo>
                  <a:lnTo>
                    <a:pt x="0" y="58"/>
                  </a:lnTo>
                  <a:cubicBezTo>
                    <a:pt x="12" y="70"/>
                    <a:pt x="12" y="70"/>
                    <a:pt x="12" y="81"/>
                  </a:cubicBezTo>
                  <a:cubicBezTo>
                    <a:pt x="23" y="81"/>
                    <a:pt x="23" y="93"/>
                    <a:pt x="35" y="93"/>
                  </a:cubicBezTo>
                  <a:lnTo>
                    <a:pt x="46" y="93"/>
                  </a:lnTo>
                  <a:cubicBezTo>
                    <a:pt x="58" y="93"/>
                    <a:pt x="58" y="93"/>
                    <a:pt x="70" y="81"/>
                  </a:cubicBezTo>
                  <a:lnTo>
                    <a:pt x="82" y="81"/>
                  </a:lnTo>
                  <a:cubicBezTo>
                    <a:pt x="82" y="70"/>
                    <a:pt x="93" y="58"/>
                    <a:pt x="93" y="46"/>
                  </a:cubicBezTo>
                  <a:lnTo>
                    <a:pt x="93" y="34"/>
                  </a:lnTo>
                  <a:lnTo>
                    <a:pt x="93" y="23"/>
                  </a:lnTo>
                  <a:lnTo>
                    <a:pt x="82" y="11"/>
                  </a:lnTo>
                  <a:cubicBezTo>
                    <a:pt x="82" y="0"/>
                    <a:pt x="82" y="0"/>
                    <a:pt x="70" y="0"/>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205" name="Google Shape;1205;p40"/>
            <p:cNvGrpSpPr/>
            <p:nvPr/>
          </p:nvGrpSpPr>
          <p:grpSpPr>
            <a:xfrm rot="1953260" flipH="1">
              <a:off x="6130260" y="2378089"/>
              <a:ext cx="289007" cy="219900"/>
              <a:chOff x="7621497" y="1942551"/>
              <a:chExt cx="203287" cy="154668"/>
            </a:xfrm>
          </p:grpSpPr>
          <p:sp>
            <p:nvSpPr>
              <p:cNvPr id="1206" name="Google Shape;1206;p40"/>
              <p:cNvSpPr/>
              <p:nvPr/>
            </p:nvSpPr>
            <p:spPr>
              <a:xfrm>
                <a:off x="7747869" y="2006217"/>
                <a:ext cx="41019" cy="91001"/>
              </a:xfrm>
              <a:custGeom>
                <a:avLst/>
                <a:gdLst/>
                <a:ahLst/>
                <a:cxnLst/>
                <a:rect l="l" t="t" r="r" b="b"/>
                <a:pathLst>
                  <a:path w="1112" h="2467" extrusionOk="0">
                    <a:moveTo>
                      <a:pt x="880" y="1"/>
                    </a:moveTo>
                    <a:lnTo>
                      <a:pt x="649" y="464"/>
                    </a:lnTo>
                    <a:lnTo>
                      <a:pt x="24" y="2351"/>
                    </a:lnTo>
                    <a:lnTo>
                      <a:pt x="1" y="2467"/>
                    </a:lnTo>
                    <a:cubicBezTo>
                      <a:pt x="1" y="2467"/>
                      <a:pt x="289" y="2362"/>
                      <a:pt x="706" y="1541"/>
                    </a:cubicBezTo>
                    <a:cubicBezTo>
                      <a:pt x="1112" y="731"/>
                      <a:pt x="880" y="1"/>
                      <a:pt x="880" y="1"/>
                    </a:cubicBezTo>
                    <a:close/>
                  </a:path>
                </a:pathLst>
              </a:custGeom>
              <a:solidFill>
                <a:srgbClr val="DD6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07" name="Google Shape;1207;p40"/>
              <p:cNvSpPr/>
              <p:nvPr/>
            </p:nvSpPr>
            <p:spPr>
              <a:xfrm>
                <a:off x="7648829" y="1955425"/>
                <a:ext cx="92256" cy="31207"/>
              </a:xfrm>
              <a:custGeom>
                <a:avLst/>
                <a:gdLst/>
                <a:ahLst/>
                <a:cxnLst/>
                <a:rect l="l" t="t" r="r" b="b"/>
                <a:pathLst>
                  <a:path w="2501" h="846" extrusionOk="0">
                    <a:moveTo>
                      <a:pt x="1238" y="1"/>
                    </a:moveTo>
                    <a:cubicBezTo>
                      <a:pt x="1238" y="1"/>
                      <a:pt x="544" y="209"/>
                      <a:pt x="533" y="244"/>
                    </a:cubicBezTo>
                    <a:cubicBezTo>
                      <a:pt x="509" y="267"/>
                      <a:pt x="70" y="498"/>
                      <a:pt x="70" y="498"/>
                    </a:cubicBezTo>
                    <a:lnTo>
                      <a:pt x="0" y="799"/>
                    </a:lnTo>
                    <a:lnTo>
                      <a:pt x="266" y="845"/>
                    </a:lnTo>
                    <a:cubicBezTo>
                      <a:pt x="266" y="845"/>
                      <a:pt x="718" y="418"/>
                      <a:pt x="1389" y="371"/>
                    </a:cubicBezTo>
                    <a:cubicBezTo>
                      <a:pt x="1452" y="366"/>
                      <a:pt x="1512" y="364"/>
                      <a:pt x="1570" y="364"/>
                    </a:cubicBezTo>
                    <a:cubicBezTo>
                      <a:pt x="2146" y="364"/>
                      <a:pt x="2500" y="603"/>
                      <a:pt x="2500" y="603"/>
                    </a:cubicBezTo>
                    <a:lnTo>
                      <a:pt x="2326" y="244"/>
                    </a:lnTo>
                    <a:lnTo>
                      <a:pt x="1238" y="1"/>
                    </a:lnTo>
                    <a:close/>
                  </a:path>
                </a:pathLst>
              </a:custGeom>
              <a:solidFill>
                <a:srgbClr val="DD6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08" name="Google Shape;1208;p40"/>
              <p:cNvSpPr/>
              <p:nvPr/>
            </p:nvSpPr>
            <p:spPr>
              <a:xfrm>
                <a:off x="7621497" y="1942551"/>
                <a:ext cx="203287" cy="150427"/>
              </a:xfrm>
              <a:custGeom>
                <a:avLst/>
                <a:gdLst/>
                <a:ahLst/>
                <a:cxnLst/>
                <a:rect l="l" t="t" r="r" b="b"/>
                <a:pathLst>
                  <a:path w="5511" h="4078" extrusionOk="0">
                    <a:moveTo>
                      <a:pt x="2216" y="646"/>
                    </a:moveTo>
                    <a:cubicBezTo>
                      <a:pt x="2472" y="646"/>
                      <a:pt x="2755" y="701"/>
                      <a:pt x="3056" y="847"/>
                    </a:cubicBezTo>
                    <a:cubicBezTo>
                      <a:pt x="4202" y="1392"/>
                      <a:pt x="3414" y="3128"/>
                      <a:pt x="3414" y="3128"/>
                    </a:cubicBezTo>
                    <a:lnTo>
                      <a:pt x="949" y="1125"/>
                    </a:lnTo>
                    <a:cubicBezTo>
                      <a:pt x="949" y="1125"/>
                      <a:pt x="1460" y="646"/>
                      <a:pt x="2216" y="646"/>
                    </a:cubicBezTo>
                    <a:close/>
                    <a:moveTo>
                      <a:pt x="2266" y="1"/>
                    </a:moveTo>
                    <a:cubicBezTo>
                      <a:pt x="985" y="1"/>
                      <a:pt x="0" y="1241"/>
                      <a:pt x="0" y="1241"/>
                    </a:cubicBezTo>
                    <a:lnTo>
                      <a:pt x="3450" y="4077"/>
                    </a:lnTo>
                    <a:cubicBezTo>
                      <a:pt x="3450" y="4077"/>
                      <a:pt x="5510" y="1958"/>
                      <a:pt x="3600" y="489"/>
                    </a:cubicBezTo>
                    <a:cubicBezTo>
                      <a:pt x="3139" y="134"/>
                      <a:pt x="2687" y="1"/>
                      <a:pt x="2266" y="1"/>
                    </a:cubicBezTo>
                    <a:close/>
                  </a:path>
                </a:pathLst>
              </a:custGeom>
              <a:solidFill>
                <a:srgbClr val="FF390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09" name="Google Shape;1209;p40"/>
              <p:cNvSpPr/>
              <p:nvPr/>
            </p:nvSpPr>
            <p:spPr>
              <a:xfrm>
                <a:off x="7621497" y="1988290"/>
                <a:ext cx="127262" cy="108929"/>
              </a:xfrm>
              <a:custGeom>
                <a:avLst/>
                <a:gdLst/>
                <a:ahLst/>
                <a:cxnLst/>
                <a:rect l="l" t="t" r="r" b="b"/>
                <a:pathLst>
                  <a:path w="3450" h="2953" extrusionOk="0">
                    <a:moveTo>
                      <a:pt x="0" y="1"/>
                    </a:moveTo>
                    <a:lnTo>
                      <a:pt x="11" y="129"/>
                    </a:lnTo>
                    <a:lnTo>
                      <a:pt x="3427" y="2953"/>
                    </a:lnTo>
                    <a:lnTo>
                      <a:pt x="3450" y="2837"/>
                    </a:lnTo>
                    <a:lnTo>
                      <a:pt x="0" y="1"/>
                    </a:lnTo>
                    <a:close/>
                  </a:path>
                </a:pathLst>
              </a:custGeom>
              <a:solidFill>
                <a:srgbClr val="DD6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0" name="Google Shape;1210;p40"/>
              <p:cNvSpPr/>
              <p:nvPr/>
            </p:nvSpPr>
            <p:spPr>
              <a:xfrm>
                <a:off x="7622345" y="1983384"/>
                <a:ext cx="13243" cy="13943"/>
              </a:xfrm>
              <a:custGeom>
                <a:avLst/>
                <a:gdLst/>
                <a:ahLst/>
                <a:cxnLst/>
                <a:rect l="l" t="t" r="r" b="b"/>
                <a:pathLst>
                  <a:path w="359" h="378" extrusionOk="0">
                    <a:moveTo>
                      <a:pt x="285" y="1"/>
                    </a:moveTo>
                    <a:cubicBezTo>
                      <a:pt x="269" y="1"/>
                      <a:pt x="255" y="6"/>
                      <a:pt x="243" y="18"/>
                    </a:cubicBezTo>
                    <a:lnTo>
                      <a:pt x="24" y="273"/>
                    </a:lnTo>
                    <a:cubicBezTo>
                      <a:pt x="0" y="308"/>
                      <a:pt x="12" y="342"/>
                      <a:pt x="35" y="365"/>
                    </a:cubicBezTo>
                    <a:cubicBezTo>
                      <a:pt x="47" y="377"/>
                      <a:pt x="58" y="377"/>
                      <a:pt x="70" y="377"/>
                    </a:cubicBezTo>
                    <a:cubicBezTo>
                      <a:pt x="93" y="377"/>
                      <a:pt x="104" y="365"/>
                      <a:pt x="116" y="354"/>
                    </a:cubicBezTo>
                    <a:lnTo>
                      <a:pt x="336" y="99"/>
                    </a:lnTo>
                    <a:cubicBezTo>
                      <a:pt x="359" y="76"/>
                      <a:pt x="359" y="41"/>
                      <a:pt x="336" y="18"/>
                    </a:cubicBezTo>
                    <a:cubicBezTo>
                      <a:pt x="319" y="6"/>
                      <a:pt x="301" y="1"/>
                      <a:pt x="285"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1" name="Google Shape;1211;p40"/>
              <p:cNvSpPr/>
              <p:nvPr/>
            </p:nvSpPr>
            <p:spPr>
              <a:xfrm>
                <a:off x="7632157" y="1991057"/>
                <a:ext cx="13279" cy="13943"/>
              </a:xfrm>
              <a:custGeom>
                <a:avLst/>
                <a:gdLst/>
                <a:ahLst/>
                <a:cxnLst/>
                <a:rect l="l" t="t" r="r" b="b"/>
                <a:pathLst>
                  <a:path w="360" h="378" extrusionOk="0">
                    <a:moveTo>
                      <a:pt x="284" y="1"/>
                    </a:moveTo>
                    <a:cubicBezTo>
                      <a:pt x="270" y="1"/>
                      <a:pt x="255" y="7"/>
                      <a:pt x="244" y="18"/>
                    </a:cubicBezTo>
                    <a:lnTo>
                      <a:pt x="23" y="285"/>
                    </a:lnTo>
                    <a:cubicBezTo>
                      <a:pt x="0" y="308"/>
                      <a:pt x="0" y="342"/>
                      <a:pt x="23" y="366"/>
                    </a:cubicBezTo>
                    <a:cubicBezTo>
                      <a:pt x="35" y="378"/>
                      <a:pt x="59" y="378"/>
                      <a:pt x="70" y="378"/>
                    </a:cubicBezTo>
                    <a:cubicBezTo>
                      <a:pt x="82" y="378"/>
                      <a:pt x="105" y="366"/>
                      <a:pt x="116" y="354"/>
                    </a:cubicBezTo>
                    <a:lnTo>
                      <a:pt x="336" y="100"/>
                    </a:lnTo>
                    <a:cubicBezTo>
                      <a:pt x="360" y="77"/>
                      <a:pt x="347" y="41"/>
                      <a:pt x="324" y="18"/>
                    </a:cubicBezTo>
                    <a:cubicBezTo>
                      <a:pt x="313" y="7"/>
                      <a:pt x="298" y="1"/>
                      <a:pt x="284"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2" name="Google Shape;1212;p40"/>
              <p:cNvSpPr/>
              <p:nvPr/>
            </p:nvSpPr>
            <p:spPr>
              <a:xfrm>
                <a:off x="7641526" y="1998766"/>
                <a:ext cx="13316" cy="13907"/>
              </a:xfrm>
              <a:custGeom>
                <a:avLst/>
                <a:gdLst/>
                <a:ahLst/>
                <a:cxnLst/>
                <a:rect l="l" t="t" r="r" b="b"/>
                <a:pathLst>
                  <a:path w="361" h="377" extrusionOk="0">
                    <a:moveTo>
                      <a:pt x="285" y="0"/>
                    </a:moveTo>
                    <a:cubicBezTo>
                      <a:pt x="270" y="0"/>
                      <a:pt x="256" y="6"/>
                      <a:pt x="244" y="18"/>
                    </a:cubicBezTo>
                    <a:lnTo>
                      <a:pt x="24" y="284"/>
                    </a:lnTo>
                    <a:cubicBezTo>
                      <a:pt x="1" y="308"/>
                      <a:pt x="13" y="342"/>
                      <a:pt x="36" y="365"/>
                    </a:cubicBezTo>
                    <a:cubicBezTo>
                      <a:pt x="47" y="377"/>
                      <a:pt x="59" y="377"/>
                      <a:pt x="70" y="377"/>
                    </a:cubicBezTo>
                    <a:cubicBezTo>
                      <a:pt x="93" y="377"/>
                      <a:pt x="106" y="377"/>
                      <a:pt x="117" y="354"/>
                    </a:cubicBezTo>
                    <a:lnTo>
                      <a:pt x="337" y="99"/>
                    </a:lnTo>
                    <a:cubicBezTo>
                      <a:pt x="360" y="76"/>
                      <a:pt x="360" y="41"/>
                      <a:pt x="325" y="18"/>
                    </a:cubicBezTo>
                    <a:cubicBezTo>
                      <a:pt x="313" y="6"/>
                      <a:pt x="299" y="0"/>
                      <a:pt x="285"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3" name="Google Shape;1213;p40"/>
              <p:cNvSpPr/>
              <p:nvPr/>
            </p:nvSpPr>
            <p:spPr>
              <a:xfrm>
                <a:off x="7651374" y="2006881"/>
                <a:ext cx="13243" cy="13907"/>
              </a:xfrm>
              <a:custGeom>
                <a:avLst/>
                <a:gdLst/>
                <a:ahLst/>
                <a:cxnLst/>
                <a:rect l="l" t="t" r="r" b="b"/>
                <a:pathLst>
                  <a:path w="359" h="377" extrusionOk="0">
                    <a:moveTo>
                      <a:pt x="284" y="1"/>
                    </a:moveTo>
                    <a:cubicBezTo>
                      <a:pt x="269" y="1"/>
                      <a:pt x="255" y="7"/>
                      <a:pt x="243" y="18"/>
                    </a:cubicBezTo>
                    <a:lnTo>
                      <a:pt x="24" y="284"/>
                    </a:lnTo>
                    <a:cubicBezTo>
                      <a:pt x="1" y="307"/>
                      <a:pt x="1" y="342"/>
                      <a:pt x="35" y="365"/>
                    </a:cubicBezTo>
                    <a:cubicBezTo>
                      <a:pt x="47" y="376"/>
                      <a:pt x="58" y="376"/>
                      <a:pt x="70" y="376"/>
                    </a:cubicBezTo>
                    <a:cubicBezTo>
                      <a:pt x="93" y="376"/>
                      <a:pt x="104" y="376"/>
                      <a:pt x="116" y="353"/>
                    </a:cubicBezTo>
                    <a:lnTo>
                      <a:pt x="336" y="99"/>
                    </a:lnTo>
                    <a:cubicBezTo>
                      <a:pt x="359" y="75"/>
                      <a:pt x="359" y="41"/>
                      <a:pt x="325" y="18"/>
                    </a:cubicBezTo>
                    <a:cubicBezTo>
                      <a:pt x="313" y="7"/>
                      <a:pt x="299" y="1"/>
                      <a:pt x="284"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4" name="Google Shape;1214;p40"/>
              <p:cNvSpPr/>
              <p:nvPr/>
            </p:nvSpPr>
            <p:spPr>
              <a:xfrm>
                <a:off x="7661186" y="2014996"/>
                <a:ext cx="13279" cy="13907"/>
              </a:xfrm>
              <a:custGeom>
                <a:avLst/>
                <a:gdLst/>
                <a:ahLst/>
                <a:cxnLst/>
                <a:rect l="l" t="t" r="r" b="b"/>
                <a:pathLst>
                  <a:path w="360" h="377" extrusionOk="0">
                    <a:moveTo>
                      <a:pt x="284" y="0"/>
                    </a:moveTo>
                    <a:cubicBezTo>
                      <a:pt x="270" y="0"/>
                      <a:pt x="255" y="6"/>
                      <a:pt x="244" y="18"/>
                    </a:cubicBezTo>
                    <a:lnTo>
                      <a:pt x="23" y="284"/>
                    </a:lnTo>
                    <a:cubicBezTo>
                      <a:pt x="0" y="307"/>
                      <a:pt x="0" y="342"/>
                      <a:pt x="36" y="365"/>
                    </a:cubicBezTo>
                    <a:cubicBezTo>
                      <a:pt x="47" y="377"/>
                      <a:pt x="59" y="377"/>
                      <a:pt x="70" y="377"/>
                    </a:cubicBezTo>
                    <a:cubicBezTo>
                      <a:pt x="82" y="377"/>
                      <a:pt x="105" y="377"/>
                      <a:pt x="116" y="354"/>
                    </a:cubicBezTo>
                    <a:lnTo>
                      <a:pt x="336" y="99"/>
                    </a:lnTo>
                    <a:cubicBezTo>
                      <a:pt x="360" y="76"/>
                      <a:pt x="348" y="41"/>
                      <a:pt x="324" y="18"/>
                    </a:cubicBezTo>
                    <a:cubicBezTo>
                      <a:pt x="313" y="6"/>
                      <a:pt x="299" y="0"/>
                      <a:pt x="284"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5" name="Google Shape;1215;p40"/>
              <p:cNvSpPr/>
              <p:nvPr/>
            </p:nvSpPr>
            <p:spPr>
              <a:xfrm>
                <a:off x="7671035" y="2023111"/>
                <a:ext cx="13243" cy="13907"/>
              </a:xfrm>
              <a:custGeom>
                <a:avLst/>
                <a:gdLst/>
                <a:ahLst/>
                <a:cxnLst/>
                <a:rect l="l" t="t" r="r" b="b"/>
                <a:pathLst>
                  <a:path w="359" h="377" extrusionOk="0">
                    <a:moveTo>
                      <a:pt x="283" y="1"/>
                    </a:moveTo>
                    <a:cubicBezTo>
                      <a:pt x="269" y="1"/>
                      <a:pt x="254" y="6"/>
                      <a:pt x="243" y="18"/>
                    </a:cubicBezTo>
                    <a:lnTo>
                      <a:pt x="23" y="284"/>
                    </a:lnTo>
                    <a:cubicBezTo>
                      <a:pt x="0" y="307"/>
                      <a:pt x="0" y="342"/>
                      <a:pt x="34" y="365"/>
                    </a:cubicBezTo>
                    <a:cubicBezTo>
                      <a:pt x="46" y="376"/>
                      <a:pt x="57" y="376"/>
                      <a:pt x="69" y="376"/>
                    </a:cubicBezTo>
                    <a:cubicBezTo>
                      <a:pt x="81" y="376"/>
                      <a:pt x="104" y="376"/>
                      <a:pt x="116" y="353"/>
                    </a:cubicBezTo>
                    <a:lnTo>
                      <a:pt x="335" y="98"/>
                    </a:lnTo>
                    <a:cubicBezTo>
                      <a:pt x="358" y="75"/>
                      <a:pt x="347" y="41"/>
                      <a:pt x="324" y="18"/>
                    </a:cubicBezTo>
                    <a:cubicBezTo>
                      <a:pt x="313" y="6"/>
                      <a:pt x="298" y="1"/>
                      <a:pt x="283"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6" name="Google Shape;1216;p40"/>
              <p:cNvSpPr/>
              <p:nvPr/>
            </p:nvSpPr>
            <p:spPr>
              <a:xfrm>
                <a:off x="7680810" y="2031226"/>
                <a:ext cx="13316" cy="13907"/>
              </a:xfrm>
              <a:custGeom>
                <a:avLst/>
                <a:gdLst/>
                <a:ahLst/>
                <a:cxnLst/>
                <a:rect l="l" t="t" r="r" b="b"/>
                <a:pathLst>
                  <a:path w="361" h="377" extrusionOk="0">
                    <a:moveTo>
                      <a:pt x="285" y="0"/>
                    </a:moveTo>
                    <a:cubicBezTo>
                      <a:pt x="270" y="0"/>
                      <a:pt x="256" y="6"/>
                      <a:pt x="244" y="17"/>
                    </a:cubicBezTo>
                    <a:lnTo>
                      <a:pt x="24" y="284"/>
                    </a:lnTo>
                    <a:cubicBezTo>
                      <a:pt x="1" y="307"/>
                      <a:pt x="1" y="341"/>
                      <a:pt x="24" y="365"/>
                    </a:cubicBezTo>
                    <a:cubicBezTo>
                      <a:pt x="36" y="377"/>
                      <a:pt x="59" y="377"/>
                      <a:pt x="70" y="377"/>
                    </a:cubicBezTo>
                    <a:cubicBezTo>
                      <a:pt x="82" y="377"/>
                      <a:pt x="105" y="377"/>
                      <a:pt x="117" y="354"/>
                    </a:cubicBezTo>
                    <a:lnTo>
                      <a:pt x="337" y="99"/>
                    </a:lnTo>
                    <a:cubicBezTo>
                      <a:pt x="360" y="76"/>
                      <a:pt x="348" y="41"/>
                      <a:pt x="325" y="17"/>
                    </a:cubicBezTo>
                    <a:cubicBezTo>
                      <a:pt x="313" y="6"/>
                      <a:pt x="299" y="0"/>
                      <a:pt x="285"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7" name="Google Shape;1217;p40"/>
              <p:cNvSpPr/>
              <p:nvPr/>
            </p:nvSpPr>
            <p:spPr>
              <a:xfrm>
                <a:off x="7690658" y="2039341"/>
                <a:ext cx="13243" cy="13907"/>
              </a:xfrm>
              <a:custGeom>
                <a:avLst/>
                <a:gdLst/>
                <a:ahLst/>
                <a:cxnLst/>
                <a:rect l="l" t="t" r="r" b="b"/>
                <a:pathLst>
                  <a:path w="359" h="377" extrusionOk="0">
                    <a:moveTo>
                      <a:pt x="284" y="0"/>
                    </a:moveTo>
                    <a:cubicBezTo>
                      <a:pt x="269" y="0"/>
                      <a:pt x="255" y="6"/>
                      <a:pt x="243" y="18"/>
                    </a:cubicBezTo>
                    <a:lnTo>
                      <a:pt x="24" y="284"/>
                    </a:lnTo>
                    <a:cubicBezTo>
                      <a:pt x="0" y="307"/>
                      <a:pt x="0" y="342"/>
                      <a:pt x="24" y="365"/>
                    </a:cubicBezTo>
                    <a:cubicBezTo>
                      <a:pt x="35" y="376"/>
                      <a:pt x="58" y="376"/>
                      <a:pt x="70" y="376"/>
                    </a:cubicBezTo>
                    <a:cubicBezTo>
                      <a:pt x="81" y="376"/>
                      <a:pt x="104" y="376"/>
                      <a:pt x="116" y="353"/>
                    </a:cubicBezTo>
                    <a:lnTo>
                      <a:pt x="336" y="98"/>
                    </a:lnTo>
                    <a:cubicBezTo>
                      <a:pt x="359" y="75"/>
                      <a:pt x="348" y="41"/>
                      <a:pt x="325" y="18"/>
                    </a:cubicBezTo>
                    <a:cubicBezTo>
                      <a:pt x="313" y="6"/>
                      <a:pt x="298" y="0"/>
                      <a:pt x="284"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8" name="Google Shape;1218;p40"/>
              <p:cNvSpPr/>
              <p:nvPr/>
            </p:nvSpPr>
            <p:spPr>
              <a:xfrm>
                <a:off x="7700470" y="2047419"/>
                <a:ext cx="12837" cy="13943"/>
              </a:xfrm>
              <a:custGeom>
                <a:avLst/>
                <a:gdLst/>
                <a:ahLst/>
                <a:cxnLst/>
                <a:rect l="l" t="t" r="r" b="b"/>
                <a:pathLst>
                  <a:path w="348" h="378" extrusionOk="0">
                    <a:moveTo>
                      <a:pt x="284" y="1"/>
                    </a:moveTo>
                    <a:cubicBezTo>
                      <a:pt x="270" y="1"/>
                      <a:pt x="255" y="7"/>
                      <a:pt x="244" y="18"/>
                    </a:cubicBezTo>
                    <a:lnTo>
                      <a:pt x="23" y="285"/>
                    </a:lnTo>
                    <a:cubicBezTo>
                      <a:pt x="0" y="308"/>
                      <a:pt x="0" y="342"/>
                      <a:pt x="23" y="365"/>
                    </a:cubicBezTo>
                    <a:cubicBezTo>
                      <a:pt x="35" y="378"/>
                      <a:pt x="47" y="378"/>
                      <a:pt x="70" y="378"/>
                    </a:cubicBezTo>
                    <a:cubicBezTo>
                      <a:pt x="82" y="378"/>
                      <a:pt x="105" y="378"/>
                      <a:pt x="116" y="354"/>
                    </a:cubicBezTo>
                    <a:lnTo>
                      <a:pt x="336" y="100"/>
                    </a:lnTo>
                    <a:cubicBezTo>
                      <a:pt x="347" y="77"/>
                      <a:pt x="347" y="41"/>
                      <a:pt x="324" y="18"/>
                    </a:cubicBezTo>
                    <a:cubicBezTo>
                      <a:pt x="313" y="7"/>
                      <a:pt x="298" y="1"/>
                      <a:pt x="284"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9" name="Google Shape;1219;p40"/>
              <p:cNvSpPr/>
              <p:nvPr/>
            </p:nvSpPr>
            <p:spPr>
              <a:xfrm>
                <a:off x="7710282" y="2055571"/>
                <a:ext cx="12874" cy="13870"/>
              </a:xfrm>
              <a:custGeom>
                <a:avLst/>
                <a:gdLst/>
                <a:ahLst/>
                <a:cxnLst/>
                <a:rect l="l" t="t" r="r" b="b"/>
                <a:pathLst>
                  <a:path w="349" h="376" extrusionOk="0">
                    <a:moveTo>
                      <a:pt x="280" y="0"/>
                    </a:moveTo>
                    <a:cubicBezTo>
                      <a:pt x="264" y="0"/>
                      <a:pt x="250" y="6"/>
                      <a:pt x="244" y="18"/>
                    </a:cubicBezTo>
                    <a:lnTo>
                      <a:pt x="24" y="283"/>
                    </a:lnTo>
                    <a:cubicBezTo>
                      <a:pt x="1" y="307"/>
                      <a:pt x="1" y="342"/>
                      <a:pt x="24" y="365"/>
                    </a:cubicBezTo>
                    <a:cubicBezTo>
                      <a:pt x="35" y="376"/>
                      <a:pt x="47" y="376"/>
                      <a:pt x="70" y="376"/>
                    </a:cubicBezTo>
                    <a:cubicBezTo>
                      <a:pt x="81" y="376"/>
                      <a:pt x="105" y="376"/>
                      <a:pt x="117" y="353"/>
                    </a:cubicBezTo>
                    <a:lnTo>
                      <a:pt x="336" y="98"/>
                    </a:lnTo>
                    <a:cubicBezTo>
                      <a:pt x="348" y="75"/>
                      <a:pt x="348" y="41"/>
                      <a:pt x="325" y="18"/>
                    </a:cubicBezTo>
                    <a:cubicBezTo>
                      <a:pt x="313" y="6"/>
                      <a:pt x="296" y="0"/>
                      <a:pt x="280"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20" name="Google Shape;1220;p40"/>
              <p:cNvSpPr/>
              <p:nvPr/>
            </p:nvSpPr>
            <p:spPr>
              <a:xfrm>
                <a:off x="7720094" y="2063649"/>
                <a:ext cx="12837" cy="13943"/>
              </a:xfrm>
              <a:custGeom>
                <a:avLst/>
                <a:gdLst/>
                <a:ahLst/>
                <a:cxnLst/>
                <a:rect l="l" t="t" r="r" b="b"/>
                <a:pathLst>
                  <a:path w="348" h="378" extrusionOk="0">
                    <a:moveTo>
                      <a:pt x="280" y="1"/>
                    </a:moveTo>
                    <a:cubicBezTo>
                      <a:pt x="264" y="1"/>
                      <a:pt x="250" y="7"/>
                      <a:pt x="244" y="18"/>
                    </a:cubicBezTo>
                    <a:lnTo>
                      <a:pt x="24" y="285"/>
                    </a:lnTo>
                    <a:cubicBezTo>
                      <a:pt x="1" y="308"/>
                      <a:pt x="1" y="342"/>
                      <a:pt x="24" y="365"/>
                    </a:cubicBezTo>
                    <a:cubicBezTo>
                      <a:pt x="36" y="377"/>
                      <a:pt x="47" y="377"/>
                      <a:pt x="70" y="377"/>
                    </a:cubicBezTo>
                    <a:cubicBezTo>
                      <a:pt x="82" y="377"/>
                      <a:pt x="93" y="377"/>
                      <a:pt x="105" y="354"/>
                    </a:cubicBezTo>
                    <a:lnTo>
                      <a:pt x="325" y="100"/>
                    </a:lnTo>
                    <a:cubicBezTo>
                      <a:pt x="348" y="76"/>
                      <a:pt x="348" y="41"/>
                      <a:pt x="325" y="18"/>
                    </a:cubicBezTo>
                    <a:cubicBezTo>
                      <a:pt x="313" y="7"/>
                      <a:pt x="296" y="1"/>
                      <a:pt x="280"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21" name="Google Shape;1221;p40"/>
              <p:cNvSpPr/>
              <p:nvPr/>
            </p:nvSpPr>
            <p:spPr>
              <a:xfrm>
                <a:off x="7729942" y="2071801"/>
                <a:ext cx="12837" cy="13870"/>
              </a:xfrm>
              <a:custGeom>
                <a:avLst/>
                <a:gdLst/>
                <a:ahLst/>
                <a:cxnLst/>
                <a:rect l="l" t="t" r="r" b="b"/>
                <a:pathLst>
                  <a:path w="348" h="376" extrusionOk="0">
                    <a:moveTo>
                      <a:pt x="278" y="0"/>
                    </a:moveTo>
                    <a:cubicBezTo>
                      <a:pt x="261" y="0"/>
                      <a:pt x="243" y="6"/>
                      <a:pt x="232" y="17"/>
                    </a:cubicBezTo>
                    <a:lnTo>
                      <a:pt x="24" y="283"/>
                    </a:lnTo>
                    <a:cubicBezTo>
                      <a:pt x="0" y="306"/>
                      <a:pt x="0" y="342"/>
                      <a:pt x="24" y="365"/>
                    </a:cubicBezTo>
                    <a:cubicBezTo>
                      <a:pt x="35" y="376"/>
                      <a:pt x="47" y="376"/>
                      <a:pt x="58" y="376"/>
                    </a:cubicBezTo>
                    <a:cubicBezTo>
                      <a:pt x="81" y="376"/>
                      <a:pt x="93" y="376"/>
                      <a:pt x="104" y="353"/>
                    </a:cubicBezTo>
                    <a:lnTo>
                      <a:pt x="324" y="98"/>
                    </a:lnTo>
                    <a:cubicBezTo>
                      <a:pt x="348" y="75"/>
                      <a:pt x="348" y="41"/>
                      <a:pt x="324" y="17"/>
                    </a:cubicBezTo>
                    <a:cubicBezTo>
                      <a:pt x="313" y="6"/>
                      <a:pt x="296" y="0"/>
                      <a:pt x="278"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22" name="Google Shape;1222;p40"/>
              <p:cNvSpPr/>
              <p:nvPr/>
            </p:nvSpPr>
            <p:spPr>
              <a:xfrm>
                <a:off x="7739754" y="2079879"/>
                <a:ext cx="12837" cy="13943"/>
              </a:xfrm>
              <a:custGeom>
                <a:avLst/>
                <a:gdLst/>
                <a:ahLst/>
                <a:cxnLst/>
                <a:rect l="l" t="t" r="r" b="b"/>
                <a:pathLst>
                  <a:path w="348" h="378" extrusionOk="0">
                    <a:moveTo>
                      <a:pt x="278" y="1"/>
                    </a:moveTo>
                    <a:cubicBezTo>
                      <a:pt x="261" y="1"/>
                      <a:pt x="243" y="6"/>
                      <a:pt x="232" y="18"/>
                    </a:cubicBezTo>
                    <a:lnTo>
                      <a:pt x="12" y="285"/>
                    </a:lnTo>
                    <a:cubicBezTo>
                      <a:pt x="0" y="308"/>
                      <a:pt x="0" y="342"/>
                      <a:pt x="23" y="365"/>
                    </a:cubicBezTo>
                    <a:cubicBezTo>
                      <a:pt x="35" y="377"/>
                      <a:pt x="46" y="377"/>
                      <a:pt x="58" y="377"/>
                    </a:cubicBezTo>
                    <a:cubicBezTo>
                      <a:pt x="82" y="377"/>
                      <a:pt x="93" y="377"/>
                      <a:pt x="105" y="354"/>
                    </a:cubicBezTo>
                    <a:lnTo>
                      <a:pt x="324" y="99"/>
                    </a:lnTo>
                    <a:cubicBezTo>
                      <a:pt x="347" y="76"/>
                      <a:pt x="347" y="41"/>
                      <a:pt x="324" y="18"/>
                    </a:cubicBezTo>
                    <a:cubicBezTo>
                      <a:pt x="313" y="6"/>
                      <a:pt x="295" y="1"/>
                      <a:pt x="278"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sp>
        <p:nvSpPr>
          <p:cNvPr id="3" name="Text Placeholder 2">
            <a:extLst>
              <a:ext uri="{FF2B5EF4-FFF2-40B4-BE49-F238E27FC236}">
                <a16:creationId xmlns:a16="http://schemas.microsoft.com/office/drawing/2014/main" id="{F8568C53-D84C-42ED-8D99-5A5DC98ED8A7}"/>
              </a:ext>
            </a:extLst>
          </p:cNvPr>
          <p:cNvSpPr>
            <a:spLocks noGrp="1"/>
          </p:cNvSpPr>
          <p:nvPr>
            <p:ph type="body" idx="1"/>
          </p:nvPr>
        </p:nvSpPr>
        <p:spPr>
          <a:xfrm>
            <a:off x="1204742" y="2680725"/>
            <a:ext cx="7271081" cy="2751312"/>
          </a:xfrm>
        </p:spPr>
        <p:txBody>
          <a:bodyPr/>
          <a:lstStyle/>
          <a:p>
            <a:pPr marL="169329" indent="0" algn="just">
              <a:buNone/>
            </a:pPr>
            <a:r>
              <a:rPr lang="en-US" sz="4267" dirty="0" err="1">
                <a:solidFill>
                  <a:srgbClr val="002060"/>
                </a:solidFill>
                <a:latin typeface="Times New Roman" panose="02020603050405020304" pitchFamily="18" charset="0"/>
                <a:cs typeface="Times New Roman" panose="02020603050405020304" pitchFamily="18" charset="0"/>
              </a:rPr>
              <a:t>Em</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học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được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điều</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gì</a:t>
            </a:r>
            <a:r>
              <a:rPr lang="en-US" sz="4267" dirty="0">
                <a:solidFill>
                  <a:srgbClr val="002060"/>
                </a:solidFill>
                <a:latin typeface="Times New Roman" panose="02020603050405020304" pitchFamily="18" charset="0"/>
                <a:cs typeface="Times New Roman" panose="02020603050405020304" pitchFamily="18" charset="0"/>
              </a:rPr>
              <a:t> qua </a:t>
            </a:r>
            <a:r>
              <a:rPr lang="en-US" sz="4267" dirty="0" err="1">
                <a:solidFill>
                  <a:srgbClr val="002060"/>
                </a:solidFill>
                <a:latin typeface="Times New Roman" panose="02020603050405020304" pitchFamily="18" charset="0"/>
                <a:cs typeface="Times New Roman" panose="02020603050405020304" pitchFamily="18" charset="0"/>
              </a:rPr>
              <a:t>bài</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học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hôm</a:t>
            </a:r>
            <a:r>
              <a:rPr lang="en-US" sz="4267" dirty="0">
                <a:solidFill>
                  <a:srgbClr val="002060"/>
                </a:solidFill>
                <a:latin typeface="Times New Roman" panose="02020603050405020304" pitchFamily="18" charset="0"/>
                <a:cs typeface="Times New Roman" panose="02020603050405020304" pitchFamily="18" charset="0"/>
              </a:rPr>
              <a:t> nay</a:t>
            </a:r>
          </a:p>
        </p:txBody>
      </p:sp>
      <p:grpSp>
        <p:nvGrpSpPr>
          <p:cNvPr id="157" name="Google Shape;1003;p39">
            <a:extLst>
              <a:ext uri="{FF2B5EF4-FFF2-40B4-BE49-F238E27FC236}">
                <a16:creationId xmlns:a16="http://schemas.microsoft.com/office/drawing/2014/main" id="{8FDEDBCE-61B9-4EAE-B27D-2DCAE66D24F4}"/>
              </a:ext>
            </a:extLst>
          </p:cNvPr>
          <p:cNvGrpSpPr/>
          <p:nvPr/>
        </p:nvGrpSpPr>
        <p:grpSpPr>
          <a:xfrm rot="1738299">
            <a:off x="1125925" y="437154"/>
            <a:ext cx="1050000" cy="1193765"/>
            <a:chOff x="7368715" y="1429389"/>
            <a:chExt cx="278426" cy="316559"/>
          </a:xfrm>
        </p:grpSpPr>
        <p:sp>
          <p:nvSpPr>
            <p:cNvPr id="158" name="Google Shape;1004;p39">
              <a:extLst>
                <a:ext uri="{FF2B5EF4-FFF2-40B4-BE49-F238E27FC236}">
                  <a16:creationId xmlns:a16="http://schemas.microsoft.com/office/drawing/2014/main" id="{2B0C8AB2-06A9-4BEF-AD8C-F7D167AD62FE}"/>
                </a:ext>
              </a:extLst>
            </p:cNvPr>
            <p:cNvSpPr/>
            <p:nvPr/>
          </p:nvSpPr>
          <p:spPr>
            <a:xfrm>
              <a:off x="7389629" y="1582688"/>
              <a:ext cx="232317" cy="163227"/>
            </a:xfrm>
            <a:custGeom>
              <a:avLst/>
              <a:gdLst/>
              <a:ahLst/>
              <a:cxnLst/>
              <a:rect l="l" t="t" r="r" b="b"/>
              <a:pathLst>
                <a:path w="6298" h="4425" extrusionOk="0">
                  <a:moveTo>
                    <a:pt x="1066" y="1"/>
                  </a:moveTo>
                  <a:lnTo>
                    <a:pt x="1" y="383"/>
                  </a:lnTo>
                  <a:cubicBezTo>
                    <a:pt x="1" y="383"/>
                    <a:pt x="927" y="2454"/>
                    <a:pt x="1309" y="3380"/>
                  </a:cubicBezTo>
                  <a:cubicBezTo>
                    <a:pt x="1691" y="4306"/>
                    <a:pt x="1806" y="4422"/>
                    <a:pt x="1806" y="4422"/>
                  </a:cubicBezTo>
                  <a:cubicBezTo>
                    <a:pt x="1806" y="4422"/>
                    <a:pt x="1808" y="4425"/>
                    <a:pt x="1822" y="4425"/>
                  </a:cubicBezTo>
                  <a:cubicBezTo>
                    <a:pt x="1891" y="4425"/>
                    <a:pt x="2264" y="4360"/>
                    <a:pt x="4260" y="3589"/>
                  </a:cubicBezTo>
                  <a:cubicBezTo>
                    <a:pt x="5152" y="3241"/>
                    <a:pt x="6020" y="2964"/>
                    <a:pt x="6228" y="2837"/>
                  </a:cubicBezTo>
                  <a:cubicBezTo>
                    <a:pt x="6274" y="2814"/>
                    <a:pt x="6297" y="2755"/>
                    <a:pt x="6274" y="2709"/>
                  </a:cubicBezTo>
                  <a:lnTo>
                    <a:pt x="5407" y="1124"/>
                  </a:lnTo>
                  <a:lnTo>
                    <a:pt x="106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59" name="Google Shape;1005;p39">
              <a:extLst>
                <a:ext uri="{FF2B5EF4-FFF2-40B4-BE49-F238E27FC236}">
                  <a16:creationId xmlns:a16="http://schemas.microsoft.com/office/drawing/2014/main" id="{544365A0-2432-4466-A2C6-B670312E02DE}"/>
                </a:ext>
              </a:extLst>
            </p:cNvPr>
            <p:cNvSpPr/>
            <p:nvPr/>
          </p:nvSpPr>
          <p:spPr>
            <a:xfrm>
              <a:off x="7368715" y="1572877"/>
              <a:ext cx="80341" cy="165699"/>
            </a:xfrm>
            <a:custGeom>
              <a:avLst/>
              <a:gdLst/>
              <a:ahLst/>
              <a:cxnLst/>
              <a:rect l="l" t="t" r="r" b="b"/>
              <a:pathLst>
                <a:path w="2178" h="4492" extrusionOk="0">
                  <a:moveTo>
                    <a:pt x="256" y="1"/>
                  </a:moveTo>
                  <a:cubicBezTo>
                    <a:pt x="256" y="1"/>
                    <a:pt x="1" y="116"/>
                    <a:pt x="105" y="464"/>
                  </a:cubicBezTo>
                  <a:cubicBezTo>
                    <a:pt x="209" y="811"/>
                    <a:pt x="2015" y="4492"/>
                    <a:pt x="2015" y="4492"/>
                  </a:cubicBezTo>
                  <a:lnTo>
                    <a:pt x="2177" y="4121"/>
                  </a:lnTo>
                  <a:lnTo>
                    <a:pt x="1228" y="1146"/>
                  </a:lnTo>
                  <a:lnTo>
                    <a:pt x="25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0" name="Google Shape;1006;p39">
              <a:extLst>
                <a:ext uri="{FF2B5EF4-FFF2-40B4-BE49-F238E27FC236}">
                  <a16:creationId xmlns:a16="http://schemas.microsoft.com/office/drawing/2014/main" id="{24C73488-F757-4D66-8C92-A7A2EBE99F7E}"/>
                </a:ext>
              </a:extLst>
            </p:cNvPr>
            <p:cNvSpPr/>
            <p:nvPr/>
          </p:nvSpPr>
          <p:spPr>
            <a:xfrm>
              <a:off x="7449016" y="1659523"/>
              <a:ext cx="169092" cy="86317"/>
            </a:xfrm>
            <a:custGeom>
              <a:avLst/>
              <a:gdLst/>
              <a:ahLst/>
              <a:cxnLst/>
              <a:rect l="l" t="t" r="r" b="b"/>
              <a:pathLst>
                <a:path w="4584" h="2340" extrusionOk="0">
                  <a:moveTo>
                    <a:pt x="3345" y="1"/>
                  </a:moveTo>
                  <a:lnTo>
                    <a:pt x="0" y="1772"/>
                  </a:lnTo>
                  <a:lnTo>
                    <a:pt x="196" y="2339"/>
                  </a:lnTo>
                  <a:lnTo>
                    <a:pt x="4584" y="661"/>
                  </a:lnTo>
                  <a:cubicBezTo>
                    <a:pt x="4584" y="661"/>
                    <a:pt x="4410" y="580"/>
                    <a:pt x="4306" y="360"/>
                  </a:cubicBezTo>
                  <a:cubicBezTo>
                    <a:pt x="4190" y="106"/>
                    <a:pt x="4224" y="1"/>
                    <a:pt x="4224"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1" name="Google Shape;1007;p39">
              <a:extLst>
                <a:ext uri="{FF2B5EF4-FFF2-40B4-BE49-F238E27FC236}">
                  <a16:creationId xmlns:a16="http://schemas.microsoft.com/office/drawing/2014/main" id="{EEABE9E2-9E3D-4C36-A671-90C29F5738F8}"/>
                </a:ext>
              </a:extLst>
            </p:cNvPr>
            <p:cNvSpPr/>
            <p:nvPr/>
          </p:nvSpPr>
          <p:spPr>
            <a:xfrm>
              <a:off x="7378121" y="1557532"/>
              <a:ext cx="234863" cy="167395"/>
            </a:xfrm>
            <a:custGeom>
              <a:avLst/>
              <a:gdLst/>
              <a:ahLst/>
              <a:cxnLst/>
              <a:rect l="l" t="t" r="r" b="b"/>
              <a:pathLst>
                <a:path w="6367" h="4538" extrusionOk="0">
                  <a:moveTo>
                    <a:pt x="1053" y="0"/>
                  </a:moveTo>
                  <a:lnTo>
                    <a:pt x="1" y="417"/>
                  </a:lnTo>
                  <a:cubicBezTo>
                    <a:pt x="1" y="417"/>
                    <a:pt x="984" y="2465"/>
                    <a:pt x="1401" y="3368"/>
                  </a:cubicBezTo>
                  <a:cubicBezTo>
                    <a:pt x="1806" y="4283"/>
                    <a:pt x="1922" y="4537"/>
                    <a:pt x="1922" y="4537"/>
                  </a:cubicBezTo>
                  <a:cubicBezTo>
                    <a:pt x="1922" y="4537"/>
                    <a:pt x="3368" y="3866"/>
                    <a:pt x="4456" y="3426"/>
                  </a:cubicBezTo>
                  <a:cubicBezTo>
                    <a:pt x="5336" y="3067"/>
                    <a:pt x="6089" y="2801"/>
                    <a:pt x="6308" y="2673"/>
                  </a:cubicBezTo>
                  <a:cubicBezTo>
                    <a:pt x="6344" y="2639"/>
                    <a:pt x="6367" y="2593"/>
                    <a:pt x="6344" y="2547"/>
                  </a:cubicBezTo>
                  <a:lnTo>
                    <a:pt x="5637" y="1030"/>
                  </a:lnTo>
                  <a:lnTo>
                    <a:pt x="1053" y="0"/>
                  </a:lnTo>
                  <a:close/>
                </a:path>
              </a:pathLst>
            </a:custGeom>
            <a:solidFill>
              <a:srgbClr val="00A2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2" name="Google Shape;1008;p39">
              <a:extLst>
                <a:ext uri="{FF2B5EF4-FFF2-40B4-BE49-F238E27FC236}">
                  <a16:creationId xmlns:a16="http://schemas.microsoft.com/office/drawing/2014/main" id="{AA7B478C-F87F-4FD6-A1CD-8DEA869D2774}"/>
                </a:ext>
              </a:extLst>
            </p:cNvPr>
            <p:cNvSpPr/>
            <p:nvPr/>
          </p:nvSpPr>
          <p:spPr>
            <a:xfrm>
              <a:off x="7440016" y="1724885"/>
              <a:ext cx="16267" cy="21063"/>
            </a:xfrm>
            <a:custGeom>
              <a:avLst/>
              <a:gdLst/>
              <a:ahLst/>
              <a:cxnLst/>
              <a:rect l="l" t="t" r="r" b="b"/>
              <a:pathLst>
                <a:path w="441" h="571" extrusionOk="0">
                  <a:moveTo>
                    <a:pt x="244" y="0"/>
                  </a:moveTo>
                  <a:cubicBezTo>
                    <a:pt x="244" y="0"/>
                    <a:pt x="1" y="139"/>
                    <a:pt x="82" y="371"/>
                  </a:cubicBezTo>
                  <a:cubicBezTo>
                    <a:pt x="140" y="546"/>
                    <a:pt x="302" y="571"/>
                    <a:pt x="387" y="571"/>
                  </a:cubicBezTo>
                  <a:cubicBezTo>
                    <a:pt x="419" y="571"/>
                    <a:pt x="440" y="567"/>
                    <a:pt x="440" y="567"/>
                  </a:cubicBezTo>
                  <a:lnTo>
                    <a:pt x="244" y="0"/>
                  </a:lnTo>
                  <a:close/>
                </a:path>
              </a:pathLst>
            </a:custGeom>
            <a:solidFill>
              <a:srgbClr val="E2B4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3" name="Google Shape;1009;p39">
              <a:extLst>
                <a:ext uri="{FF2B5EF4-FFF2-40B4-BE49-F238E27FC236}">
                  <a16:creationId xmlns:a16="http://schemas.microsoft.com/office/drawing/2014/main" id="{1A7F8DC9-2982-4CEB-88F8-8A369DE4EF7C}"/>
                </a:ext>
              </a:extLst>
            </p:cNvPr>
            <p:cNvSpPr/>
            <p:nvPr/>
          </p:nvSpPr>
          <p:spPr>
            <a:xfrm>
              <a:off x="7443004" y="1598771"/>
              <a:ext cx="40207" cy="18112"/>
            </a:xfrm>
            <a:custGeom>
              <a:avLst/>
              <a:gdLst/>
              <a:ahLst/>
              <a:cxnLst/>
              <a:rect l="l" t="t" r="r" b="b"/>
              <a:pathLst>
                <a:path w="1090" h="491" extrusionOk="0">
                  <a:moveTo>
                    <a:pt x="1022" y="0"/>
                  </a:moveTo>
                  <a:cubicBezTo>
                    <a:pt x="1013" y="0"/>
                    <a:pt x="1005" y="2"/>
                    <a:pt x="996" y="4"/>
                  </a:cubicBezTo>
                  <a:lnTo>
                    <a:pt x="47" y="375"/>
                  </a:lnTo>
                  <a:cubicBezTo>
                    <a:pt x="12" y="398"/>
                    <a:pt x="1" y="433"/>
                    <a:pt x="12" y="456"/>
                  </a:cubicBezTo>
                  <a:cubicBezTo>
                    <a:pt x="24" y="479"/>
                    <a:pt x="47" y="490"/>
                    <a:pt x="70" y="490"/>
                  </a:cubicBezTo>
                  <a:lnTo>
                    <a:pt x="94" y="490"/>
                  </a:lnTo>
                  <a:lnTo>
                    <a:pt x="1043" y="120"/>
                  </a:lnTo>
                  <a:cubicBezTo>
                    <a:pt x="1077" y="97"/>
                    <a:pt x="1089" y="63"/>
                    <a:pt x="1077" y="40"/>
                  </a:cubicBezTo>
                  <a:cubicBezTo>
                    <a:pt x="1069" y="13"/>
                    <a:pt x="1047" y="0"/>
                    <a:pt x="1022"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4" name="Google Shape;1010;p39">
              <a:extLst>
                <a:ext uri="{FF2B5EF4-FFF2-40B4-BE49-F238E27FC236}">
                  <a16:creationId xmlns:a16="http://schemas.microsoft.com/office/drawing/2014/main" id="{2E45D613-5F1A-4D63-AA81-228EF20B3A31}"/>
                </a:ext>
              </a:extLst>
            </p:cNvPr>
            <p:cNvSpPr/>
            <p:nvPr/>
          </p:nvSpPr>
          <p:spPr>
            <a:xfrm>
              <a:off x="7450270" y="1612861"/>
              <a:ext cx="44449" cy="18554"/>
            </a:xfrm>
            <a:custGeom>
              <a:avLst/>
              <a:gdLst/>
              <a:ahLst/>
              <a:cxnLst/>
              <a:rect l="l" t="t" r="r" b="b"/>
              <a:pathLst>
                <a:path w="1205" h="503" extrusionOk="0">
                  <a:moveTo>
                    <a:pt x="1138" y="0"/>
                  </a:moveTo>
                  <a:cubicBezTo>
                    <a:pt x="1129" y="0"/>
                    <a:pt x="1120" y="2"/>
                    <a:pt x="1111" y="5"/>
                  </a:cubicBezTo>
                  <a:lnTo>
                    <a:pt x="47" y="386"/>
                  </a:lnTo>
                  <a:cubicBezTo>
                    <a:pt x="12" y="398"/>
                    <a:pt x="0" y="433"/>
                    <a:pt x="12" y="468"/>
                  </a:cubicBezTo>
                  <a:cubicBezTo>
                    <a:pt x="12" y="491"/>
                    <a:pt x="35" y="502"/>
                    <a:pt x="59" y="502"/>
                  </a:cubicBezTo>
                  <a:lnTo>
                    <a:pt x="82" y="502"/>
                  </a:lnTo>
                  <a:lnTo>
                    <a:pt x="1147" y="121"/>
                  </a:lnTo>
                  <a:cubicBezTo>
                    <a:pt x="1181" y="108"/>
                    <a:pt x="1204" y="74"/>
                    <a:pt x="1193" y="39"/>
                  </a:cubicBezTo>
                  <a:cubicBezTo>
                    <a:pt x="1184" y="13"/>
                    <a:pt x="1163" y="0"/>
                    <a:pt x="1138"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5" name="Google Shape;1011;p39">
              <a:extLst>
                <a:ext uri="{FF2B5EF4-FFF2-40B4-BE49-F238E27FC236}">
                  <a16:creationId xmlns:a16="http://schemas.microsoft.com/office/drawing/2014/main" id="{E46E62AB-5460-46C7-BB4C-5C9204087BC4}"/>
                </a:ext>
              </a:extLst>
            </p:cNvPr>
            <p:cNvSpPr/>
            <p:nvPr/>
          </p:nvSpPr>
          <p:spPr>
            <a:xfrm>
              <a:off x="7458385" y="1623116"/>
              <a:ext cx="49983" cy="22796"/>
            </a:xfrm>
            <a:custGeom>
              <a:avLst/>
              <a:gdLst/>
              <a:ahLst/>
              <a:cxnLst/>
              <a:rect l="l" t="t" r="r" b="b"/>
              <a:pathLst>
                <a:path w="1355" h="618" extrusionOk="0">
                  <a:moveTo>
                    <a:pt x="1288" y="0"/>
                  </a:moveTo>
                  <a:cubicBezTo>
                    <a:pt x="1280" y="0"/>
                    <a:pt x="1271" y="2"/>
                    <a:pt x="1262" y="5"/>
                  </a:cubicBezTo>
                  <a:cubicBezTo>
                    <a:pt x="1251" y="16"/>
                    <a:pt x="325" y="421"/>
                    <a:pt x="47" y="502"/>
                  </a:cubicBezTo>
                  <a:cubicBezTo>
                    <a:pt x="12" y="502"/>
                    <a:pt x="1" y="537"/>
                    <a:pt x="12" y="571"/>
                  </a:cubicBezTo>
                  <a:cubicBezTo>
                    <a:pt x="12" y="594"/>
                    <a:pt x="35" y="618"/>
                    <a:pt x="70" y="618"/>
                  </a:cubicBezTo>
                  <a:lnTo>
                    <a:pt x="81" y="618"/>
                  </a:lnTo>
                  <a:cubicBezTo>
                    <a:pt x="359" y="537"/>
                    <a:pt x="1274" y="131"/>
                    <a:pt x="1308" y="120"/>
                  </a:cubicBezTo>
                  <a:cubicBezTo>
                    <a:pt x="1343" y="108"/>
                    <a:pt x="1354" y="74"/>
                    <a:pt x="1343" y="39"/>
                  </a:cubicBezTo>
                  <a:cubicBezTo>
                    <a:pt x="1334" y="13"/>
                    <a:pt x="1313" y="0"/>
                    <a:pt x="1288"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6" name="Google Shape;1012;p39">
              <a:extLst>
                <a:ext uri="{FF2B5EF4-FFF2-40B4-BE49-F238E27FC236}">
                  <a16:creationId xmlns:a16="http://schemas.microsoft.com/office/drawing/2014/main" id="{EBB0FCB8-C2FB-4931-8106-3A84C142AF93}"/>
                </a:ext>
              </a:extLst>
            </p:cNvPr>
            <p:cNvSpPr/>
            <p:nvPr/>
          </p:nvSpPr>
          <p:spPr>
            <a:xfrm>
              <a:off x="7398629" y="1458455"/>
              <a:ext cx="248511" cy="183257"/>
            </a:xfrm>
            <a:custGeom>
              <a:avLst/>
              <a:gdLst/>
              <a:ahLst/>
              <a:cxnLst/>
              <a:rect l="l" t="t" r="r" b="b"/>
              <a:pathLst>
                <a:path w="6737" h="4968" extrusionOk="0">
                  <a:moveTo>
                    <a:pt x="3195" y="1"/>
                  </a:moveTo>
                  <a:cubicBezTo>
                    <a:pt x="3195" y="1"/>
                    <a:pt x="1956" y="660"/>
                    <a:pt x="996" y="1413"/>
                  </a:cubicBezTo>
                  <a:cubicBezTo>
                    <a:pt x="23" y="2165"/>
                    <a:pt x="0" y="2304"/>
                    <a:pt x="0" y="2304"/>
                  </a:cubicBezTo>
                  <a:cubicBezTo>
                    <a:pt x="0" y="2304"/>
                    <a:pt x="1377" y="3415"/>
                    <a:pt x="2396" y="4052"/>
                  </a:cubicBezTo>
                  <a:cubicBezTo>
                    <a:pt x="3125" y="4492"/>
                    <a:pt x="3473" y="4816"/>
                    <a:pt x="3612" y="4932"/>
                  </a:cubicBezTo>
                  <a:cubicBezTo>
                    <a:pt x="3642" y="4956"/>
                    <a:pt x="3676" y="4968"/>
                    <a:pt x="3709" y="4968"/>
                  </a:cubicBezTo>
                  <a:cubicBezTo>
                    <a:pt x="3737" y="4968"/>
                    <a:pt x="3763" y="4959"/>
                    <a:pt x="3785" y="4943"/>
                  </a:cubicBezTo>
                  <a:lnTo>
                    <a:pt x="6702" y="2894"/>
                  </a:lnTo>
                  <a:cubicBezTo>
                    <a:pt x="6737" y="2871"/>
                    <a:pt x="6737" y="2836"/>
                    <a:pt x="6714" y="2813"/>
                  </a:cubicBezTo>
                  <a:lnTo>
                    <a:pt x="3195" y="1"/>
                  </a:lnTo>
                  <a:close/>
                </a:path>
              </a:pathLst>
            </a:custGeom>
            <a:solidFill>
              <a:srgbClr val="E2B4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7" name="Google Shape;1013;p39">
              <a:extLst>
                <a:ext uri="{FF2B5EF4-FFF2-40B4-BE49-F238E27FC236}">
                  <a16:creationId xmlns:a16="http://schemas.microsoft.com/office/drawing/2014/main" id="{A0A6C2D2-5234-4EAE-BCAA-E78E5AC6225C}"/>
                </a:ext>
              </a:extLst>
            </p:cNvPr>
            <p:cNvSpPr/>
            <p:nvPr/>
          </p:nvSpPr>
          <p:spPr>
            <a:xfrm>
              <a:off x="7381108" y="1508399"/>
              <a:ext cx="148214" cy="132389"/>
            </a:xfrm>
            <a:custGeom>
              <a:avLst/>
              <a:gdLst/>
              <a:ahLst/>
              <a:cxnLst/>
              <a:rect l="l" t="t" r="r" b="b"/>
              <a:pathLst>
                <a:path w="4018" h="3589" extrusionOk="0">
                  <a:moveTo>
                    <a:pt x="498" y="0"/>
                  </a:moveTo>
                  <a:cubicBezTo>
                    <a:pt x="498" y="0"/>
                    <a:pt x="82" y="244"/>
                    <a:pt x="23" y="638"/>
                  </a:cubicBezTo>
                  <a:cubicBezTo>
                    <a:pt x="0" y="880"/>
                    <a:pt x="93" y="950"/>
                    <a:pt x="93" y="950"/>
                  </a:cubicBezTo>
                  <a:lnTo>
                    <a:pt x="3855" y="3589"/>
                  </a:lnTo>
                  <a:lnTo>
                    <a:pt x="4017" y="2825"/>
                  </a:lnTo>
                  <a:lnTo>
                    <a:pt x="1667" y="823"/>
                  </a:lnTo>
                  <a:lnTo>
                    <a:pt x="498" y="0"/>
                  </a:lnTo>
                  <a:close/>
                </a:path>
              </a:pathLst>
            </a:custGeom>
            <a:solidFill>
              <a:srgbClr val="FF390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8" name="Google Shape;1014;p39">
              <a:extLst>
                <a:ext uri="{FF2B5EF4-FFF2-40B4-BE49-F238E27FC236}">
                  <a16:creationId xmlns:a16="http://schemas.microsoft.com/office/drawing/2014/main" id="{5779001C-4164-41D7-B11B-228EBB77BBB3}"/>
                </a:ext>
              </a:extLst>
            </p:cNvPr>
            <p:cNvSpPr/>
            <p:nvPr/>
          </p:nvSpPr>
          <p:spPr>
            <a:xfrm>
              <a:off x="7513051" y="1614743"/>
              <a:ext cx="22243" cy="27444"/>
            </a:xfrm>
            <a:custGeom>
              <a:avLst/>
              <a:gdLst/>
              <a:ahLst/>
              <a:cxnLst/>
              <a:rect l="l" t="t" r="r" b="b"/>
              <a:pathLst>
                <a:path w="603" h="744" extrusionOk="0">
                  <a:moveTo>
                    <a:pt x="417" y="0"/>
                  </a:moveTo>
                  <a:cubicBezTo>
                    <a:pt x="417" y="0"/>
                    <a:pt x="0" y="162"/>
                    <a:pt x="150" y="556"/>
                  </a:cubicBezTo>
                  <a:cubicBezTo>
                    <a:pt x="214" y="706"/>
                    <a:pt x="327" y="744"/>
                    <a:pt x="424" y="744"/>
                  </a:cubicBezTo>
                  <a:cubicBezTo>
                    <a:pt x="521" y="744"/>
                    <a:pt x="602" y="706"/>
                    <a:pt x="602" y="706"/>
                  </a:cubicBezTo>
                  <a:lnTo>
                    <a:pt x="417" y="0"/>
                  </a:ln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9" name="Google Shape;1015;p39">
              <a:extLst>
                <a:ext uri="{FF2B5EF4-FFF2-40B4-BE49-F238E27FC236}">
                  <a16:creationId xmlns:a16="http://schemas.microsoft.com/office/drawing/2014/main" id="{84245887-DFEC-4DDC-84F1-A2AFF69B7575}"/>
                </a:ext>
              </a:extLst>
            </p:cNvPr>
            <p:cNvSpPr/>
            <p:nvPr/>
          </p:nvSpPr>
          <p:spPr>
            <a:xfrm>
              <a:off x="7519432" y="1538720"/>
              <a:ext cx="123868" cy="102068"/>
            </a:xfrm>
            <a:custGeom>
              <a:avLst/>
              <a:gdLst/>
              <a:ahLst/>
              <a:cxnLst/>
              <a:rect l="l" t="t" r="r" b="b"/>
              <a:pathLst>
                <a:path w="3358" h="2767" extrusionOk="0">
                  <a:moveTo>
                    <a:pt x="3218" y="1"/>
                  </a:moveTo>
                  <a:cubicBezTo>
                    <a:pt x="3218" y="1"/>
                    <a:pt x="499" y="1632"/>
                    <a:pt x="244" y="2061"/>
                  </a:cubicBezTo>
                  <a:cubicBezTo>
                    <a:pt x="0" y="2489"/>
                    <a:pt x="429" y="2767"/>
                    <a:pt x="429" y="2767"/>
                  </a:cubicBezTo>
                  <a:lnTo>
                    <a:pt x="3357" y="695"/>
                  </a:lnTo>
                  <a:cubicBezTo>
                    <a:pt x="3357" y="695"/>
                    <a:pt x="3195" y="660"/>
                    <a:pt x="3138" y="429"/>
                  </a:cubicBezTo>
                  <a:cubicBezTo>
                    <a:pt x="3091" y="186"/>
                    <a:pt x="3218" y="1"/>
                    <a:pt x="3218"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0" name="Google Shape;1016;p39">
              <a:extLst>
                <a:ext uri="{FF2B5EF4-FFF2-40B4-BE49-F238E27FC236}">
                  <a16:creationId xmlns:a16="http://schemas.microsoft.com/office/drawing/2014/main" id="{FD3BAA5D-3122-4C9E-85DB-6117DF6A9004}"/>
                </a:ext>
              </a:extLst>
            </p:cNvPr>
            <p:cNvSpPr/>
            <p:nvPr/>
          </p:nvSpPr>
          <p:spPr>
            <a:xfrm>
              <a:off x="7391326" y="1429389"/>
              <a:ext cx="249396" cy="185655"/>
            </a:xfrm>
            <a:custGeom>
              <a:avLst/>
              <a:gdLst/>
              <a:ahLst/>
              <a:cxnLst/>
              <a:rect l="l" t="t" r="r" b="b"/>
              <a:pathLst>
                <a:path w="6761" h="5033" extrusionOk="0">
                  <a:moveTo>
                    <a:pt x="3223" y="0"/>
                  </a:moveTo>
                  <a:cubicBezTo>
                    <a:pt x="3211" y="0"/>
                    <a:pt x="3197" y="4"/>
                    <a:pt x="3185" y="13"/>
                  </a:cubicBezTo>
                  <a:cubicBezTo>
                    <a:pt x="2953" y="140"/>
                    <a:pt x="1865" y="742"/>
                    <a:pt x="985" y="1414"/>
                  </a:cubicBezTo>
                  <a:cubicBezTo>
                    <a:pt x="325" y="1934"/>
                    <a:pt x="106" y="2166"/>
                    <a:pt x="24" y="2270"/>
                  </a:cubicBezTo>
                  <a:cubicBezTo>
                    <a:pt x="1" y="2305"/>
                    <a:pt x="1" y="2351"/>
                    <a:pt x="36" y="2374"/>
                  </a:cubicBezTo>
                  <a:cubicBezTo>
                    <a:pt x="302" y="2582"/>
                    <a:pt x="1506" y="3531"/>
                    <a:pt x="2421" y="4099"/>
                  </a:cubicBezTo>
                  <a:cubicBezTo>
                    <a:pt x="3231" y="4608"/>
                    <a:pt x="3578" y="4909"/>
                    <a:pt x="3694" y="5013"/>
                  </a:cubicBezTo>
                  <a:cubicBezTo>
                    <a:pt x="3714" y="5027"/>
                    <a:pt x="3735" y="5032"/>
                    <a:pt x="3755" y="5032"/>
                  </a:cubicBezTo>
                  <a:cubicBezTo>
                    <a:pt x="3769" y="5032"/>
                    <a:pt x="3784" y="5030"/>
                    <a:pt x="3798" y="5025"/>
                  </a:cubicBezTo>
                  <a:lnTo>
                    <a:pt x="6714" y="2988"/>
                  </a:lnTo>
                  <a:cubicBezTo>
                    <a:pt x="6761" y="2965"/>
                    <a:pt x="6761" y="2895"/>
                    <a:pt x="6726" y="2872"/>
                  </a:cubicBezTo>
                  <a:lnTo>
                    <a:pt x="3277" y="25"/>
                  </a:lnTo>
                  <a:cubicBezTo>
                    <a:pt x="3263" y="10"/>
                    <a:pt x="3244" y="0"/>
                    <a:pt x="3223" y="0"/>
                  </a:cubicBezTo>
                  <a:close/>
                </a:path>
              </a:pathLst>
            </a:custGeom>
            <a:solidFill>
              <a:srgbClr val="CE2C0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1" name="Google Shape;1017;p39">
              <a:extLst>
                <a:ext uri="{FF2B5EF4-FFF2-40B4-BE49-F238E27FC236}">
                  <a16:creationId xmlns:a16="http://schemas.microsoft.com/office/drawing/2014/main" id="{814B61DB-D723-4F48-8997-98AB679CE90A}"/>
                </a:ext>
              </a:extLst>
            </p:cNvPr>
            <p:cNvSpPr/>
            <p:nvPr/>
          </p:nvSpPr>
          <p:spPr>
            <a:xfrm>
              <a:off x="7471185" y="1488149"/>
              <a:ext cx="39322" cy="31834"/>
            </a:xfrm>
            <a:custGeom>
              <a:avLst/>
              <a:gdLst/>
              <a:ahLst/>
              <a:cxnLst/>
              <a:rect l="l" t="t" r="r" b="b"/>
              <a:pathLst>
                <a:path w="1066" h="863" extrusionOk="0">
                  <a:moveTo>
                    <a:pt x="1001" y="1"/>
                  </a:moveTo>
                  <a:cubicBezTo>
                    <a:pt x="987" y="1"/>
                    <a:pt x="972" y="7"/>
                    <a:pt x="961" y="17"/>
                  </a:cubicBezTo>
                  <a:lnTo>
                    <a:pt x="35" y="758"/>
                  </a:lnTo>
                  <a:cubicBezTo>
                    <a:pt x="12" y="781"/>
                    <a:pt x="1" y="816"/>
                    <a:pt x="24" y="839"/>
                  </a:cubicBezTo>
                  <a:cubicBezTo>
                    <a:pt x="35" y="862"/>
                    <a:pt x="58" y="862"/>
                    <a:pt x="70" y="862"/>
                  </a:cubicBezTo>
                  <a:cubicBezTo>
                    <a:pt x="81" y="862"/>
                    <a:pt x="105" y="862"/>
                    <a:pt x="105" y="850"/>
                  </a:cubicBezTo>
                  <a:lnTo>
                    <a:pt x="1043" y="110"/>
                  </a:lnTo>
                  <a:cubicBezTo>
                    <a:pt x="1066" y="86"/>
                    <a:pt x="1066" y="52"/>
                    <a:pt x="1043" y="29"/>
                  </a:cubicBezTo>
                  <a:cubicBezTo>
                    <a:pt x="1036" y="10"/>
                    <a:pt x="1019" y="1"/>
                    <a:pt x="1001"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2" name="Google Shape;1018;p39">
              <a:extLst>
                <a:ext uri="{FF2B5EF4-FFF2-40B4-BE49-F238E27FC236}">
                  <a16:creationId xmlns:a16="http://schemas.microsoft.com/office/drawing/2014/main" id="{6D3D9B89-AC78-4BD3-941F-65A46BD51F77}"/>
                </a:ext>
              </a:extLst>
            </p:cNvPr>
            <p:cNvSpPr/>
            <p:nvPr/>
          </p:nvSpPr>
          <p:spPr>
            <a:xfrm>
              <a:off x="7482693" y="1497702"/>
              <a:ext cx="41056" cy="33383"/>
            </a:xfrm>
            <a:custGeom>
              <a:avLst/>
              <a:gdLst/>
              <a:ahLst/>
              <a:cxnLst/>
              <a:rect l="l" t="t" r="r" b="b"/>
              <a:pathLst>
                <a:path w="1113" h="905" extrusionOk="0">
                  <a:moveTo>
                    <a:pt x="1038" y="0"/>
                  </a:moveTo>
                  <a:cubicBezTo>
                    <a:pt x="1028" y="0"/>
                    <a:pt x="1017" y="4"/>
                    <a:pt x="1008" y="13"/>
                  </a:cubicBezTo>
                  <a:lnTo>
                    <a:pt x="36" y="800"/>
                  </a:lnTo>
                  <a:cubicBezTo>
                    <a:pt x="13" y="812"/>
                    <a:pt x="1" y="858"/>
                    <a:pt x="24" y="881"/>
                  </a:cubicBezTo>
                  <a:cubicBezTo>
                    <a:pt x="36" y="892"/>
                    <a:pt x="59" y="904"/>
                    <a:pt x="70" y="904"/>
                  </a:cubicBezTo>
                  <a:cubicBezTo>
                    <a:pt x="82" y="904"/>
                    <a:pt x="94" y="892"/>
                    <a:pt x="106" y="892"/>
                  </a:cubicBezTo>
                  <a:lnTo>
                    <a:pt x="1078" y="105"/>
                  </a:lnTo>
                  <a:cubicBezTo>
                    <a:pt x="1101" y="82"/>
                    <a:pt x="1112" y="48"/>
                    <a:pt x="1089" y="25"/>
                  </a:cubicBezTo>
                  <a:cubicBezTo>
                    <a:pt x="1075" y="10"/>
                    <a:pt x="1056" y="0"/>
                    <a:pt x="1038" y="0"/>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3" name="Google Shape;1019;p39">
              <a:extLst>
                <a:ext uri="{FF2B5EF4-FFF2-40B4-BE49-F238E27FC236}">
                  <a16:creationId xmlns:a16="http://schemas.microsoft.com/office/drawing/2014/main" id="{B0FBA22F-1E39-4B18-9C72-38E410A99ED9}"/>
                </a:ext>
              </a:extLst>
            </p:cNvPr>
            <p:cNvSpPr/>
            <p:nvPr/>
          </p:nvSpPr>
          <p:spPr>
            <a:xfrm>
              <a:off x="7554880" y="1589512"/>
              <a:ext cx="28219" cy="68832"/>
            </a:xfrm>
            <a:custGeom>
              <a:avLst/>
              <a:gdLst/>
              <a:ahLst/>
              <a:cxnLst/>
              <a:rect l="l" t="t" r="r" b="b"/>
              <a:pathLst>
                <a:path w="765" h="1866" extrusionOk="0">
                  <a:moveTo>
                    <a:pt x="614" y="1"/>
                  </a:moveTo>
                  <a:lnTo>
                    <a:pt x="1" y="429"/>
                  </a:lnTo>
                  <a:cubicBezTo>
                    <a:pt x="1" y="429"/>
                    <a:pt x="7" y="427"/>
                    <a:pt x="18" y="427"/>
                  </a:cubicBezTo>
                  <a:cubicBezTo>
                    <a:pt x="56" y="427"/>
                    <a:pt x="146" y="456"/>
                    <a:pt x="127" y="730"/>
                  </a:cubicBezTo>
                  <a:cubicBezTo>
                    <a:pt x="104" y="1089"/>
                    <a:pt x="151" y="1853"/>
                    <a:pt x="163" y="1865"/>
                  </a:cubicBezTo>
                  <a:cubicBezTo>
                    <a:pt x="163" y="1865"/>
                    <a:pt x="163" y="1866"/>
                    <a:pt x="164" y="1866"/>
                  </a:cubicBezTo>
                  <a:cubicBezTo>
                    <a:pt x="184" y="1866"/>
                    <a:pt x="394" y="1402"/>
                    <a:pt x="394" y="1402"/>
                  </a:cubicBezTo>
                  <a:lnTo>
                    <a:pt x="718" y="1587"/>
                  </a:lnTo>
                  <a:cubicBezTo>
                    <a:pt x="718" y="1587"/>
                    <a:pt x="660" y="811"/>
                    <a:pt x="718" y="429"/>
                  </a:cubicBezTo>
                  <a:cubicBezTo>
                    <a:pt x="765" y="47"/>
                    <a:pt x="614" y="1"/>
                    <a:pt x="614" y="1"/>
                  </a:cubicBezTo>
                  <a:close/>
                </a:path>
              </a:pathLst>
            </a:custGeom>
            <a:solidFill>
              <a:srgbClr val="E2B4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4" name="Google Shape;1020;p39">
              <a:extLst>
                <a:ext uri="{FF2B5EF4-FFF2-40B4-BE49-F238E27FC236}">
                  <a16:creationId xmlns:a16="http://schemas.microsoft.com/office/drawing/2014/main" id="{B99C8144-7E0E-43FE-868E-3EE4B2B845EE}"/>
                </a:ext>
              </a:extLst>
            </p:cNvPr>
            <p:cNvSpPr/>
            <p:nvPr/>
          </p:nvSpPr>
          <p:spPr>
            <a:xfrm>
              <a:off x="7498518" y="1509949"/>
              <a:ext cx="38474" cy="33088"/>
            </a:xfrm>
            <a:custGeom>
              <a:avLst/>
              <a:gdLst/>
              <a:ahLst/>
              <a:cxnLst/>
              <a:rect l="l" t="t" r="r" b="b"/>
              <a:pathLst>
                <a:path w="1043" h="897" extrusionOk="0">
                  <a:moveTo>
                    <a:pt x="974" y="1"/>
                  </a:moveTo>
                  <a:cubicBezTo>
                    <a:pt x="961" y="1"/>
                    <a:pt x="948" y="6"/>
                    <a:pt x="938" y="17"/>
                  </a:cubicBezTo>
                  <a:lnTo>
                    <a:pt x="24" y="792"/>
                  </a:lnTo>
                  <a:cubicBezTo>
                    <a:pt x="1" y="804"/>
                    <a:pt x="1" y="850"/>
                    <a:pt x="24" y="873"/>
                  </a:cubicBezTo>
                  <a:cubicBezTo>
                    <a:pt x="35" y="884"/>
                    <a:pt x="47" y="896"/>
                    <a:pt x="70" y="896"/>
                  </a:cubicBezTo>
                  <a:cubicBezTo>
                    <a:pt x="81" y="896"/>
                    <a:pt x="93" y="884"/>
                    <a:pt x="104" y="873"/>
                  </a:cubicBezTo>
                  <a:lnTo>
                    <a:pt x="1007" y="109"/>
                  </a:lnTo>
                  <a:cubicBezTo>
                    <a:pt x="1042" y="86"/>
                    <a:pt x="1042" y="51"/>
                    <a:pt x="1019" y="28"/>
                  </a:cubicBezTo>
                  <a:cubicBezTo>
                    <a:pt x="1007" y="9"/>
                    <a:pt x="990" y="1"/>
                    <a:pt x="974" y="1"/>
                  </a:cubicBezTo>
                  <a:close/>
                </a:path>
              </a:pathLst>
            </a:custGeom>
            <a:solidFill>
              <a:srgbClr val="EEE5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5" name="Google Shape;1021;p39">
              <a:extLst>
                <a:ext uri="{FF2B5EF4-FFF2-40B4-BE49-F238E27FC236}">
                  <a16:creationId xmlns:a16="http://schemas.microsoft.com/office/drawing/2014/main" id="{8413EEA1-2786-44A5-83DC-A37D60130F10}"/>
                </a:ext>
              </a:extLst>
            </p:cNvPr>
            <p:cNvSpPr/>
            <p:nvPr/>
          </p:nvSpPr>
          <p:spPr>
            <a:xfrm>
              <a:off x="7560855" y="1595230"/>
              <a:ext cx="19255" cy="14423"/>
            </a:xfrm>
            <a:custGeom>
              <a:avLst/>
              <a:gdLst/>
              <a:ahLst/>
              <a:cxnLst/>
              <a:rect l="l" t="t" r="r" b="b"/>
              <a:pathLst>
                <a:path w="522" h="391" extrusionOk="0">
                  <a:moveTo>
                    <a:pt x="461" y="1"/>
                  </a:moveTo>
                  <a:cubicBezTo>
                    <a:pt x="449" y="1"/>
                    <a:pt x="438" y="3"/>
                    <a:pt x="428" y="8"/>
                  </a:cubicBezTo>
                  <a:lnTo>
                    <a:pt x="35" y="286"/>
                  </a:lnTo>
                  <a:cubicBezTo>
                    <a:pt x="1" y="309"/>
                    <a:pt x="1" y="344"/>
                    <a:pt x="24" y="367"/>
                  </a:cubicBezTo>
                  <a:cubicBezTo>
                    <a:pt x="35" y="390"/>
                    <a:pt x="47" y="390"/>
                    <a:pt x="70" y="390"/>
                  </a:cubicBezTo>
                  <a:cubicBezTo>
                    <a:pt x="81" y="390"/>
                    <a:pt x="93" y="390"/>
                    <a:pt x="104" y="378"/>
                  </a:cubicBezTo>
                  <a:lnTo>
                    <a:pt x="498" y="112"/>
                  </a:lnTo>
                  <a:cubicBezTo>
                    <a:pt x="521" y="89"/>
                    <a:pt x="521" y="54"/>
                    <a:pt x="510" y="20"/>
                  </a:cubicBezTo>
                  <a:cubicBezTo>
                    <a:pt x="496" y="6"/>
                    <a:pt x="478" y="1"/>
                    <a:pt x="461" y="1"/>
                  </a:cubicBezTo>
                  <a:close/>
                </a:path>
              </a:pathLst>
            </a:custGeom>
            <a:solidFill>
              <a:srgbClr val="FFDA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1836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60" y="-268942"/>
            <a:ext cx="4717600" cy="510989"/>
          </a:xfrm>
        </p:spPr>
        <p:txBody>
          <a:bodyPr/>
          <a:lstStyle/>
          <a:p>
            <a:endParaRPr lang="en-US" dirty="0"/>
          </a:p>
        </p:txBody>
      </p:sp>
      <p:sp>
        <p:nvSpPr>
          <p:cNvPr id="3" name="Subtitle 2"/>
          <p:cNvSpPr>
            <a:spLocks noGrp="1"/>
          </p:cNvSpPr>
          <p:nvPr>
            <p:ph type="subTitle" idx="1"/>
          </p:nvPr>
        </p:nvSpPr>
        <p:spPr>
          <a:xfrm>
            <a:off x="921999" y="1577788"/>
            <a:ext cx="10445248" cy="3335811"/>
          </a:xfrm>
        </p:spPr>
        <p:txBody>
          <a:bodyPr/>
          <a:lstStyle/>
          <a:p>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học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được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lòng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tự</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hào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tổ</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quốc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Việt</a:t>
            </a:r>
            <a:r>
              <a:rPr lang="en-US" sz="3200" b="1" i="1" dirty="0">
                <a:solidFill>
                  <a:srgbClr val="7030A0"/>
                </a:solidFill>
                <a:latin typeface="Times New Roman" panose="02020603050405020304" pitchFamily="18" charset="0"/>
                <a:cs typeface="Times New Roman" panose="02020603050405020304" pitchFamily="18" charset="0"/>
              </a:rPr>
              <a:t> Nam, </a:t>
            </a:r>
            <a:r>
              <a:rPr lang="en-US" sz="3200" b="1" i="1" dirty="0" err="1">
                <a:solidFill>
                  <a:srgbClr val="7030A0"/>
                </a:solidFill>
                <a:latin typeface="Times New Roman" panose="02020603050405020304" pitchFamily="18" charset="0"/>
                <a:cs typeface="Times New Roman" panose="02020603050405020304" pitchFamily="18" charset="0"/>
              </a:rPr>
              <a:t>hiểu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thêm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lịch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sử</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dân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tộc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và</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sẽ</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thể</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lòng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yêu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nước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bằng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những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việc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làm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thiết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thực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như</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học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tập</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tốt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chỉ</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biết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yêu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thương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và</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giúp</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đỡ</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mọi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người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biệt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những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người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có</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hoàn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khó</a:t>
            </a:r>
            <a:r>
              <a:rPr lang="en-US" sz="3200" b="1" i="1" dirty="0">
                <a:solidFill>
                  <a:srgbClr val="7030A0"/>
                </a:solidFill>
                <a:latin typeface="Times New Roman" panose="02020603050405020304" pitchFamily="18" charset="0"/>
                <a:cs typeface="Times New Roman" panose="02020603050405020304" pitchFamily="18" charset="0"/>
              </a:rPr>
              <a:t> khan.</a:t>
            </a:r>
          </a:p>
        </p:txBody>
      </p:sp>
    </p:spTree>
    <p:extLst>
      <p:ext uri="{BB962C8B-B14F-4D97-AF65-F5344CB8AC3E}">
        <p14:creationId xmlns:p14="http://schemas.microsoft.com/office/powerpoint/2010/main" val="177394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Dặn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vi, việc làm để thể hiện tình yêu Tổ quốc</a:t>
              </a:r>
              <a:r>
                <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8" name="Group 17"/>
          <p:cNvGrpSpPr/>
          <p:nvPr/>
        </p:nvGrpSpPr>
        <p:grpSpPr>
          <a:xfrm>
            <a:off x="-1327797" y="3482573"/>
            <a:ext cx="9629701" cy="3429000"/>
            <a:chOff x="-1536300" y="4414305"/>
            <a:chExt cx="9629701"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00" y="4414305"/>
              <a:ext cx="4572000" cy="3429000"/>
            </a:xfrm>
            <a:prstGeom prst="rect">
              <a:avLst/>
            </a:prstGeom>
          </p:spPr>
        </p:pic>
        <p:sp>
          <p:nvSpPr>
            <p:cNvPr id="15" name="TextBox 14"/>
            <p:cNvSpPr txBox="1"/>
            <p:nvPr/>
          </p:nvSpPr>
          <p:spPr>
            <a:xfrm>
              <a:off x="1288899" y="5804257"/>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a:t>
              </a:r>
              <a:r>
                <a:rPr lang="nl-NL"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 y="47159"/>
            <a:ext cx="12176542" cy="67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WordArt 5"/>
          <p:cNvSpPr>
            <a:spLocks noChangeArrowheads="1" noChangeShapeType="1" noTextEdit="1"/>
          </p:cNvSpPr>
          <p:nvPr/>
        </p:nvSpPr>
        <p:spPr bwMode="auto">
          <a:xfrm>
            <a:off x="2544509" y="2001232"/>
            <a:ext cx="7508867" cy="2706427"/>
          </a:xfrm>
          <a:prstGeom prst="rect">
            <a:avLst/>
          </a:prstGeom>
        </p:spPr>
        <p:txBody>
          <a:bodyPr wrap="none" lIns="90033" tIns="45377" rIns="90033" bIns="45377" numCol="1" fromWordArt="1">
            <a:prstTxWarp prst="textWave1">
              <a:avLst>
                <a:gd name="adj1" fmla="val 13005"/>
                <a:gd name="adj2" fmla="val 0"/>
              </a:avLst>
            </a:prstTxWarp>
          </a:bodyPr>
          <a:lstStyle/>
          <a:p>
            <a:pPr algn="ctr" defTabSz="1217589" eaLnBrk="0" fontAlgn="base" hangingPunct="0">
              <a:spcBef>
                <a:spcPct val="0"/>
              </a:spcBef>
              <a:spcAft>
                <a:spcPct val="0"/>
              </a:spcAft>
            </a:pPr>
            <a:r>
              <a:rPr lang="en-US" sz="4394" b="1" kern="10" dirty="0" err="1">
                <a:ln w="12700">
                  <a:solidFill>
                    <a:srgbClr val="FF00FF"/>
                  </a:solidFill>
                  <a:round/>
                  <a:headEnd/>
                  <a:tailEnd/>
                </a:ln>
                <a:solidFill>
                  <a:srgbClr val="FF000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Trò</a:t>
            </a:r>
            <a:r>
              <a:rPr lang="en-US" sz="4394" b="1" kern="10" dirty="0">
                <a:ln w="12700">
                  <a:solidFill>
                    <a:srgbClr val="FF00FF"/>
                  </a:solidFill>
                  <a:round/>
                  <a:headEnd/>
                  <a:tailEnd/>
                </a:ln>
                <a:solidFill>
                  <a:srgbClr val="FF000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en-US" sz="4394" b="1" kern="10" dirty="0" err="1">
                <a:ln w="12700">
                  <a:solidFill>
                    <a:srgbClr val="FF00FF"/>
                  </a:solidFill>
                  <a:round/>
                  <a:headEnd/>
                  <a:tailEnd/>
                </a:ln>
                <a:solidFill>
                  <a:srgbClr val="FF000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chơi</a:t>
            </a:r>
            <a:r>
              <a:rPr lang="en-US" sz="4394" b="1" kern="10" dirty="0">
                <a:ln w="12700">
                  <a:solidFill>
                    <a:srgbClr val="FF00FF"/>
                  </a:solidFill>
                  <a:round/>
                  <a:headEnd/>
                  <a:tailEnd/>
                </a:ln>
                <a:solidFill>
                  <a:srgbClr val="FF000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en-US" sz="4394" b="1" kern="10" dirty="0" err="1">
                <a:ln w="12700">
                  <a:solidFill>
                    <a:srgbClr val="FF00FF"/>
                  </a:solidFill>
                  <a:round/>
                  <a:headEnd/>
                  <a:tailEnd/>
                </a:ln>
                <a:solidFill>
                  <a:srgbClr val="7030A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Đi</a:t>
            </a:r>
            <a:r>
              <a:rPr lang="en-US" sz="4394" b="1" kern="10" dirty="0">
                <a:ln w="12700">
                  <a:solidFill>
                    <a:srgbClr val="FF00FF"/>
                  </a:solidFill>
                  <a:round/>
                  <a:headEnd/>
                  <a:tailEnd/>
                </a:ln>
                <a:solidFill>
                  <a:srgbClr val="7030A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en-US" sz="4394" b="1" kern="10" dirty="0" err="1">
                <a:ln w="12700">
                  <a:solidFill>
                    <a:srgbClr val="FF00FF"/>
                  </a:solidFill>
                  <a:round/>
                  <a:headEnd/>
                  <a:tailEnd/>
                </a:ln>
                <a:solidFill>
                  <a:srgbClr val="7030A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rPr>
              <a:t>chợ</a:t>
            </a:r>
            <a:endParaRPr lang="en-US" sz="4394" b="1" kern="10" dirty="0">
              <a:ln w="12700">
                <a:solidFill>
                  <a:srgbClr val="FF00FF"/>
                </a:solidFill>
                <a:round/>
                <a:headEnd/>
                <a:tailEnd/>
              </a:ln>
              <a:solidFill>
                <a:srgbClr val="7030A0"/>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9762669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repeatCount="indefinite" fill="hold" grpId="0" nodeType="clickEffect">
                                  <p:stCondLst>
                                    <p:cond delay="0"/>
                                  </p:stCondLst>
                                  <p:childTnLst>
                                    <p:animScale>
                                      <p:cBhvr>
                                        <p:cTn id="6" dur="5000" fill="hold"/>
                                        <p:tgtEl>
                                          <p:spTgt spid="11059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D911DA9-C71A-419B-AC98-5785A144C5D7}"/>
              </a:ext>
            </a:extLst>
          </p:cNvPr>
          <p:cNvSpPr>
            <a:spLocks noChangeArrowheads="1"/>
          </p:cNvSpPr>
          <p:nvPr/>
        </p:nvSpPr>
        <p:spPr bwMode="auto">
          <a:xfrm>
            <a:off x="7729" y="13860"/>
            <a:ext cx="12176542" cy="6849305"/>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pic>
        <p:nvPicPr>
          <p:cNvPr id="15363" name="Picture 3" descr="rose001">
            <a:extLst>
              <a:ext uri="{FF2B5EF4-FFF2-40B4-BE49-F238E27FC236}">
                <a16:creationId xmlns:a16="http://schemas.microsoft.com/office/drawing/2014/main" id="{B629B5D6-CD97-4A00-A207-B4F009A8B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646" y="1393235"/>
            <a:ext cx="3852734" cy="487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a:extLst>
              <a:ext uri="{FF2B5EF4-FFF2-40B4-BE49-F238E27FC236}">
                <a16:creationId xmlns:a16="http://schemas.microsoft.com/office/drawing/2014/main" id="{B164E834-249E-408D-BFD6-125B99A137B5}"/>
              </a:ext>
            </a:extLst>
          </p:cNvPr>
          <p:cNvSpPr>
            <a:spLocks noGrp="1" noChangeArrowheads="1"/>
          </p:cNvSpPr>
          <p:nvPr>
            <p:ph type="title"/>
          </p:nvPr>
        </p:nvSpPr>
        <p:spPr>
          <a:xfrm>
            <a:off x="2451154" y="765381"/>
            <a:ext cx="7052246" cy="532724"/>
          </a:xfrm>
        </p:spPr>
        <p:txBody>
          <a:bodyPr rtlCol="0">
            <a:noAutofit/>
          </a:bodyPr>
          <a:lstStyle/>
          <a:p>
            <a:pPr algn="ctr" eaLnBrk="1" fontAlgn="auto" hangingPunct="1">
              <a:spcAft>
                <a:spcPts val="0"/>
              </a:spcAft>
              <a:defRPr/>
            </a:pPr>
            <a:r>
              <a:rPr lang="en-US" altLang="en-US" sz="4794" b="1" dirty="0">
                <a:solidFill>
                  <a:srgbClr val="FF0000"/>
                </a:solidFill>
                <a:latin typeface="Times New Roman" panose="02020603050405020304" pitchFamily="18" charset="0"/>
                <a:cs typeface="Times New Roman" panose="02020603050405020304" pitchFamily="18" charset="0"/>
              </a:rPr>
              <a:t>TIẾT HỌC KẾT THÚC</a:t>
            </a:r>
          </a:p>
        </p:txBody>
      </p:sp>
      <p:grpSp>
        <p:nvGrpSpPr>
          <p:cNvPr id="17413" name="Group 5">
            <a:extLst>
              <a:ext uri="{FF2B5EF4-FFF2-40B4-BE49-F238E27FC236}">
                <a16:creationId xmlns:a16="http://schemas.microsoft.com/office/drawing/2014/main" id="{FB794C53-EC03-40ED-A14D-47828A00FC59}"/>
              </a:ext>
            </a:extLst>
          </p:cNvPr>
          <p:cNvGrpSpPr>
            <a:grpSpLocks/>
          </p:cNvGrpSpPr>
          <p:nvPr/>
        </p:nvGrpSpPr>
        <p:grpSpPr bwMode="auto">
          <a:xfrm>
            <a:off x="83833" y="6339954"/>
            <a:ext cx="12024335" cy="475647"/>
            <a:chOff x="0" y="4020"/>
            <a:chExt cx="5760" cy="300"/>
          </a:xfrm>
        </p:grpSpPr>
        <p:pic>
          <p:nvPicPr>
            <p:cNvPr id="17452" name="Picture 6" descr="pink_flower_divider_md_wht">
              <a:extLst>
                <a:ext uri="{FF2B5EF4-FFF2-40B4-BE49-F238E27FC236}">
                  <a16:creationId xmlns:a16="http://schemas.microsoft.com/office/drawing/2014/main" id="{1E41666E-5571-47FC-9F8D-83C7547A8A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020"/>
              <a:ext cx="206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3" name="Picture 7" descr="pink_flower_divider_md_wht">
              <a:extLst>
                <a:ext uri="{FF2B5EF4-FFF2-40B4-BE49-F238E27FC236}">
                  <a16:creationId xmlns:a16="http://schemas.microsoft.com/office/drawing/2014/main" id="{9B6ACA2E-07A0-4EF6-9EAC-59B9688886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4020"/>
              <a:ext cx="206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4" name="Picture 8" descr="pink_flower_divider_md_wht">
              <a:extLst>
                <a:ext uri="{FF2B5EF4-FFF2-40B4-BE49-F238E27FC236}">
                  <a16:creationId xmlns:a16="http://schemas.microsoft.com/office/drawing/2014/main" id="{45A6E69E-057D-4486-ADC3-DB9AF41D540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96" y="4020"/>
              <a:ext cx="206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4" name="Picture 10" descr="0 (50)">
            <a:extLst>
              <a:ext uri="{FF2B5EF4-FFF2-40B4-BE49-F238E27FC236}">
                <a16:creationId xmlns:a16="http://schemas.microsoft.com/office/drawing/2014/main" id="{1F0B721D-4615-4C53-A3CB-E7CAFECADC77}"/>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45622" y="6381178"/>
            <a:ext cx="532724" cy="4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descr="0 (50)">
            <a:extLst>
              <a:ext uri="{FF2B5EF4-FFF2-40B4-BE49-F238E27FC236}">
                <a16:creationId xmlns:a16="http://schemas.microsoft.com/office/drawing/2014/main" id="{6410E718-EAE8-4F66-90AF-0485646463C1}"/>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85344" y="6397034"/>
            <a:ext cx="532724" cy="4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2" descr="0 (50)">
            <a:extLst>
              <a:ext uri="{FF2B5EF4-FFF2-40B4-BE49-F238E27FC236}">
                <a16:creationId xmlns:a16="http://schemas.microsoft.com/office/drawing/2014/main" id="{EFDD22DB-6D68-44B1-BDFC-8B281246282B}"/>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343" y="6387522"/>
            <a:ext cx="478818" cy="4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0 (50)">
            <a:extLst>
              <a:ext uri="{FF2B5EF4-FFF2-40B4-BE49-F238E27FC236}">
                <a16:creationId xmlns:a16="http://schemas.microsoft.com/office/drawing/2014/main" id="{E0B7A465-6826-4179-A914-604341C552E6}"/>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29479" y="6397034"/>
            <a:ext cx="532724" cy="4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AutoShape 14">
            <a:extLst>
              <a:ext uri="{FF2B5EF4-FFF2-40B4-BE49-F238E27FC236}">
                <a16:creationId xmlns:a16="http://schemas.microsoft.com/office/drawing/2014/main" id="{D38AFB32-0684-42E2-9D35-2FA2142CBFAA}"/>
              </a:ext>
            </a:extLst>
          </p:cNvPr>
          <p:cNvSpPr>
            <a:spLocks noChangeArrowheads="1"/>
          </p:cNvSpPr>
          <p:nvPr/>
        </p:nvSpPr>
        <p:spPr bwMode="auto">
          <a:xfrm>
            <a:off x="1529820" y="3505104"/>
            <a:ext cx="402714" cy="43125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75" name="AutoShape 15">
            <a:extLst>
              <a:ext uri="{FF2B5EF4-FFF2-40B4-BE49-F238E27FC236}">
                <a16:creationId xmlns:a16="http://schemas.microsoft.com/office/drawing/2014/main" id="{39F1A2CB-4CEA-44B0-97EB-3CEDAD1102B0}"/>
              </a:ext>
            </a:extLst>
          </p:cNvPr>
          <p:cNvSpPr>
            <a:spLocks noChangeArrowheads="1"/>
          </p:cNvSpPr>
          <p:nvPr/>
        </p:nvSpPr>
        <p:spPr bwMode="auto">
          <a:xfrm>
            <a:off x="7139323" y="6168722"/>
            <a:ext cx="250507" cy="68493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76" name="AutoShape 16">
            <a:extLst>
              <a:ext uri="{FF2B5EF4-FFF2-40B4-BE49-F238E27FC236}">
                <a16:creationId xmlns:a16="http://schemas.microsoft.com/office/drawing/2014/main" id="{07D50EA8-3154-4DC9-A834-F08ECB9BEFA3}"/>
              </a:ext>
            </a:extLst>
          </p:cNvPr>
          <p:cNvSpPr>
            <a:spLocks noChangeArrowheads="1"/>
          </p:cNvSpPr>
          <p:nvPr/>
        </p:nvSpPr>
        <p:spPr bwMode="auto">
          <a:xfrm>
            <a:off x="3790702" y="6314746"/>
            <a:ext cx="542237" cy="539067"/>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77" name="AutoShape 17">
            <a:extLst>
              <a:ext uri="{FF2B5EF4-FFF2-40B4-BE49-F238E27FC236}">
                <a16:creationId xmlns:a16="http://schemas.microsoft.com/office/drawing/2014/main" id="{FE8A951F-EE74-4AA8-A916-906DB920CE5B}"/>
              </a:ext>
            </a:extLst>
          </p:cNvPr>
          <p:cNvSpPr>
            <a:spLocks noChangeArrowheads="1"/>
          </p:cNvSpPr>
          <p:nvPr/>
        </p:nvSpPr>
        <p:spPr bwMode="auto">
          <a:xfrm>
            <a:off x="7557819" y="6451100"/>
            <a:ext cx="558092" cy="402714"/>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78" name="AutoShape 18">
            <a:extLst>
              <a:ext uri="{FF2B5EF4-FFF2-40B4-BE49-F238E27FC236}">
                <a16:creationId xmlns:a16="http://schemas.microsoft.com/office/drawing/2014/main" id="{54298971-BE51-44B4-8C61-8F6FD00B4EE2}"/>
              </a:ext>
            </a:extLst>
          </p:cNvPr>
          <p:cNvSpPr>
            <a:spLocks noChangeArrowheads="1"/>
          </p:cNvSpPr>
          <p:nvPr/>
        </p:nvSpPr>
        <p:spPr bwMode="auto">
          <a:xfrm>
            <a:off x="1864336" y="3733414"/>
            <a:ext cx="542237" cy="539067"/>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79" name="AutoShape 19">
            <a:extLst>
              <a:ext uri="{FF2B5EF4-FFF2-40B4-BE49-F238E27FC236}">
                <a16:creationId xmlns:a16="http://schemas.microsoft.com/office/drawing/2014/main" id="{67EC8399-187B-40EF-82AB-8DFBAB039298}"/>
              </a:ext>
            </a:extLst>
          </p:cNvPr>
          <p:cNvSpPr>
            <a:spLocks noChangeArrowheads="1"/>
          </p:cNvSpPr>
          <p:nvPr/>
        </p:nvSpPr>
        <p:spPr bwMode="auto">
          <a:xfrm>
            <a:off x="6218085" y="5788365"/>
            <a:ext cx="542237" cy="539067"/>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80" name="AutoShape 20">
            <a:extLst>
              <a:ext uri="{FF2B5EF4-FFF2-40B4-BE49-F238E27FC236}">
                <a16:creationId xmlns:a16="http://schemas.microsoft.com/office/drawing/2014/main" id="{9511CC6F-6E46-4679-BF52-0D7B21BDD57E}"/>
              </a:ext>
            </a:extLst>
          </p:cNvPr>
          <p:cNvSpPr>
            <a:spLocks noChangeArrowheads="1"/>
          </p:cNvSpPr>
          <p:nvPr/>
        </p:nvSpPr>
        <p:spPr bwMode="auto">
          <a:xfrm>
            <a:off x="9620542" y="3352896"/>
            <a:ext cx="502599" cy="3044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1" name="AutoShape 21">
            <a:extLst>
              <a:ext uri="{FF2B5EF4-FFF2-40B4-BE49-F238E27FC236}">
                <a16:creationId xmlns:a16="http://schemas.microsoft.com/office/drawing/2014/main" id="{DFFA4386-3455-4C0F-9A6F-FD938BD1DA9A}"/>
              </a:ext>
            </a:extLst>
          </p:cNvPr>
          <p:cNvSpPr>
            <a:spLocks noChangeArrowheads="1"/>
          </p:cNvSpPr>
          <p:nvPr/>
        </p:nvSpPr>
        <p:spPr bwMode="auto">
          <a:xfrm>
            <a:off x="1529806" y="4951067"/>
            <a:ext cx="418569" cy="3044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2" name="AutoShape 22">
            <a:extLst>
              <a:ext uri="{FF2B5EF4-FFF2-40B4-BE49-F238E27FC236}">
                <a16:creationId xmlns:a16="http://schemas.microsoft.com/office/drawing/2014/main" id="{61B908D1-B32D-419A-AA34-D1C2B30575F1}"/>
              </a:ext>
            </a:extLst>
          </p:cNvPr>
          <p:cNvSpPr>
            <a:spLocks noChangeArrowheads="1"/>
          </p:cNvSpPr>
          <p:nvPr/>
        </p:nvSpPr>
        <p:spPr bwMode="auto">
          <a:xfrm>
            <a:off x="8058873" y="4372365"/>
            <a:ext cx="502601" cy="380517"/>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3" name="AutoShape 23">
            <a:extLst>
              <a:ext uri="{FF2B5EF4-FFF2-40B4-BE49-F238E27FC236}">
                <a16:creationId xmlns:a16="http://schemas.microsoft.com/office/drawing/2014/main" id="{55B7B33A-F3EA-46E8-A468-C8492CE966AA}"/>
              </a:ext>
            </a:extLst>
          </p:cNvPr>
          <p:cNvSpPr>
            <a:spLocks noChangeArrowheads="1"/>
          </p:cNvSpPr>
          <p:nvPr/>
        </p:nvSpPr>
        <p:spPr bwMode="auto">
          <a:xfrm>
            <a:off x="1529799" y="2211346"/>
            <a:ext cx="334538" cy="45662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84" name="AutoShape 24">
            <a:extLst>
              <a:ext uri="{FF2B5EF4-FFF2-40B4-BE49-F238E27FC236}">
                <a16:creationId xmlns:a16="http://schemas.microsoft.com/office/drawing/2014/main" id="{8EF3F504-64C5-4965-A590-F9AD23ABA257}"/>
              </a:ext>
            </a:extLst>
          </p:cNvPr>
          <p:cNvSpPr>
            <a:spLocks noChangeArrowheads="1"/>
          </p:cNvSpPr>
          <p:nvPr/>
        </p:nvSpPr>
        <p:spPr bwMode="auto">
          <a:xfrm>
            <a:off x="8785123" y="1128459"/>
            <a:ext cx="250507" cy="68493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85" name="AutoShape 25">
            <a:extLst>
              <a:ext uri="{FF2B5EF4-FFF2-40B4-BE49-F238E27FC236}">
                <a16:creationId xmlns:a16="http://schemas.microsoft.com/office/drawing/2014/main" id="{0D4812CA-2B36-4FB9-9E03-A69A4CAD1C89}"/>
              </a:ext>
            </a:extLst>
          </p:cNvPr>
          <p:cNvSpPr>
            <a:spLocks noChangeArrowheads="1"/>
          </p:cNvSpPr>
          <p:nvPr/>
        </p:nvSpPr>
        <p:spPr bwMode="auto">
          <a:xfrm>
            <a:off x="9503212" y="5264994"/>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6" name="AutoShape 26">
            <a:extLst>
              <a:ext uri="{FF2B5EF4-FFF2-40B4-BE49-F238E27FC236}">
                <a16:creationId xmlns:a16="http://schemas.microsoft.com/office/drawing/2014/main" id="{E36D8367-2C81-4237-AC87-87C14C7EB880}"/>
              </a:ext>
            </a:extLst>
          </p:cNvPr>
          <p:cNvSpPr>
            <a:spLocks noChangeArrowheads="1"/>
          </p:cNvSpPr>
          <p:nvPr/>
        </p:nvSpPr>
        <p:spPr bwMode="auto">
          <a:xfrm>
            <a:off x="3538612" y="5559895"/>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7" name="AutoShape 27">
            <a:extLst>
              <a:ext uri="{FF2B5EF4-FFF2-40B4-BE49-F238E27FC236}">
                <a16:creationId xmlns:a16="http://schemas.microsoft.com/office/drawing/2014/main" id="{368A2600-6CC7-4639-98C9-AC330C01F797}"/>
              </a:ext>
            </a:extLst>
          </p:cNvPr>
          <p:cNvSpPr>
            <a:spLocks noChangeArrowheads="1"/>
          </p:cNvSpPr>
          <p:nvPr/>
        </p:nvSpPr>
        <p:spPr bwMode="auto">
          <a:xfrm>
            <a:off x="1529799" y="1526415"/>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8" name="AutoShape 28">
            <a:extLst>
              <a:ext uri="{FF2B5EF4-FFF2-40B4-BE49-F238E27FC236}">
                <a16:creationId xmlns:a16="http://schemas.microsoft.com/office/drawing/2014/main" id="{8AD367D4-A296-4F91-85C5-3056F20AB6FC}"/>
              </a:ext>
            </a:extLst>
          </p:cNvPr>
          <p:cNvSpPr>
            <a:spLocks noChangeArrowheads="1"/>
          </p:cNvSpPr>
          <p:nvPr/>
        </p:nvSpPr>
        <p:spPr bwMode="auto">
          <a:xfrm>
            <a:off x="2701475" y="4874964"/>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89" name="AutoShape 29">
            <a:extLst>
              <a:ext uri="{FF2B5EF4-FFF2-40B4-BE49-F238E27FC236}">
                <a16:creationId xmlns:a16="http://schemas.microsoft.com/office/drawing/2014/main" id="{BE345674-242A-4C77-B178-028ED23CAA23}"/>
              </a:ext>
            </a:extLst>
          </p:cNvPr>
          <p:cNvSpPr>
            <a:spLocks noChangeArrowheads="1"/>
          </p:cNvSpPr>
          <p:nvPr/>
        </p:nvSpPr>
        <p:spPr bwMode="auto">
          <a:xfrm>
            <a:off x="8561435" y="6549239"/>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0" name="AutoShape 30">
            <a:extLst>
              <a:ext uri="{FF2B5EF4-FFF2-40B4-BE49-F238E27FC236}">
                <a16:creationId xmlns:a16="http://schemas.microsoft.com/office/drawing/2014/main" id="{B24DB7D9-4F67-49C0-ADEA-80728127A8AE}"/>
              </a:ext>
            </a:extLst>
          </p:cNvPr>
          <p:cNvSpPr>
            <a:spLocks noChangeArrowheads="1"/>
          </p:cNvSpPr>
          <p:nvPr/>
        </p:nvSpPr>
        <p:spPr bwMode="auto">
          <a:xfrm>
            <a:off x="9823642" y="1256883"/>
            <a:ext cx="423325" cy="439181"/>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1" name="AutoShape 31">
            <a:extLst>
              <a:ext uri="{FF2B5EF4-FFF2-40B4-BE49-F238E27FC236}">
                <a16:creationId xmlns:a16="http://schemas.microsoft.com/office/drawing/2014/main" id="{35DA8CEE-A078-4731-A9AA-9388E2865412}"/>
              </a:ext>
            </a:extLst>
          </p:cNvPr>
          <p:cNvSpPr>
            <a:spLocks noChangeArrowheads="1"/>
          </p:cNvSpPr>
          <p:nvPr/>
        </p:nvSpPr>
        <p:spPr bwMode="auto">
          <a:xfrm>
            <a:off x="1864337" y="1526417"/>
            <a:ext cx="424912" cy="439181"/>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2" name="AutoShape 32">
            <a:extLst>
              <a:ext uri="{FF2B5EF4-FFF2-40B4-BE49-F238E27FC236}">
                <a16:creationId xmlns:a16="http://schemas.microsoft.com/office/drawing/2014/main" id="{219B996A-E314-4181-9BE1-29633129827A}"/>
              </a:ext>
            </a:extLst>
          </p:cNvPr>
          <p:cNvSpPr>
            <a:spLocks noChangeArrowheads="1"/>
          </p:cNvSpPr>
          <p:nvPr/>
        </p:nvSpPr>
        <p:spPr bwMode="auto">
          <a:xfrm>
            <a:off x="5296916" y="6168722"/>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3" name="AutoShape 33">
            <a:extLst>
              <a:ext uri="{FF2B5EF4-FFF2-40B4-BE49-F238E27FC236}">
                <a16:creationId xmlns:a16="http://schemas.microsoft.com/office/drawing/2014/main" id="{E53E71B0-AA6A-41AD-AAB2-69476290F062}"/>
              </a:ext>
            </a:extLst>
          </p:cNvPr>
          <p:cNvSpPr>
            <a:spLocks noChangeArrowheads="1"/>
          </p:cNvSpPr>
          <p:nvPr/>
        </p:nvSpPr>
        <p:spPr bwMode="auto">
          <a:xfrm>
            <a:off x="1948367" y="2591863"/>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4" name="AutoShape 34">
            <a:extLst>
              <a:ext uri="{FF2B5EF4-FFF2-40B4-BE49-F238E27FC236}">
                <a16:creationId xmlns:a16="http://schemas.microsoft.com/office/drawing/2014/main" id="{2A3819F7-8B2B-48C8-A23A-04A78CD94822}"/>
              </a:ext>
            </a:extLst>
          </p:cNvPr>
          <p:cNvSpPr>
            <a:spLocks noChangeArrowheads="1"/>
          </p:cNvSpPr>
          <p:nvPr/>
        </p:nvSpPr>
        <p:spPr bwMode="auto">
          <a:xfrm>
            <a:off x="2450966" y="4508"/>
            <a:ext cx="558092" cy="402714"/>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95" name="AutoShape 35">
            <a:extLst>
              <a:ext uri="{FF2B5EF4-FFF2-40B4-BE49-F238E27FC236}">
                <a16:creationId xmlns:a16="http://schemas.microsoft.com/office/drawing/2014/main" id="{8A73533C-5C35-4776-9C7D-7C9923472667}"/>
              </a:ext>
            </a:extLst>
          </p:cNvPr>
          <p:cNvSpPr>
            <a:spLocks noChangeArrowheads="1"/>
          </p:cNvSpPr>
          <p:nvPr/>
        </p:nvSpPr>
        <p:spPr bwMode="auto">
          <a:xfrm>
            <a:off x="9985200" y="308764"/>
            <a:ext cx="558092" cy="402714"/>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96" name="AutoShape 36">
            <a:extLst>
              <a:ext uri="{FF2B5EF4-FFF2-40B4-BE49-F238E27FC236}">
                <a16:creationId xmlns:a16="http://schemas.microsoft.com/office/drawing/2014/main" id="{1C3C4F2A-2894-4406-8BC6-C667071BE953}"/>
              </a:ext>
            </a:extLst>
          </p:cNvPr>
          <p:cNvSpPr>
            <a:spLocks noChangeArrowheads="1"/>
          </p:cNvSpPr>
          <p:nvPr/>
        </p:nvSpPr>
        <p:spPr bwMode="auto">
          <a:xfrm>
            <a:off x="7139250" y="4508"/>
            <a:ext cx="542237" cy="539067"/>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397" name="AutoShape 37">
            <a:extLst>
              <a:ext uri="{FF2B5EF4-FFF2-40B4-BE49-F238E27FC236}">
                <a16:creationId xmlns:a16="http://schemas.microsoft.com/office/drawing/2014/main" id="{F8C9BC4A-3534-4C07-A54F-A8265676E617}"/>
              </a:ext>
            </a:extLst>
          </p:cNvPr>
          <p:cNvSpPr>
            <a:spLocks noChangeArrowheads="1"/>
          </p:cNvSpPr>
          <p:nvPr/>
        </p:nvSpPr>
        <p:spPr bwMode="auto">
          <a:xfrm>
            <a:off x="1529806" y="841485"/>
            <a:ext cx="418569" cy="380517"/>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8" name="AutoShape 38">
            <a:extLst>
              <a:ext uri="{FF2B5EF4-FFF2-40B4-BE49-F238E27FC236}">
                <a16:creationId xmlns:a16="http://schemas.microsoft.com/office/drawing/2014/main" id="{0018C1B4-659C-417E-AEA4-924B5206F264}"/>
              </a:ext>
            </a:extLst>
          </p:cNvPr>
          <p:cNvSpPr>
            <a:spLocks noChangeArrowheads="1"/>
          </p:cNvSpPr>
          <p:nvPr/>
        </p:nvSpPr>
        <p:spPr bwMode="auto">
          <a:xfrm>
            <a:off x="9064208" y="4348"/>
            <a:ext cx="250507" cy="380517"/>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399" name="AutoShape 39">
            <a:extLst>
              <a:ext uri="{FF2B5EF4-FFF2-40B4-BE49-F238E27FC236}">
                <a16:creationId xmlns:a16="http://schemas.microsoft.com/office/drawing/2014/main" id="{FAAD8F07-5961-4572-BA3A-4D727E930F8A}"/>
              </a:ext>
            </a:extLst>
          </p:cNvPr>
          <p:cNvSpPr>
            <a:spLocks noChangeArrowheads="1"/>
          </p:cNvSpPr>
          <p:nvPr/>
        </p:nvSpPr>
        <p:spPr bwMode="auto">
          <a:xfrm>
            <a:off x="2953633" y="308761"/>
            <a:ext cx="250507" cy="68493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400" name="AutoShape 40">
            <a:extLst>
              <a:ext uri="{FF2B5EF4-FFF2-40B4-BE49-F238E27FC236}">
                <a16:creationId xmlns:a16="http://schemas.microsoft.com/office/drawing/2014/main" id="{AB0B73D3-8B73-49EF-BBB1-5144CC93D218}"/>
              </a:ext>
            </a:extLst>
          </p:cNvPr>
          <p:cNvSpPr>
            <a:spLocks noChangeArrowheads="1"/>
          </p:cNvSpPr>
          <p:nvPr/>
        </p:nvSpPr>
        <p:spPr bwMode="auto">
          <a:xfrm>
            <a:off x="4291719" y="4348"/>
            <a:ext cx="252093" cy="380517"/>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217589" fontAlgn="base">
              <a:lnSpc>
                <a:spcPct val="100000"/>
              </a:lnSpc>
              <a:spcBef>
                <a:spcPct val="0"/>
              </a:spcBef>
              <a:spcAft>
                <a:spcPct val="0"/>
              </a:spcAft>
              <a:buNone/>
            </a:pPr>
            <a:endParaRPr lang="en-US" altLang="en-US" sz="2397">
              <a:solidFill>
                <a:prstClr val="black"/>
              </a:solidFill>
              <a:latin typeface="Arial" panose="020B0604020202020204" pitchFamily="34" charset="0"/>
              <a:cs typeface="Arial" panose="020B0604020202020204"/>
              <a:sym typeface="Arial" panose="020B0604020202020204"/>
            </a:endParaRPr>
          </a:p>
        </p:txBody>
      </p:sp>
      <p:sp>
        <p:nvSpPr>
          <p:cNvPr id="15401" name="AutoShape 41">
            <a:extLst>
              <a:ext uri="{FF2B5EF4-FFF2-40B4-BE49-F238E27FC236}">
                <a16:creationId xmlns:a16="http://schemas.microsoft.com/office/drawing/2014/main" id="{A7F3BF5C-C827-4C98-ACA4-994AAF2E927A}"/>
              </a:ext>
            </a:extLst>
          </p:cNvPr>
          <p:cNvSpPr>
            <a:spLocks noChangeArrowheads="1"/>
          </p:cNvSpPr>
          <p:nvPr/>
        </p:nvSpPr>
        <p:spPr bwMode="auto">
          <a:xfrm>
            <a:off x="10319740" y="460968"/>
            <a:ext cx="334538"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402" name="AutoShape 42">
            <a:extLst>
              <a:ext uri="{FF2B5EF4-FFF2-40B4-BE49-F238E27FC236}">
                <a16:creationId xmlns:a16="http://schemas.microsoft.com/office/drawing/2014/main" id="{053FF8DB-C23E-4C97-9549-E78AE8C90B7D}"/>
              </a:ext>
            </a:extLst>
          </p:cNvPr>
          <p:cNvSpPr>
            <a:spLocks noChangeArrowheads="1"/>
          </p:cNvSpPr>
          <p:nvPr/>
        </p:nvSpPr>
        <p:spPr bwMode="auto">
          <a:xfrm>
            <a:off x="5129007" y="4347"/>
            <a:ext cx="336124"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403" name="AutoShape 43">
            <a:extLst>
              <a:ext uri="{FF2B5EF4-FFF2-40B4-BE49-F238E27FC236}">
                <a16:creationId xmlns:a16="http://schemas.microsoft.com/office/drawing/2014/main" id="{B2A864DB-17FD-4D59-A8CB-A6835C35A428}"/>
              </a:ext>
            </a:extLst>
          </p:cNvPr>
          <p:cNvSpPr>
            <a:spLocks noChangeArrowheads="1"/>
          </p:cNvSpPr>
          <p:nvPr/>
        </p:nvSpPr>
        <p:spPr bwMode="auto">
          <a:xfrm>
            <a:off x="10151840" y="3581207"/>
            <a:ext cx="336124" cy="30441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404" name="AutoShape 44">
            <a:extLst>
              <a:ext uri="{FF2B5EF4-FFF2-40B4-BE49-F238E27FC236}">
                <a16:creationId xmlns:a16="http://schemas.microsoft.com/office/drawing/2014/main" id="{4215A23C-3B55-4A04-AB22-363C6B1C960B}"/>
              </a:ext>
            </a:extLst>
          </p:cNvPr>
          <p:cNvSpPr>
            <a:spLocks noChangeArrowheads="1"/>
          </p:cNvSpPr>
          <p:nvPr/>
        </p:nvSpPr>
        <p:spPr bwMode="auto">
          <a:xfrm>
            <a:off x="3790748" y="308763"/>
            <a:ext cx="423325" cy="439181"/>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405" name="AutoShape 45">
            <a:extLst>
              <a:ext uri="{FF2B5EF4-FFF2-40B4-BE49-F238E27FC236}">
                <a16:creationId xmlns:a16="http://schemas.microsoft.com/office/drawing/2014/main" id="{2E89F8AB-7B91-4222-BBF0-10FF8E47F6CE}"/>
              </a:ext>
            </a:extLst>
          </p:cNvPr>
          <p:cNvSpPr>
            <a:spLocks noChangeArrowheads="1"/>
          </p:cNvSpPr>
          <p:nvPr/>
        </p:nvSpPr>
        <p:spPr bwMode="auto">
          <a:xfrm>
            <a:off x="8477402" y="384866"/>
            <a:ext cx="424912" cy="439181"/>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24" tIns="45661" rIns="91124" bIns="45661" anchor="ctr"/>
          <a:lstStyle/>
          <a:p>
            <a:pPr defTabSz="1217589" fontAlgn="base">
              <a:spcBef>
                <a:spcPct val="0"/>
              </a:spcBef>
              <a:spcAft>
                <a:spcPct val="0"/>
              </a:spcAft>
              <a:defRPr/>
            </a:pPr>
            <a:endParaRPr lang="en-US" sz="1864">
              <a:solidFill>
                <a:prstClr val="black"/>
              </a:solidFill>
              <a:latin typeface="Arial" panose="020B0604020202020204" pitchFamily="34" charset="0"/>
              <a:cs typeface="Arial" panose="020B0604020202020204"/>
              <a:sym typeface="Arial" panose="020B0604020202020204"/>
            </a:endParaRPr>
          </a:p>
        </p:txBody>
      </p:sp>
      <p:sp>
        <p:nvSpPr>
          <p:cNvPr id="15406" name="WordArt 46" descr="Large grid">
            <a:extLst>
              <a:ext uri="{FF2B5EF4-FFF2-40B4-BE49-F238E27FC236}">
                <a16:creationId xmlns:a16="http://schemas.microsoft.com/office/drawing/2014/main" id="{6F33A4F0-7052-41BA-9403-0C2F44437C08}"/>
              </a:ext>
            </a:extLst>
          </p:cNvPr>
          <p:cNvSpPr>
            <a:spLocks noChangeArrowheads="1" noChangeShapeType="1" noTextEdit="1"/>
          </p:cNvSpPr>
          <p:nvPr/>
        </p:nvSpPr>
        <p:spPr bwMode="auto">
          <a:xfrm>
            <a:off x="616556" y="1668806"/>
            <a:ext cx="10654474" cy="211693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124" tIns="45661" rIns="91124" bIns="45661" numCol="1" fromWordArt="1">
            <a:prstTxWarp prst="textWave1">
              <a:avLst>
                <a:gd name="adj1" fmla="val 13005"/>
                <a:gd name="adj2" fmla="val 0"/>
              </a:avLst>
            </a:prstTxWarp>
          </a:bodyPr>
          <a:lstStyle/>
          <a:p>
            <a:pPr algn="ctr" defTabSz="1217589" eaLnBrk="0" fontAlgn="base" hangingPunct="0">
              <a:spcBef>
                <a:spcPct val="0"/>
              </a:spcBef>
              <a:spcAft>
                <a:spcPct val="0"/>
              </a:spcAft>
            </a:pPr>
            <a:r>
              <a:rPr lang="en-US" sz="3595" b="1" kern="10" dirty="0" err="1">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Chào</a:t>
            </a:r>
            <a:r>
              <a:rPr lang="en-US" sz="3595" b="1" kern="10" dirty="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 </a:t>
            </a:r>
            <a:r>
              <a:rPr lang="en-US" sz="3595" b="1" kern="10" dirty="0" err="1">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tạm</a:t>
            </a:r>
            <a:r>
              <a:rPr lang="en-US" sz="3595" b="1" kern="10" dirty="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 </a:t>
            </a:r>
            <a:r>
              <a:rPr lang="en-US" sz="3595" b="1" kern="10" dirty="0" err="1">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biệt</a:t>
            </a:r>
            <a:r>
              <a:rPr lang="en-US" sz="3595" b="1" kern="10" dirty="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 </a:t>
            </a:r>
            <a:r>
              <a:rPr lang="vi-VN" sz="3595" b="1" kern="1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quý thầy </a:t>
            </a:r>
            <a:r>
              <a:rPr lang="vi-VN" sz="3595" b="1" kern="10" dirty="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cô và </a:t>
            </a:r>
            <a:r>
              <a:rPr lang="en-US" sz="3595" b="1" kern="10" dirty="0" err="1">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các</a:t>
            </a:r>
            <a:r>
              <a:rPr lang="en-US" sz="3595" b="1" kern="10" dirty="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 </a:t>
            </a:r>
            <a:r>
              <a:rPr lang="en-US" sz="3595" b="1" kern="10" dirty="0" err="1">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em</a:t>
            </a:r>
            <a:r>
              <a:rPr lang="en-US" sz="3595" b="1" kern="10" dirty="0">
                <a:blipFill dpi="0" rotWithShape="0">
                  <a:blip r:embed="rId7"/>
                  <a:srcRect/>
                  <a:tile tx="0" ty="0" sx="100000" sy="100000" flip="none" algn="tl"/>
                </a:blip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sym typeface="Arial" panose="020B0604020202020204"/>
              </a:rPr>
              <a:t>!</a:t>
            </a:r>
          </a:p>
        </p:txBody>
      </p:sp>
      <p:pic>
        <p:nvPicPr>
          <p:cNvPr id="15407" name="Thieunhithegioilienhoan.mp3">
            <a:hlinkClick r:id="" action="ppaction://media"/>
            <a:extLst>
              <a:ext uri="{FF2B5EF4-FFF2-40B4-BE49-F238E27FC236}">
                <a16:creationId xmlns:a16="http://schemas.microsoft.com/office/drawing/2014/main" id="{CA6907FC-D51B-4206-9925-3FC7F3E76B6D}"/>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5639379" y="3505103"/>
            <a:ext cx="304414" cy="3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571322"/>
      </p:ext>
    </p:extLst>
  </p:cSld>
  <p:clrMapOvr>
    <a:masterClrMapping/>
  </p:clrMapOvr>
  <p:transition spd="slow">
    <p:split orient="vert" dir="i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6887" fill="hold"/>
                                        <p:tgtEl>
                                          <p:spTgt spid="15407"/>
                                        </p:tgtEl>
                                      </p:cBhvr>
                                    </p:cmd>
                                  </p:childTnLst>
                                </p:cTn>
                              </p:par>
                              <p:par>
                                <p:cTn id="7" presetID="2" presetClass="entr" presetSubtype="4" repeatCount="indefinite" fill="hold" grpId="1" nodeType="withEffect">
                                  <p:stCondLst>
                                    <p:cond delay="0"/>
                                  </p:stCondLst>
                                  <p:iterate type="lt">
                                    <p:tmPct val="0"/>
                                  </p:iterate>
                                  <p:childTnLst>
                                    <p:set>
                                      <p:cBhvr>
                                        <p:cTn id="8" dur="1" fill="hold">
                                          <p:stCondLst>
                                            <p:cond delay="0"/>
                                          </p:stCondLst>
                                        </p:cTn>
                                        <p:tgtEl>
                                          <p:spTgt spid="15364"/>
                                        </p:tgtEl>
                                        <p:attrNameLst>
                                          <p:attrName>style.visibility</p:attrName>
                                        </p:attrNameLst>
                                      </p:cBhvr>
                                      <p:to>
                                        <p:strVal val="visible"/>
                                      </p:to>
                                    </p:set>
                                    <p:anim calcmode="lin" valueType="num">
                                      <p:cBhvr additive="base">
                                        <p:cTn id="9" dur="3000" fill="hold"/>
                                        <p:tgtEl>
                                          <p:spTgt spid="15364"/>
                                        </p:tgtEl>
                                        <p:attrNameLst>
                                          <p:attrName>ppt_x</p:attrName>
                                        </p:attrNameLst>
                                      </p:cBhvr>
                                      <p:tavLst>
                                        <p:tav tm="0">
                                          <p:val>
                                            <p:strVal val="#ppt_x"/>
                                          </p:val>
                                        </p:tav>
                                        <p:tav tm="100000">
                                          <p:val>
                                            <p:strVal val="#ppt_x"/>
                                          </p:val>
                                        </p:tav>
                                      </p:tavLst>
                                    </p:anim>
                                    <p:anim calcmode="lin" valueType="num">
                                      <p:cBhvr additive="base">
                                        <p:cTn id="10" dur="3000" fill="hold"/>
                                        <p:tgtEl>
                                          <p:spTgt spid="15364"/>
                                        </p:tgtEl>
                                        <p:attrNameLst>
                                          <p:attrName>ppt_y</p:attrName>
                                        </p:attrNameLst>
                                      </p:cBhvr>
                                      <p:tavLst>
                                        <p:tav tm="0">
                                          <p:val>
                                            <p:strVal val="1+#ppt_h/2"/>
                                          </p:val>
                                        </p:tav>
                                        <p:tav tm="100000">
                                          <p:val>
                                            <p:strVal val="#ppt_y"/>
                                          </p:val>
                                        </p:tav>
                                      </p:tavLst>
                                    </p:anim>
                                  </p:childTnLst>
                                </p:cTn>
                              </p:par>
                              <p:par>
                                <p:cTn id="11" presetID="34" presetClass="emph" presetSubtype="0" repeatCount="indefinite" fill="hold" grpId="0" nodeType="withEffect">
                                  <p:stCondLst>
                                    <p:cond delay="0"/>
                                  </p:stCondLst>
                                  <p:iterate type="lt">
                                    <p:tmPct val="10000"/>
                                  </p:iterate>
                                  <p:childTnLst>
                                    <p:animMotion origin="layout" path="M 4.16667E-6 3.7037E-7 L 4.16667E-6 -0.07222 " pathEditMode="relative" rAng="0" ptsTypes="AA">
                                      <p:cBhvr>
                                        <p:cTn id="12" dur="1500" accel="50000" decel="50000" autoRev="1" fill="hold">
                                          <p:stCondLst>
                                            <p:cond delay="0"/>
                                          </p:stCondLst>
                                        </p:cTn>
                                        <p:tgtEl>
                                          <p:spTgt spid="15364"/>
                                        </p:tgtEl>
                                        <p:attrNameLst>
                                          <p:attrName>ppt_x</p:attrName>
                                          <p:attrName>ppt_y</p:attrName>
                                        </p:attrNameLst>
                                      </p:cBhvr>
                                      <p:rCtr x="0" y="-3611"/>
                                    </p:animMotion>
                                    <p:animRot by="1500000">
                                      <p:cBhvr>
                                        <p:cTn id="13" dur="750" fill="hold">
                                          <p:stCondLst>
                                            <p:cond delay="0"/>
                                          </p:stCondLst>
                                        </p:cTn>
                                        <p:tgtEl>
                                          <p:spTgt spid="15364"/>
                                        </p:tgtEl>
                                        <p:attrNameLst>
                                          <p:attrName>r</p:attrName>
                                        </p:attrNameLst>
                                      </p:cBhvr>
                                    </p:animRot>
                                    <p:animRot by="-1500000">
                                      <p:cBhvr>
                                        <p:cTn id="14" dur="750" fill="hold">
                                          <p:stCondLst>
                                            <p:cond delay="750"/>
                                          </p:stCondLst>
                                        </p:cTn>
                                        <p:tgtEl>
                                          <p:spTgt spid="15364"/>
                                        </p:tgtEl>
                                        <p:attrNameLst>
                                          <p:attrName>r</p:attrName>
                                        </p:attrNameLst>
                                      </p:cBhvr>
                                    </p:animRot>
                                    <p:animRot by="-1500000">
                                      <p:cBhvr>
                                        <p:cTn id="15" dur="750" fill="hold">
                                          <p:stCondLst>
                                            <p:cond delay="1500"/>
                                          </p:stCondLst>
                                        </p:cTn>
                                        <p:tgtEl>
                                          <p:spTgt spid="15364"/>
                                        </p:tgtEl>
                                        <p:attrNameLst>
                                          <p:attrName>r</p:attrName>
                                        </p:attrNameLst>
                                      </p:cBhvr>
                                    </p:animRot>
                                    <p:animRot by="1500000">
                                      <p:cBhvr>
                                        <p:cTn id="16" dur="750" fill="hold">
                                          <p:stCondLst>
                                            <p:cond delay="2250"/>
                                          </p:stCondLst>
                                        </p:cTn>
                                        <p:tgtEl>
                                          <p:spTgt spid="15364"/>
                                        </p:tgtEl>
                                        <p:attrNameLst>
                                          <p:attrName>r</p:attrName>
                                        </p:attrNameLst>
                                      </p:cBhvr>
                                    </p:animRot>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15374"/>
                                        </p:tgtEl>
                                        <p:attrNameLst>
                                          <p:attrName>style.visibility</p:attrName>
                                        </p:attrNameLst>
                                      </p:cBhvr>
                                      <p:to>
                                        <p:strVal val="visible"/>
                                      </p:to>
                                    </p:set>
                                    <p:anim calcmode="lin" valueType="num">
                                      <p:cBhvr>
                                        <p:cTn id="19" dur="1000" fill="hold"/>
                                        <p:tgtEl>
                                          <p:spTgt spid="15374"/>
                                        </p:tgtEl>
                                        <p:attrNameLst>
                                          <p:attrName>ppt_w</p:attrName>
                                        </p:attrNameLst>
                                      </p:cBhvr>
                                      <p:tavLst>
                                        <p:tav tm="0">
                                          <p:val>
                                            <p:fltVal val="0"/>
                                          </p:val>
                                        </p:tav>
                                        <p:tav tm="100000">
                                          <p:val>
                                            <p:strVal val="#ppt_w"/>
                                          </p:val>
                                        </p:tav>
                                      </p:tavLst>
                                    </p:anim>
                                    <p:anim calcmode="lin" valueType="num">
                                      <p:cBhvr>
                                        <p:cTn id="20" dur="1000" fill="hold"/>
                                        <p:tgtEl>
                                          <p:spTgt spid="15374"/>
                                        </p:tgtEl>
                                        <p:attrNameLst>
                                          <p:attrName>ppt_h</p:attrName>
                                        </p:attrNameLst>
                                      </p:cBhvr>
                                      <p:tavLst>
                                        <p:tav tm="0">
                                          <p:val>
                                            <p:fltVal val="0"/>
                                          </p:val>
                                        </p:tav>
                                        <p:tav tm="100000">
                                          <p:val>
                                            <p:strVal val="#ppt_h"/>
                                          </p:val>
                                        </p:tav>
                                      </p:tavLst>
                                    </p:anim>
                                    <p:anim calcmode="lin" valueType="num">
                                      <p:cBhvr>
                                        <p:cTn id="21" dur="1000" fill="hold"/>
                                        <p:tgtEl>
                                          <p:spTgt spid="15374"/>
                                        </p:tgtEl>
                                        <p:attrNameLst>
                                          <p:attrName>ppt_x</p:attrName>
                                        </p:attrNameLst>
                                      </p:cBhvr>
                                      <p:tavLst>
                                        <p:tav tm="0">
                                          <p:val>
                                            <p:fltVal val="0.5"/>
                                          </p:val>
                                        </p:tav>
                                        <p:tav tm="100000">
                                          <p:val>
                                            <p:strVal val="#ppt_x"/>
                                          </p:val>
                                        </p:tav>
                                      </p:tavLst>
                                    </p:anim>
                                    <p:anim calcmode="lin" valueType="num">
                                      <p:cBhvr>
                                        <p:cTn id="22" dur="1000" fill="hold"/>
                                        <p:tgtEl>
                                          <p:spTgt spid="15374"/>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5375"/>
                                        </p:tgtEl>
                                        <p:attrNameLst>
                                          <p:attrName>style.visibility</p:attrName>
                                        </p:attrNameLst>
                                      </p:cBhvr>
                                      <p:to>
                                        <p:strVal val="visible"/>
                                      </p:to>
                                    </p:set>
                                    <p:anim calcmode="lin" valueType="num">
                                      <p:cBhvr>
                                        <p:cTn id="25" dur="1000" fill="hold"/>
                                        <p:tgtEl>
                                          <p:spTgt spid="15375"/>
                                        </p:tgtEl>
                                        <p:attrNameLst>
                                          <p:attrName>ppt_w</p:attrName>
                                        </p:attrNameLst>
                                      </p:cBhvr>
                                      <p:tavLst>
                                        <p:tav tm="0">
                                          <p:val>
                                            <p:fltVal val="0"/>
                                          </p:val>
                                        </p:tav>
                                        <p:tav tm="100000">
                                          <p:val>
                                            <p:strVal val="#ppt_w"/>
                                          </p:val>
                                        </p:tav>
                                      </p:tavLst>
                                    </p:anim>
                                    <p:anim calcmode="lin" valueType="num">
                                      <p:cBhvr>
                                        <p:cTn id="26" dur="1000" fill="hold"/>
                                        <p:tgtEl>
                                          <p:spTgt spid="15375"/>
                                        </p:tgtEl>
                                        <p:attrNameLst>
                                          <p:attrName>ppt_h</p:attrName>
                                        </p:attrNameLst>
                                      </p:cBhvr>
                                      <p:tavLst>
                                        <p:tav tm="0">
                                          <p:val>
                                            <p:fltVal val="0"/>
                                          </p:val>
                                        </p:tav>
                                        <p:tav tm="100000">
                                          <p:val>
                                            <p:strVal val="#ppt_h"/>
                                          </p:val>
                                        </p:tav>
                                      </p:tavLst>
                                    </p:anim>
                                    <p:anim calcmode="lin" valueType="num">
                                      <p:cBhvr>
                                        <p:cTn id="27" dur="1000" fill="hold"/>
                                        <p:tgtEl>
                                          <p:spTgt spid="15375"/>
                                        </p:tgtEl>
                                        <p:attrNameLst>
                                          <p:attrName>ppt_x</p:attrName>
                                        </p:attrNameLst>
                                      </p:cBhvr>
                                      <p:tavLst>
                                        <p:tav tm="0">
                                          <p:val>
                                            <p:fltVal val="0.5"/>
                                          </p:val>
                                        </p:tav>
                                        <p:tav tm="100000">
                                          <p:val>
                                            <p:strVal val="#ppt_x"/>
                                          </p:val>
                                        </p:tav>
                                      </p:tavLst>
                                    </p:anim>
                                    <p:anim calcmode="lin" valueType="num">
                                      <p:cBhvr>
                                        <p:cTn id="28" dur="1000" fill="hold"/>
                                        <p:tgtEl>
                                          <p:spTgt spid="15375"/>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5376"/>
                                        </p:tgtEl>
                                        <p:attrNameLst>
                                          <p:attrName>style.visibility</p:attrName>
                                        </p:attrNameLst>
                                      </p:cBhvr>
                                      <p:to>
                                        <p:strVal val="visible"/>
                                      </p:to>
                                    </p:set>
                                    <p:anim calcmode="lin" valueType="num">
                                      <p:cBhvr>
                                        <p:cTn id="31" dur="1000" fill="hold"/>
                                        <p:tgtEl>
                                          <p:spTgt spid="15376"/>
                                        </p:tgtEl>
                                        <p:attrNameLst>
                                          <p:attrName>ppt_w</p:attrName>
                                        </p:attrNameLst>
                                      </p:cBhvr>
                                      <p:tavLst>
                                        <p:tav tm="0">
                                          <p:val>
                                            <p:fltVal val="0"/>
                                          </p:val>
                                        </p:tav>
                                        <p:tav tm="100000">
                                          <p:val>
                                            <p:strVal val="#ppt_w"/>
                                          </p:val>
                                        </p:tav>
                                      </p:tavLst>
                                    </p:anim>
                                    <p:anim calcmode="lin" valueType="num">
                                      <p:cBhvr>
                                        <p:cTn id="32" dur="1000" fill="hold"/>
                                        <p:tgtEl>
                                          <p:spTgt spid="15376"/>
                                        </p:tgtEl>
                                        <p:attrNameLst>
                                          <p:attrName>ppt_h</p:attrName>
                                        </p:attrNameLst>
                                      </p:cBhvr>
                                      <p:tavLst>
                                        <p:tav tm="0">
                                          <p:val>
                                            <p:fltVal val="0"/>
                                          </p:val>
                                        </p:tav>
                                        <p:tav tm="100000">
                                          <p:val>
                                            <p:strVal val="#ppt_h"/>
                                          </p:val>
                                        </p:tav>
                                      </p:tavLst>
                                    </p:anim>
                                    <p:anim calcmode="lin" valueType="num">
                                      <p:cBhvr>
                                        <p:cTn id="33" dur="1000" fill="hold"/>
                                        <p:tgtEl>
                                          <p:spTgt spid="15376"/>
                                        </p:tgtEl>
                                        <p:attrNameLst>
                                          <p:attrName>ppt_x</p:attrName>
                                        </p:attrNameLst>
                                      </p:cBhvr>
                                      <p:tavLst>
                                        <p:tav tm="0">
                                          <p:val>
                                            <p:fltVal val="0.5"/>
                                          </p:val>
                                        </p:tav>
                                        <p:tav tm="100000">
                                          <p:val>
                                            <p:strVal val="#ppt_x"/>
                                          </p:val>
                                        </p:tav>
                                      </p:tavLst>
                                    </p:anim>
                                    <p:anim calcmode="lin" valueType="num">
                                      <p:cBhvr>
                                        <p:cTn id="34" dur="1000" fill="hold"/>
                                        <p:tgtEl>
                                          <p:spTgt spid="15376"/>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5377"/>
                                        </p:tgtEl>
                                        <p:attrNameLst>
                                          <p:attrName>style.visibility</p:attrName>
                                        </p:attrNameLst>
                                      </p:cBhvr>
                                      <p:to>
                                        <p:strVal val="visible"/>
                                      </p:to>
                                    </p:set>
                                    <p:anim calcmode="lin" valueType="num">
                                      <p:cBhvr>
                                        <p:cTn id="37" dur="1000" fill="hold"/>
                                        <p:tgtEl>
                                          <p:spTgt spid="15377"/>
                                        </p:tgtEl>
                                        <p:attrNameLst>
                                          <p:attrName>ppt_w</p:attrName>
                                        </p:attrNameLst>
                                      </p:cBhvr>
                                      <p:tavLst>
                                        <p:tav tm="0">
                                          <p:val>
                                            <p:fltVal val="0"/>
                                          </p:val>
                                        </p:tav>
                                        <p:tav tm="100000">
                                          <p:val>
                                            <p:strVal val="#ppt_w"/>
                                          </p:val>
                                        </p:tav>
                                      </p:tavLst>
                                    </p:anim>
                                    <p:anim calcmode="lin" valueType="num">
                                      <p:cBhvr>
                                        <p:cTn id="38" dur="1000" fill="hold"/>
                                        <p:tgtEl>
                                          <p:spTgt spid="15377"/>
                                        </p:tgtEl>
                                        <p:attrNameLst>
                                          <p:attrName>ppt_h</p:attrName>
                                        </p:attrNameLst>
                                      </p:cBhvr>
                                      <p:tavLst>
                                        <p:tav tm="0">
                                          <p:val>
                                            <p:fltVal val="0"/>
                                          </p:val>
                                        </p:tav>
                                        <p:tav tm="100000">
                                          <p:val>
                                            <p:strVal val="#ppt_h"/>
                                          </p:val>
                                        </p:tav>
                                      </p:tavLst>
                                    </p:anim>
                                    <p:anim calcmode="lin" valueType="num">
                                      <p:cBhvr>
                                        <p:cTn id="39" dur="1000" fill="hold"/>
                                        <p:tgtEl>
                                          <p:spTgt spid="15377"/>
                                        </p:tgtEl>
                                        <p:attrNameLst>
                                          <p:attrName>ppt_x</p:attrName>
                                        </p:attrNameLst>
                                      </p:cBhvr>
                                      <p:tavLst>
                                        <p:tav tm="0">
                                          <p:val>
                                            <p:fltVal val="0.5"/>
                                          </p:val>
                                        </p:tav>
                                        <p:tav tm="100000">
                                          <p:val>
                                            <p:strVal val="#ppt_x"/>
                                          </p:val>
                                        </p:tav>
                                      </p:tavLst>
                                    </p:anim>
                                    <p:anim calcmode="lin" valueType="num">
                                      <p:cBhvr>
                                        <p:cTn id="40" dur="1000" fill="hold"/>
                                        <p:tgtEl>
                                          <p:spTgt spid="15377"/>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15378"/>
                                        </p:tgtEl>
                                        <p:attrNameLst>
                                          <p:attrName>style.visibility</p:attrName>
                                        </p:attrNameLst>
                                      </p:cBhvr>
                                      <p:to>
                                        <p:strVal val="visible"/>
                                      </p:to>
                                    </p:set>
                                    <p:anim calcmode="lin" valueType="num">
                                      <p:cBhvr>
                                        <p:cTn id="43" dur="1000" fill="hold"/>
                                        <p:tgtEl>
                                          <p:spTgt spid="15378"/>
                                        </p:tgtEl>
                                        <p:attrNameLst>
                                          <p:attrName>ppt_w</p:attrName>
                                        </p:attrNameLst>
                                      </p:cBhvr>
                                      <p:tavLst>
                                        <p:tav tm="0">
                                          <p:val>
                                            <p:fltVal val="0"/>
                                          </p:val>
                                        </p:tav>
                                        <p:tav tm="100000">
                                          <p:val>
                                            <p:strVal val="#ppt_w"/>
                                          </p:val>
                                        </p:tav>
                                      </p:tavLst>
                                    </p:anim>
                                    <p:anim calcmode="lin" valueType="num">
                                      <p:cBhvr>
                                        <p:cTn id="44" dur="1000" fill="hold"/>
                                        <p:tgtEl>
                                          <p:spTgt spid="15378"/>
                                        </p:tgtEl>
                                        <p:attrNameLst>
                                          <p:attrName>ppt_h</p:attrName>
                                        </p:attrNameLst>
                                      </p:cBhvr>
                                      <p:tavLst>
                                        <p:tav tm="0">
                                          <p:val>
                                            <p:fltVal val="0"/>
                                          </p:val>
                                        </p:tav>
                                        <p:tav tm="100000">
                                          <p:val>
                                            <p:strVal val="#ppt_h"/>
                                          </p:val>
                                        </p:tav>
                                      </p:tavLst>
                                    </p:anim>
                                    <p:anim calcmode="lin" valueType="num">
                                      <p:cBhvr>
                                        <p:cTn id="45" dur="1000" fill="hold"/>
                                        <p:tgtEl>
                                          <p:spTgt spid="15378"/>
                                        </p:tgtEl>
                                        <p:attrNameLst>
                                          <p:attrName>ppt_x</p:attrName>
                                        </p:attrNameLst>
                                      </p:cBhvr>
                                      <p:tavLst>
                                        <p:tav tm="0">
                                          <p:val>
                                            <p:fltVal val="0.5"/>
                                          </p:val>
                                        </p:tav>
                                        <p:tav tm="100000">
                                          <p:val>
                                            <p:strVal val="#ppt_x"/>
                                          </p:val>
                                        </p:tav>
                                      </p:tavLst>
                                    </p:anim>
                                    <p:anim calcmode="lin" valueType="num">
                                      <p:cBhvr>
                                        <p:cTn id="46" dur="1000" fill="hold"/>
                                        <p:tgtEl>
                                          <p:spTgt spid="15378"/>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15379"/>
                                        </p:tgtEl>
                                        <p:attrNameLst>
                                          <p:attrName>style.visibility</p:attrName>
                                        </p:attrNameLst>
                                      </p:cBhvr>
                                      <p:to>
                                        <p:strVal val="visible"/>
                                      </p:to>
                                    </p:set>
                                    <p:anim calcmode="lin" valueType="num">
                                      <p:cBhvr>
                                        <p:cTn id="49" dur="1000" fill="hold"/>
                                        <p:tgtEl>
                                          <p:spTgt spid="15379"/>
                                        </p:tgtEl>
                                        <p:attrNameLst>
                                          <p:attrName>ppt_w</p:attrName>
                                        </p:attrNameLst>
                                      </p:cBhvr>
                                      <p:tavLst>
                                        <p:tav tm="0">
                                          <p:val>
                                            <p:fltVal val="0"/>
                                          </p:val>
                                        </p:tav>
                                        <p:tav tm="100000">
                                          <p:val>
                                            <p:strVal val="#ppt_w"/>
                                          </p:val>
                                        </p:tav>
                                      </p:tavLst>
                                    </p:anim>
                                    <p:anim calcmode="lin" valueType="num">
                                      <p:cBhvr>
                                        <p:cTn id="50" dur="1000" fill="hold"/>
                                        <p:tgtEl>
                                          <p:spTgt spid="15379"/>
                                        </p:tgtEl>
                                        <p:attrNameLst>
                                          <p:attrName>ppt_h</p:attrName>
                                        </p:attrNameLst>
                                      </p:cBhvr>
                                      <p:tavLst>
                                        <p:tav tm="0">
                                          <p:val>
                                            <p:fltVal val="0"/>
                                          </p:val>
                                        </p:tav>
                                        <p:tav tm="100000">
                                          <p:val>
                                            <p:strVal val="#ppt_h"/>
                                          </p:val>
                                        </p:tav>
                                      </p:tavLst>
                                    </p:anim>
                                    <p:anim calcmode="lin" valueType="num">
                                      <p:cBhvr>
                                        <p:cTn id="51" dur="1000" fill="hold"/>
                                        <p:tgtEl>
                                          <p:spTgt spid="15379"/>
                                        </p:tgtEl>
                                        <p:attrNameLst>
                                          <p:attrName>ppt_x</p:attrName>
                                        </p:attrNameLst>
                                      </p:cBhvr>
                                      <p:tavLst>
                                        <p:tav tm="0">
                                          <p:val>
                                            <p:fltVal val="0.5"/>
                                          </p:val>
                                        </p:tav>
                                        <p:tav tm="100000">
                                          <p:val>
                                            <p:strVal val="#ppt_x"/>
                                          </p:val>
                                        </p:tav>
                                      </p:tavLst>
                                    </p:anim>
                                    <p:anim calcmode="lin" valueType="num">
                                      <p:cBhvr>
                                        <p:cTn id="52" dur="1000" fill="hold"/>
                                        <p:tgtEl>
                                          <p:spTgt spid="1537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15380"/>
                                        </p:tgtEl>
                                        <p:attrNameLst>
                                          <p:attrName>style.visibility</p:attrName>
                                        </p:attrNameLst>
                                      </p:cBhvr>
                                      <p:to>
                                        <p:strVal val="visible"/>
                                      </p:to>
                                    </p:set>
                                    <p:anim calcmode="lin" valueType="num">
                                      <p:cBhvr>
                                        <p:cTn id="55" dur="1000" fill="hold"/>
                                        <p:tgtEl>
                                          <p:spTgt spid="15380"/>
                                        </p:tgtEl>
                                        <p:attrNameLst>
                                          <p:attrName>ppt_w</p:attrName>
                                        </p:attrNameLst>
                                      </p:cBhvr>
                                      <p:tavLst>
                                        <p:tav tm="0">
                                          <p:val>
                                            <p:fltVal val="0"/>
                                          </p:val>
                                        </p:tav>
                                        <p:tav tm="100000">
                                          <p:val>
                                            <p:strVal val="#ppt_w"/>
                                          </p:val>
                                        </p:tav>
                                      </p:tavLst>
                                    </p:anim>
                                    <p:anim calcmode="lin" valueType="num">
                                      <p:cBhvr>
                                        <p:cTn id="56" dur="1000" fill="hold"/>
                                        <p:tgtEl>
                                          <p:spTgt spid="15380"/>
                                        </p:tgtEl>
                                        <p:attrNameLst>
                                          <p:attrName>ppt_h</p:attrName>
                                        </p:attrNameLst>
                                      </p:cBhvr>
                                      <p:tavLst>
                                        <p:tav tm="0">
                                          <p:val>
                                            <p:fltVal val="0"/>
                                          </p:val>
                                        </p:tav>
                                        <p:tav tm="100000">
                                          <p:val>
                                            <p:strVal val="#ppt_h"/>
                                          </p:val>
                                        </p:tav>
                                      </p:tavLst>
                                    </p:anim>
                                    <p:anim calcmode="lin" valueType="num">
                                      <p:cBhvr>
                                        <p:cTn id="57" dur="1000" fill="hold"/>
                                        <p:tgtEl>
                                          <p:spTgt spid="15380"/>
                                        </p:tgtEl>
                                        <p:attrNameLst>
                                          <p:attrName>ppt_x</p:attrName>
                                        </p:attrNameLst>
                                      </p:cBhvr>
                                      <p:tavLst>
                                        <p:tav tm="0">
                                          <p:val>
                                            <p:fltVal val="0.5"/>
                                          </p:val>
                                        </p:tav>
                                        <p:tav tm="100000">
                                          <p:val>
                                            <p:strVal val="#ppt_x"/>
                                          </p:val>
                                        </p:tav>
                                      </p:tavLst>
                                    </p:anim>
                                    <p:anim calcmode="lin" valueType="num">
                                      <p:cBhvr>
                                        <p:cTn id="58" dur="1000" fill="hold"/>
                                        <p:tgtEl>
                                          <p:spTgt spid="1538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15381"/>
                                        </p:tgtEl>
                                        <p:attrNameLst>
                                          <p:attrName>style.visibility</p:attrName>
                                        </p:attrNameLst>
                                      </p:cBhvr>
                                      <p:to>
                                        <p:strVal val="visible"/>
                                      </p:to>
                                    </p:set>
                                    <p:anim calcmode="lin" valueType="num">
                                      <p:cBhvr>
                                        <p:cTn id="61" dur="1000" fill="hold"/>
                                        <p:tgtEl>
                                          <p:spTgt spid="15381"/>
                                        </p:tgtEl>
                                        <p:attrNameLst>
                                          <p:attrName>ppt_w</p:attrName>
                                        </p:attrNameLst>
                                      </p:cBhvr>
                                      <p:tavLst>
                                        <p:tav tm="0">
                                          <p:val>
                                            <p:fltVal val="0"/>
                                          </p:val>
                                        </p:tav>
                                        <p:tav tm="100000">
                                          <p:val>
                                            <p:strVal val="#ppt_w"/>
                                          </p:val>
                                        </p:tav>
                                      </p:tavLst>
                                    </p:anim>
                                    <p:anim calcmode="lin" valueType="num">
                                      <p:cBhvr>
                                        <p:cTn id="62" dur="1000" fill="hold"/>
                                        <p:tgtEl>
                                          <p:spTgt spid="15381"/>
                                        </p:tgtEl>
                                        <p:attrNameLst>
                                          <p:attrName>ppt_h</p:attrName>
                                        </p:attrNameLst>
                                      </p:cBhvr>
                                      <p:tavLst>
                                        <p:tav tm="0">
                                          <p:val>
                                            <p:fltVal val="0"/>
                                          </p:val>
                                        </p:tav>
                                        <p:tav tm="100000">
                                          <p:val>
                                            <p:strVal val="#ppt_h"/>
                                          </p:val>
                                        </p:tav>
                                      </p:tavLst>
                                    </p:anim>
                                    <p:anim calcmode="lin" valueType="num">
                                      <p:cBhvr>
                                        <p:cTn id="63" dur="1000" fill="hold"/>
                                        <p:tgtEl>
                                          <p:spTgt spid="15381"/>
                                        </p:tgtEl>
                                        <p:attrNameLst>
                                          <p:attrName>ppt_x</p:attrName>
                                        </p:attrNameLst>
                                      </p:cBhvr>
                                      <p:tavLst>
                                        <p:tav tm="0">
                                          <p:val>
                                            <p:fltVal val="0.5"/>
                                          </p:val>
                                        </p:tav>
                                        <p:tav tm="100000">
                                          <p:val>
                                            <p:strVal val="#ppt_x"/>
                                          </p:val>
                                        </p:tav>
                                      </p:tavLst>
                                    </p:anim>
                                    <p:anim calcmode="lin" valueType="num">
                                      <p:cBhvr>
                                        <p:cTn id="64" dur="1000" fill="hold"/>
                                        <p:tgtEl>
                                          <p:spTgt spid="15381"/>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15382"/>
                                        </p:tgtEl>
                                        <p:attrNameLst>
                                          <p:attrName>style.visibility</p:attrName>
                                        </p:attrNameLst>
                                      </p:cBhvr>
                                      <p:to>
                                        <p:strVal val="visible"/>
                                      </p:to>
                                    </p:set>
                                    <p:anim calcmode="lin" valueType="num">
                                      <p:cBhvr>
                                        <p:cTn id="67" dur="1000" fill="hold"/>
                                        <p:tgtEl>
                                          <p:spTgt spid="15382"/>
                                        </p:tgtEl>
                                        <p:attrNameLst>
                                          <p:attrName>ppt_w</p:attrName>
                                        </p:attrNameLst>
                                      </p:cBhvr>
                                      <p:tavLst>
                                        <p:tav tm="0">
                                          <p:val>
                                            <p:fltVal val="0"/>
                                          </p:val>
                                        </p:tav>
                                        <p:tav tm="100000">
                                          <p:val>
                                            <p:strVal val="#ppt_w"/>
                                          </p:val>
                                        </p:tav>
                                      </p:tavLst>
                                    </p:anim>
                                    <p:anim calcmode="lin" valueType="num">
                                      <p:cBhvr>
                                        <p:cTn id="68" dur="1000" fill="hold"/>
                                        <p:tgtEl>
                                          <p:spTgt spid="15382"/>
                                        </p:tgtEl>
                                        <p:attrNameLst>
                                          <p:attrName>ppt_h</p:attrName>
                                        </p:attrNameLst>
                                      </p:cBhvr>
                                      <p:tavLst>
                                        <p:tav tm="0">
                                          <p:val>
                                            <p:fltVal val="0"/>
                                          </p:val>
                                        </p:tav>
                                        <p:tav tm="100000">
                                          <p:val>
                                            <p:strVal val="#ppt_h"/>
                                          </p:val>
                                        </p:tav>
                                      </p:tavLst>
                                    </p:anim>
                                    <p:anim calcmode="lin" valueType="num">
                                      <p:cBhvr>
                                        <p:cTn id="69" dur="1000" fill="hold"/>
                                        <p:tgtEl>
                                          <p:spTgt spid="15382"/>
                                        </p:tgtEl>
                                        <p:attrNameLst>
                                          <p:attrName>ppt_x</p:attrName>
                                        </p:attrNameLst>
                                      </p:cBhvr>
                                      <p:tavLst>
                                        <p:tav tm="0">
                                          <p:val>
                                            <p:fltVal val="0.5"/>
                                          </p:val>
                                        </p:tav>
                                        <p:tav tm="100000">
                                          <p:val>
                                            <p:strVal val="#ppt_x"/>
                                          </p:val>
                                        </p:tav>
                                      </p:tavLst>
                                    </p:anim>
                                    <p:anim calcmode="lin" valueType="num">
                                      <p:cBhvr>
                                        <p:cTn id="70" dur="1000" fill="hold"/>
                                        <p:tgtEl>
                                          <p:spTgt spid="15382"/>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15383"/>
                                        </p:tgtEl>
                                        <p:attrNameLst>
                                          <p:attrName>style.visibility</p:attrName>
                                        </p:attrNameLst>
                                      </p:cBhvr>
                                      <p:to>
                                        <p:strVal val="visible"/>
                                      </p:to>
                                    </p:set>
                                    <p:anim calcmode="lin" valueType="num">
                                      <p:cBhvr>
                                        <p:cTn id="73" dur="1000" fill="hold"/>
                                        <p:tgtEl>
                                          <p:spTgt spid="15383"/>
                                        </p:tgtEl>
                                        <p:attrNameLst>
                                          <p:attrName>ppt_w</p:attrName>
                                        </p:attrNameLst>
                                      </p:cBhvr>
                                      <p:tavLst>
                                        <p:tav tm="0">
                                          <p:val>
                                            <p:fltVal val="0"/>
                                          </p:val>
                                        </p:tav>
                                        <p:tav tm="100000">
                                          <p:val>
                                            <p:strVal val="#ppt_w"/>
                                          </p:val>
                                        </p:tav>
                                      </p:tavLst>
                                    </p:anim>
                                    <p:anim calcmode="lin" valueType="num">
                                      <p:cBhvr>
                                        <p:cTn id="74" dur="1000" fill="hold"/>
                                        <p:tgtEl>
                                          <p:spTgt spid="15383"/>
                                        </p:tgtEl>
                                        <p:attrNameLst>
                                          <p:attrName>ppt_h</p:attrName>
                                        </p:attrNameLst>
                                      </p:cBhvr>
                                      <p:tavLst>
                                        <p:tav tm="0">
                                          <p:val>
                                            <p:fltVal val="0"/>
                                          </p:val>
                                        </p:tav>
                                        <p:tav tm="100000">
                                          <p:val>
                                            <p:strVal val="#ppt_h"/>
                                          </p:val>
                                        </p:tav>
                                      </p:tavLst>
                                    </p:anim>
                                    <p:anim calcmode="lin" valueType="num">
                                      <p:cBhvr>
                                        <p:cTn id="75" dur="1000" fill="hold"/>
                                        <p:tgtEl>
                                          <p:spTgt spid="15383"/>
                                        </p:tgtEl>
                                        <p:attrNameLst>
                                          <p:attrName>ppt_x</p:attrName>
                                        </p:attrNameLst>
                                      </p:cBhvr>
                                      <p:tavLst>
                                        <p:tav tm="0">
                                          <p:val>
                                            <p:fltVal val="0.5"/>
                                          </p:val>
                                        </p:tav>
                                        <p:tav tm="100000">
                                          <p:val>
                                            <p:strVal val="#ppt_x"/>
                                          </p:val>
                                        </p:tav>
                                      </p:tavLst>
                                    </p:anim>
                                    <p:anim calcmode="lin" valueType="num">
                                      <p:cBhvr>
                                        <p:cTn id="76" dur="1000" fill="hold"/>
                                        <p:tgtEl>
                                          <p:spTgt spid="15383"/>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15384"/>
                                        </p:tgtEl>
                                        <p:attrNameLst>
                                          <p:attrName>style.visibility</p:attrName>
                                        </p:attrNameLst>
                                      </p:cBhvr>
                                      <p:to>
                                        <p:strVal val="visible"/>
                                      </p:to>
                                    </p:set>
                                    <p:anim calcmode="lin" valueType="num">
                                      <p:cBhvr>
                                        <p:cTn id="79" dur="1000" fill="hold"/>
                                        <p:tgtEl>
                                          <p:spTgt spid="15384"/>
                                        </p:tgtEl>
                                        <p:attrNameLst>
                                          <p:attrName>ppt_w</p:attrName>
                                        </p:attrNameLst>
                                      </p:cBhvr>
                                      <p:tavLst>
                                        <p:tav tm="0">
                                          <p:val>
                                            <p:fltVal val="0"/>
                                          </p:val>
                                        </p:tav>
                                        <p:tav tm="100000">
                                          <p:val>
                                            <p:strVal val="#ppt_w"/>
                                          </p:val>
                                        </p:tav>
                                      </p:tavLst>
                                    </p:anim>
                                    <p:anim calcmode="lin" valueType="num">
                                      <p:cBhvr>
                                        <p:cTn id="80" dur="1000" fill="hold"/>
                                        <p:tgtEl>
                                          <p:spTgt spid="15384"/>
                                        </p:tgtEl>
                                        <p:attrNameLst>
                                          <p:attrName>ppt_h</p:attrName>
                                        </p:attrNameLst>
                                      </p:cBhvr>
                                      <p:tavLst>
                                        <p:tav tm="0">
                                          <p:val>
                                            <p:fltVal val="0"/>
                                          </p:val>
                                        </p:tav>
                                        <p:tav tm="100000">
                                          <p:val>
                                            <p:strVal val="#ppt_h"/>
                                          </p:val>
                                        </p:tav>
                                      </p:tavLst>
                                    </p:anim>
                                    <p:anim calcmode="lin" valueType="num">
                                      <p:cBhvr>
                                        <p:cTn id="81" dur="1000" fill="hold"/>
                                        <p:tgtEl>
                                          <p:spTgt spid="15384"/>
                                        </p:tgtEl>
                                        <p:attrNameLst>
                                          <p:attrName>ppt_x</p:attrName>
                                        </p:attrNameLst>
                                      </p:cBhvr>
                                      <p:tavLst>
                                        <p:tav tm="0">
                                          <p:val>
                                            <p:fltVal val="0.5"/>
                                          </p:val>
                                        </p:tav>
                                        <p:tav tm="100000">
                                          <p:val>
                                            <p:strVal val="#ppt_x"/>
                                          </p:val>
                                        </p:tav>
                                      </p:tavLst>
                                    </p:anim>
                                    <p:anim calcmode="lin" valueType="num">
                                      <p:cBhvr>
                                        <p:cTn id="82" dur="1000" fill="hold"/>
                                        <p:tgtEl>
                                          <p:spTgt spid="15384"/>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1500"/>
                                  </p:stCondLst>
                                  <p:childTnLst>
                                    <p:set>
                                      <p:cBhvr>
                                        <p:cTn id="84" dur="1" fill="hold">
                                          <p:stCondLst>
                                            <p:cond delay="0"/>
                                          </p:stCondLst>
                                        </p:cTn>
                                        <p:tgtEl>
                                          <p:spTgt spid="15385"/>
                                        </p:tgtEl>
                                        <p:attrNameLst>
                                          <p:attrName>style.visibility</p:attrName>
                                        </p:attrNameLst>
                                      </p:cBhvr>
                                      <p:to>
                                        <p:strVal val="visible"/>
                                      </p:to>
                                    </p:set>
                                    <p:anim calcmode="lin" valueType="num">
                                      <p:cBhvr>
                                        <p:cTn id="85" dur="1000" fill="hold"/>
                                        <p:tgtEl>
                                          <p:spTgt spid="15385"/>
                                        </p:tgtEl>
                                        <p:attrNameLst>
                                          <p:attrName>ppt_w</p:attrName>
                                        </p:attrNameLst>
                                      </p:cBhvr>
                                      <p:tavLst>
                                        <p:tav tm="0">
                                          <p:val>
                                            <p:fltVal val="0"/>
                                          </p:val>
                                        </p:tav>
                                        <p:tav tm="100000">
                                          <p:val>
                                            <p:strVal val="#ppt_w"/>
                                          </p:val>
                                        </p:tav>
                                      </p:tavLst>
                                    </p:anim>
                                    <p:anim calcmode="lin" valueType="num">
                                      <p:cBhvr>
                                        <p:cTn id="86" dur="1000" fill="hold"/>
                                        <p:tgtEl>
                                          <p:spTgt spid="15385"/>
                                        </p:tgtEl>
                                        <p:attrNameLst>
                                          <p:attrName>ppt_h</p:attrName>
                                        </p:attrNameLst>
                                      </p:cBhvr>
                                      <p:tavLst>
                                        <p:tav tm="0">
                                          <p:val>
                                            <p:fltVal val="0"/>
                                          </p:val>
                                        </p:tav>
                                        <p:tav tm="100000">
                                          <p:val>
                                            <p:strVal val="#ppt_h"/>
                                          </p:val>
                                        </p:tav>
                                      </p:tavLst>
                                    </p:anim>
                                    <p:anim calcmode="lin" valueType="num">
                                      <p:cBhvr>
                                        <p:cTn id="87" dur="1000" fill="hold"/>
                                        <p:tgtEl>
                                          <p:spTgt spid="15385"/>
                                        </p:tgtEl>
                                        <p:attrNameLst>
                                          <p:attrName>ppt_x</p:attrName>
                                        </p:attrNameLst>
                                      </p:cBhvr>
                                      <p:tavLst>
                                        <p:tav tm="0">
                                          <p:val>
                                            <p:fltVal val="0.5"/>
                                          </p:val>
                                        </p:tav>
                                        <p:tav tm="100000">
                                          <p:val>
                                            <p:strVal val="#ppt_x"/>
                                          </p:val>
                                        </p:tav>
                                      </p:tavLst>
                                    </p:anim>
                                    <p:anim calcmode="lin" valueType="num">
                                      <p:cBhvr>
                                        <p:cTn id="88" dur="1000" fill="hold"/>
                                        <p:tgtEl>
                                          <p:spTgt spid="15385"/>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1500"/>
                                  </p:stCondLst>
                                  <p:childTnLst>
                                    <p:set>
                                      <p:cBhvr>
                                        <p:cTn id="90" dur="1" fill="hold">
                                          <p:stCondLst>
                                            <p:cond delay="0"/>
                                          </p:stCondLst>
                                        </p:cTn>
                                        <p:tgtEl>
                                          <p:spTgt spid="15386"/>
                                        </p:tgtEl>
                                        <p:attrNameLst>
                                          <p:attrName>style.visibility</p:attrName>
                                        </p:attrNameLst>
                                      </p:cBhvr>
                                      <p:to>
                                        <p:strVal val="visible"/>
                                      </p:to>
                                    </p:set>
                                    <p:anim calcmode="lin" valueType="num">
                                      <p:cBhvr>
                                        <p:cTn id="91" dur="1000" fill="hold"/>
                                        <p:tgtEl>
                                          <p:spTgt spid="15386"/>
                                        </p:tgtEl>
                                        <p:attrNameLst>
                                          <p:attrName>ppt_w</p:attrName>
                                        </p:attrNameLst>
                                      </p:cBhvr>
                                      <p:tavLst>
                                        <p:tav tm="0">
                                          <p:val>
                                            <p:fltVal val="0"/>
                                          </p:val>
                                        </p:tav>
                                        <p:tav tm="100000">
                                          <p:val>
                                            <p:strVal val="#ppt_w"/>
                                          </p:val>
                                        </p:tav>
                                      </p:tavLst>
                                    </p:anim>
                                    <p:anim calcmode="lin" valueType="num">
                                      <p:cBhvr>
                                        <p:cTn id="92" dur="1000" fill="hold"/>
                                        <p:tgtEl>
                                          <p:spTgt spid="15386"/>
                                        </p:tgtEl>
                                        <p:attrNameLst>
                                          <p:attrName>ppt_h</p:attrName>
                                        </p:attrNameLst>
                                      </p:cBhvr>
                                      <p:tavLst>
                                        <p:tav tm="0">
                                          <p:val>
                                            <p:fltVal val="0"/>
                                          </p:val>
                                        </p:tav>
                                        <p:tav tm="100000">
                                          <p:val>
                                            <p:strVal val="#ppt_h"/>
                                          </p:val>
                                        </p:tav>
                                      </p:tavLst>
                                    </p:anim>
                                    <p:anim calcmode="lin" valueType="num">
                                      <p:cBhvr>
                                        <p:cTn id="93" dur="1000" fill="hold"/>
                                        <p:tgtEl>
                                          <p:spTgt spid="15386"/>
                                        </p:tgtEl>
                                        <p:attrNameLst>
                                          <p:attrName>ppt_x</p:attrName>
                                        </p:attrNameLst>
                                      </p:cBhvr>
                                      <p:tavLst>
                                        <p:tav tm="0">
                                          <p:val>
                                            <p:fltVal val="0.5"/>
                                          </p:val>
                                        </p:tav>
                                        <p:tav tm="100000">
                                          <p:val>
                                            <p:strVal val="#ppt_x"/>
                                          </p:val>
                                        </p:tav>
                                      </p:tavLst>
                                    </p:anim>
                                    <p:anim calcmode="lin" valueType="num">
                                      <p:cBhvr>
                                        <p:cTn id="94" dur="1000" fill="hold"/>
                                        <p:tgtEl>
                                          <p:spTgt spid="15386"/>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1500"/>
                                  </p:stCondLst>
                                  <p:childTnLst>
                                    <p:set>
                                      <p:cBhvr>
                                        <p:cTn id="96" dur="1" fill="hold">
                                          <p:stCondLst>
                                            <p:cond delay="0"/>
                                          </p:stCondLst>
                                        </p:cTn>
                                        <p:tgtEl>
                                          <p:spTgt spid="15387"/>
                                        </p:tgtEl>
                                        <p:attrNameLst>
                                          <p:attrName>style.visibility</p:attrName>
                                        </p:attrNameLst>
                                      </p:cBhvr>
                                      <p:to>
                                        <p:strVal val="visible"/>
                                      </p:to>
                                    </p:set>
                                    <p:anim calcmode="lin" valueType="num">
                                      <p:cBhvr>
                                        <p:cTn id="97" dur="1000" fill="hold"/>
                                        <p:tgtEl>
                                          <p:spTgt spid="15387"/>
                                        </p:tgtEl>
                                        <p:attrNameLst>
                                          <p:attrName>ppt_w</p:attrName>
                                        </p:attrNameLst>
                                      </p:cBhvr>
                                      <p:tavLst>
                                        <p:tav tm="0">
                                          <p:val>
                                            <p:fltVal val="0"/>
                                          </p:val>
                                        </p:tav>
                                        <p:tav tm="100000">
                                          <p:val>
                                            <p:strVal val="#ppt_w"/>
                                          </p:val>
                                        </p:tav>
                                      </p:tavLst>
                                    </p:anim>
                                    <p:anim calcmode="lin" valueType="num">
                                      <p:cBhvr>
                                        <p:cTn id="98" dur="1000" fill="hold"/>
                                        <p:tgtEl>
                                          <p:spTgt spid="15387"/>
                                        </p:tgtEl>
                                        <p:attrNameLst>
                                          <p:attrName>ppt_h</p:attrName>
                                        </p:attrNameLst>
                                      </p:cBhvr>
                                      <p:tavLst>
                                        <p:tav tm="0">
                                          <p:val>
                                            <p:fltVal val="0"/>
                                          </p:val>
                                        </p:tav>
                                        <p:tav tm="100000">
                                          <p:val>
                                            <p:strVal val="#ppt_h"/>
                                          </p:val>
                                        </p:tav>
                                      </p:tavLst>
                                    </p:anim>
                                    <p:anim calcmode="lin" valueType="num">
                                      <p:cBhvr>
                                        <p:cTn id="99" dur="1000" fill="hold"/>
                                        <p:tgtEl>
                                          <p:spTgt spid="15387"/>
                                        </p:tgtEl>
                                        <p:attrNameLst>
                                          <p:attrName>ppt_x</p:attrName>
                                        </p:attrNameLst>
                                      </p:cBhvr>
                                      <p:tavLst>
                                        <p:tav tm="0">
                                          <p:val>
                                            <p:fltVal val="0.5"/>
                                          </p:val>
                                        </p:tav>
                                        <p:tav tm="100000">
                                          <p:val>
                                            <p:strVal val="#ppt_x"/>
                                          </p:val>
                                        </p:tav>
                                      </p:tavLst>
                                    </p:anim>
                                    <p:anim calcmode="lin" valueType="num">
                                      <p:cBhvr>
                                        <p:cTn id="100" dur="1000" fill="hold"/>
                                        <p:tgtEl>
                                          <p:spTgt spid="15387"/>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1500"/>
                                  </p:stCondLst>
                                  <p:childTnLst>
                                    <p:set>
                                      <p:cBhvr>
                                        <p:cTn id="102" dur="1" fill="hold">
                                          <p:stCondLst>
                                            <p:cond delay="0"/>
                                          </p:stCondLst>
                                        </p:cTn>
                                        <p:tgtEl>
                                          <p:spTgt spid="15388"/>
                                        </p:tgtEl>
                                        <p:attrNameLst>
                                          <p:attrName>style.visibility</p:attrName>
                                        </p:attrNameLst>
                                      </p:cBhvr>
                                      <p:to>
                                        <p:strVal val="visible"/>
                                      </p:to>
                                    </p:set>
                                    <p:anim calcmode="lin" valueType="num">
                                      <p:cBhvr>
                                        <p:cTn id="103" dur="1000" fill="hold"/>
                                        <p:tgtEl>
                                          <p:spTgt spid="15388"/>
                                        </p:tgtEl>
                                        <p:attrNameLst>
                                          <p:attrName>ppt_w</p:attrName>
                                        </p:attrNameLst>
                                      </p:cBhvr>
                                      <p:tavLst>
                                        <p:tav tm="0">
                                          <p:val>
                                            <p:fltVal val="0"/>
                                          </p:val>
                                        </p:tav>
                                        <p:tav tm="100000">
                                          <p:val>
                                            <p:strVal val="#ppt_w"/>
                                          </p:val>
                                        </p:tav>
                                      </p:tavLst>
                                    </p:anim>
                                    <p:anim calcmode="lin" valueType="num">
                                      <p:cBhvr>
                                        <p:cTn id="104" dur="1000" fill="hold"/>
                                        <p:tgtEl>
                                          <p:spTgt spid="15388"/>
                                        </p:tgtEl>
                                        <p:attrNameLst>
                                          <p:attrName>ppt_h</p:attrName>
                                        </p:attrNameLst>
                                      </p:cBhvr>
                                      <p:tavLst>
                                        <p:tav tm="0">
                                          <p:val>
                                            <p:fltVal val="0"/>
                                          </p:val>
                                        </p:tav>
                                        <p:tav tm="100000">
                                          <p:val>
                                            <p:strVal val="#ppt_h"/>
                                          </p:val>
                                        </p:tav>
                                      </p:tavLst>
                                    </p:anim>
                                    <p:anim calcmode="lin" valueType="num">
                                      <p:cBhvr>
                                        <p:cTn id="105" dur="1000" fill="hold"/>
                                        <p:tgtEl>
                                          <p:spTgt spid="15388"/>
                                        </p:tgtEl>
                                        <p:attrNameLst>
                                          <p:attrName>ppt_x</p:attrName>
                                        </p:attrNameLst>
                                      </p:cBhvr>
                                      <p:tavLst>
                                        <p:tav tm="0">
                                          <p:val>
                                            <p:fltVal val="0.5"/>
                                          </p:val>
                                        </p:tav>
                                        <p:tav tm="100000">
                                          <p:val>
                                            <p:strVal val="#ppt_x"/>
                                          </p:val>
                                        </p:tav>
                                      </p:tavLst>
                                    </p:anim>
                                    <p:anim calcmode="lin" valueType="num">
                                      <p:cBhvr>
                                        <p:cTn id="106" dur="1000" fill="hold"/>
                                        <p:tgtEl>
                                          <p:spTgt spid="15388"/>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nodeType="withEffect">
                                  <p:stCondLst>
                                    <p:cond delay="1500"/>
                                  </p:stCondLst>
                                  <p:childTnLst>
                                    <p:set>
                                      <p:cBhvr>
                                        <p:cTn id="108" dur="1" fill="hold">
                                          <p:stCondLst>
                                            <p:cond delay="0"/>
                                          </p:stCondLst>
                                        </p:cTn>
                                        <p:tgtEl>
                                          <p:spTgt spid="15389"/>
                                        </p:tgtEl>
                                        <p:attrNameLst>
                                          <p:attrName>style.visibility</p:attrName>
                                        </p:attrNameLst>
                                      </p:cBhvr>
                                      <p:to>
                                        <p:strVal val="visible"/>
                                      </p:to>
                                    </p:set>
                                    <p:anim calcmode="lin" valueType="num">
                                      <p:cBhvr>
                                        <p:cTn id="109" dur="1000" fill="hold"/>
                                        <p:tgtEl>
                                          <p:spTgt spid="15389"/>
                                        </p:tgtEl>
                                        <p:attrNameLst>
                                          <p:attrName>ppt_w</p:attrName>
                                        </p:attrNameLst>
                                      </p:cBhvr>
                                      <p:tavLst>
                                        <p:tav tm="0">
                                          <p:val>
                                            <p:fltVal val="0"/>
                                          </p:val>
                                        </p:tav>
                                        <p:tav tm="100000">
                                          <p:val>
                                            <p:strVal val="#ppt_w"/>
                                          </p:val>
                                        </p:tav>
                                      </p:tavLst>
                                    </p:anim>
                                    <p:anim calcmode="lin" valueType="num">
                                      <p:cBhvr>
                                        <p:cTn id="110" dur="1000" fill="hold"/>
                                        <p:tgtEl>
                                          <p:spTgt spid="15389"/>
                                        </p:tgtEl>
                                        <p:attrNameLst>
                                          <p:attrName>ppt_h</p:attrName>
                                        </p:attrNameLst>
                                      </p:cBhvr>
                                      <p:tavLst>
                                        <p:tav tm="0">
                                          <p:val>
                                            <p:fltVal val="0"/>
                                          </p:val>
                                        </p:tav>
                                        <p:tav tm="100000">
                                          <p:val>
                                            <p:strVal val="#ppt_h"/>
                                          </p:val>
                                        </p:tav>
                                      </p:tavLst>
                                    </p:anim>
                                    <p:anim calcmode="lin" valueType="num">
                                      <p:cBhvr>
                                        <p:cTn id="111" dur="1000" fill="hold"/>
                                        <p:tgtEl>
                                          <p:spTgt spid="15389"/>
                                        </p:tgtEl>
                                        <p:attrNameLst>
                                          <p:attrName>ppt_x</p:attrName>
                                        </p:attrNameLst>
                                      </p:cBhvr>
                                      <p:tavLst>
                                        <p:tav tm="0">
                                          <p:val>
                                            <p:fltVal val="0.5"/>
                                          </p:val>
                                        </p:tav>
                                        <p:tav tm="100000">
                                          <p:val>
                                            <p:strVal val="#ppt_x"/>
                                          </p:val>
                                        </p:tav>
                                      </p:tavLst>
                                    </p:anim>
                                    <p:anim calcmode="lin" valueType="num">
                                      <p:cBhvr>
                                        <p:cTn id="112" dur="1000" fill="hold"/>
                                        <p:tgtEl>
                                          <p:spTgt spid="15389"/>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0"/>
                                  </p:stCondLst>
                                  <p:childTnLst>
                                    <p:set>
                                      <p:cBhvr>
                                        <p:cTn id="114" dur="1" fill="hold">
                                          <p:stCondLst>
                                            <p:cond delay="0"/>
                                          </p:stCondLst>
                                        </p:cTn>
                                        <p:tgtEl>
                                          <p:spTgt spid="15390"/>
                                        </p:tgtEl>
                                        <p:attrNameLst>
                                          <p:attrName>style.visibility</p:attrName>
                                        </p:attrNameLst>
                                      </p:cBhvr>
                                      <p:to>
                                        <p:strVal val="visible"/>
                                      </p:to>
                                    </p:set>
                                    <p:anim calcmode="lin" valueType="num">
                                      <p:cBhvr>
                                        <p:cTn id="115" dur="1000" fill="hold"/>
                                        <p:tgtEl>
                                          <p:spTgt spid="15390"/>
                                        </p:tgtEl>
                                        <p:attrNameLst>
                                          <p:attrName>ppt_w</p:attrName>
                                        </p:attrNameLst>
                                      </p:cBhvr>
                                      <p:tavLst>
                                        <p:tav tm="0">
                                          <p:val>
                                            <p:fltVal val="0"/>
                                          </p:val>
                                        </p:tav>
                                        <p:tav tm="100000">
                                          <p:val>
                                            <p:strVal val="#ppt_w"/>
                                          </p:val>
                                        </p:tav>
                                      </p:tavLst>
                                    </p:anim>
                                    <p:anim calcmode="lin" valueType="num">
                                      <p:cBhvr>
                                        <p:cTn id="116" dur="1000" fill="hold"/>
                                        <p:tgtEl>
                                          <p:spTgt spid="15390"/>
                                        </p:tgtEl>
                                        <p:attrNameLst>
                                          <p:attrName>ppt_h</p:attrName>
                                        </p:attrNameLst>
                                      </p:cBhvr>
                                      <p:tavLst>
                                        <p:tav tm="0">
                                          <p:val>
                                            <p:fltVal val="0"/>
                                          </p:val>
                                        </p:tav>
                                        <p:tav tm="100000">
                                          <p:val>
                                            <p:strVal val="#ppt_h"/>
                                          </p:val>
                                        </p:tav>
                                      </p:tavLst>
                                    </p:anim>
                                    <p:anim calcmode="lin" valueType="num">
                                      <p:cBhvr>
                                        <p:cTn id="117" dur="1000" fill="hold"/>
                                        <p:tgtEl>
                                          <p:spTgt spid="15390"/>
                                        </p:tgtEl>
                                        <p:attrNameLst>
                                          <p:attrName>ppt_x</p:attrName>
                                        </p:attrNameLst>
                                      </p:cBhvr>
                                      <p:tavLst>
                                        <p:tav tm="0">
                                          <p:val>
                                            <p:fltVal val="0.5"/>
                                          </p:val>
                                        </p:tav>
                                        <p:tav tm="100000">
                                          <p:val>
                                            <p:strVal val="#ppt_x"/>
                                          </p:val>
                                        </p:tav>
                                      </p:tavLst>
                                    </p:anim>
                                    <p:anim calcmode="lin" valueType="num">
                                      <p:cBhvr>
                                        <p:cTn id="118" dur="1000" fill="hold"/>
                                        <p:tgtEl>
                                          <p:spTgt spid="15390"/>
                                        </p:tgtEl>
                                        <p:attrNameLst>
                                          <p:attrName>ppt_y</p:attrName>
                                        </p:attrNameLst>
                                      </p:cBhvr>
                                      <p:tavLst>
                                        <p:tav tm="0">
                                          <p:val>
                                            <p:fltVal val="0.5"/>
                                          </p:val>
                                        </p:tav>
                                        <p:tav tm="100000">
                                          <p:val>
                                            <p:strVal val="#ppt_y"/>
                                          </p:val>
                                        </p:tav>
                                      </p:tavLst>
                                    </p:anim>
                                  </p:childTnLst>
                                </p:cTn>
                              </p:par>
                              <p:par>
                                <p:cTn id="119" presetID="23" presetClass="entr" presetSubtype="528" repeatCount="indefinite" fill="hold" nodeType="withEffect">
                                  <p:stCondLst>
                                    <p:cond delay="0"/>
                                  </p:stCondLst>
                                  <p:childTnLst>
                                    <p:set>
                                      <p:cBhvr>
                                        <p:cTn id="120" dur="1" fill="hold">
                                          <p:stCondLst>
                                            <p:cond delay="0"/>
                                          </p:stCondLst>
                                        </p:cTn>
                                        <p:tgtEl>
                                          <p:spTgt spid="15391"/>
                                        </p:tgtEl>
                                        <p:attrNameLst>
                                          <p:attrName>style.visibility</p:attrName>
                                        </p:attrNameLst>
                                      </p:cBhvr>
                                      <p:to>
                                        <p:strVal val="visible"/>
                                      </p:to>
                                    </p:set>
                                    <p:anim calcmode="lin" valueType="num">
                                      <p:cBhvr>
                                        <p:cTn id="121" dur="1000" fill="hold"/>
                                        <p:tgtEl>
                                          <p:spTgt spid="15391"/>
                                        </p:tgtEl>
                                        <p:attrNameLst>
                                          <p:attrName>ppt_w</p:attrName>
                                        </p:attrNameLst>
                                      </p:cBhvr>
                                      <p:tavLst>
                                        <p:tav tm="0">
                                          <p:val>
                                            <p:fltVal val="0"/>
                                          </p:val>
                                        </p:tav>
                                        <p:tav tm="100000">
                                          <p:val>
                                            <p:strVal val="#ppt_w"/>
                                          </p:val>
                                        </p:tav>
                                      </p:tavLst>
                                    </p:anim>
                                    <p:anim calcmode="lin" valueType="num">
                                      <p:cBhvr>
                                        <p:cTn id="122" dur="1000" fill="hold"/>
                                        <p:tgtEl>
                                          <p:spTgt spid="15391"/>
                                        </p:tgtEl>
                                        <p:attrNameLst>
                                          <p:attrName>ppt_h</p:attrName>
                                        </p:attrNameLst>
                                      </p:cBhvr>
                                      <p:tavLst>
                                        <p:tav tm="0">
                                          <p:val>
                                            <p:fltVal val="0"/>
                                          </p:val>
                                        </p:tav>
                                        <p:tav tm="100000">
                                          <p:val>
                                            <p:strVal val="#ppt_h"/>
                                          </p:val>
                                        </p:tav>
                                      </p:tavLst>
                                    </p:anim>
                                    <p:anim calcmode="lin" valueType="num">
                                      <p:cBhvr>
                                        <p:cTn id="123" dur="1000" fill="hold"/>
                                        <p:tgtEl>
                                          <p:spTgt spid="15391"/>
                                        </p:tgtEl>
                                        <p:attrNameLst>
                                          <p:attrName>ppt_x</p:attrName>
                                        </p:attrNameLst>
                                      </p:cBhvr>
                                      <p:tavLst>
                                        <p:tav tm="0">
                                          <p:val>
                                            <p:fltVal val="0.5"/>
                                          </p:val>
                                        </p:tav>
                                        <p:tav tm="100000">
                                          <p:val>
                                            <p:strVal val="#ppt_x"/>
                                          </p:val>
                                        </p:tav>
                                      </p:tavLst>
                                    </p:anim>
                                    <p:anim calcmode="lin" valueType="num">
                                      <p:cBhvr>
                                        <p:cTn id="124" dur="1000" fill="hold"/>
                                        <p:tgtEl>
                                          <p:spTgt spid="15391"/>
                                        </p:tgtEl>
                                        <p:attrNameLst>
                                          <p:attrName>ppt_y</p:attrName>
                                        </p:attrNameLst>
                                      </p:cBhvr>
                                      <p:tavLst>
                                        <p:tav tm="0">
                                          <p:val>
                                            <p:fltVal val="0.5"/>
                                          </p:val>
                                        </p:tav>
                                        <p:tav tm="100000">
                                          <p:val>
                                            <p:strVal val="#ppt_y"/>
                                          </p:val>
                                        </p:tav>
                                      </p:tavLst>
                                    </p:anim>
                                  </p:childTnLst>
                                </p:cTn>
                              </p:par>
                              <p:par>
                                <p:cTn id="125" presetID="23" presetClass="entr" presetSubtype="528" repeatCount="indefinite" fill="hold" nodeType="withEffect">
                                  <p:stCondLst>
                                    <p:cond delay="1500"/>
                                  </p:stCondLst>
                                  <p:childTnLst>
                                    <p:set>
                                      <p:cBhvr>
                                        <p:cTn id="126" dur="1" fill="hold">
                                          <p:stCondLst>
                                            <p:cond delay="0"/>
                                          </p:stCondLst>
                                        </p:cTn>
                                        <p:tgtEl>
                                          <p:spTgt spid="15392"/>
                                        </p:tgtEl>
                                        <p:attrNameLst>
                                          <p:attrName>style.visibility</p:attrName>
                                        </p:attrNameLst>
                                      </p:cBhvr>
                                      <p:to>
                                        <p:strVal val="visible"/>
                                      </p:to>
                                    </p:set>
                                    <p:anim calcmode="lin" valueType="num">
                                      <p:cBhvr>
                                        <p:cTn id="127" dur="1000" fill="hold"/>
                                        <p:tgtEl>
                                          <p:spTgt spid="15392"/>
                                        </p:tgtEl>
                                        <p:attrNameLst>
                                          <p:attrName>ppt_w</p:attrName>
                                        </p:attrNameLst>
                                      </p:cBhvr>
                                      <p:tavLst>
                                        <p:tav tm="0">
                                          <p:val>
                                            <p:fltVal val="0"/>
                                          </p:val>
                                        </p:tav>
                                        <p:tav tm="100000">
                                          <p:val>
                                            <p:strVal val="#ppt_w"/>
                                          </p:val>
                                        </p:tav>
                                      </p:tavLst>
                                    </p:anim>
                                    <p:anim calcmode="lin" valueType="num">
                                      <p:cBhvr>
                                        <p:cTn id="128" dur="1000" fill="hold"/>
                                        <p:tgtEl>
                                          <p:spTgt spid="15392"/>
                                        </p:tgtEl>
                                        <p:attrNameLst>
                                          <p:attrName>ppt_h</p:attrName>
                                        </p:attrNameLst>
                                      </p:cBhvr>
                                      <p:tavLst>
                                        <p:tav tm="0">
                                          <p:val>
                                            <p:fltVal val="0"/>
                                          </p:val>
                                        </p:tav>
                                        <p:tav tm="100000">
                                          <p:val>
                                            <p:strVal val="#ppt_h"/>
                                          </p:val>
                                        </p:tav>
                                      </p:tavLst>
                                    </p:anim>
                                    <p:anim calcmode="lin" valueType="num">
                                      <p:cBhvr>
                                        <p:cTn id="129" dur="1000" fill="hold"/>
                                        <p:tgtEl>
                                          <p:spTgt spid="15392"/>
                                        </p:tgtEl>
                                        <p:attrNameLst>
                                          <p:attrName>ppt_x</p:attrName>
                                        </p:attrNameLst>
                                      </p:cBhvr>
                                      <p:tavLst>
                                        <p:tav tm="0">
                                          <p:val>
                                            <p:fltVal val="0.5"/>
                                          </p:val>
                                        </p:tav>
                                        <p:tav tm="100000">
                                          <p:val>
                                            <p:strVal val="#ppt_x"/>
                                          </p:val>
                                        </p:tav>
                                      </p:tavLst>
                                    </p:anim>
                                    <p:anim calcmode="lin" valueType="num">
                                      <p:cBhvr>
                                        <p:cTn id="130" dur="1000" fill="hold"/>
                                        <p:tgtEl>
                                          <p:spTgt spid="15392"/>
                                        </p:tgtEl>
                                        <p:attrNameLst>
                                          <p:attrName>ppt_y</p:attrName>
                                        </p:attrNameLst>
                                      </p:cBhvr>
                                      <p:tavLst>
                                        <p:tav tm="0">
                                          <p:val>
                                            <p:fltVal val="0.5"/>
                                          </p:val>
                                        </p:tav>
                                        <p:tav tm="100000">
                                          <p:val>
                                            <p:strVal val="#ppt_y"/>
                                          </p:val>
                                        </p:tav>
                                      </p:tavLst>
                                    </p:anim>
                                  </p:childTnLst>
                                </p:cTn>
                              </p:par>
                              <p:par>
                                <p:cTn id="131" presetID="23" presetClass="entr" presetSubtype="528" repeatCount="indefinite" fill="hold" nodeType="withEffect">
                                  <p:stCondLst>
                                    <p:cond delay="1500"/>
                                  </p:stCondLst>
                                  <p:childTnLst>
                                    <p:set>
                                      <p:cBhvr>
                                        <p:cTn id="132" dur="1" fill="hold">
                                          <p:stCondLst>
                                            <p:cond delay="0"/>
                                          </p:stCondLst>
                                        </p:cTn>
                                        <p:tgtEl>
                                          <p:spTgt spid="15393"/>
                                        </p:tgtEl>
                                        <p:attrNameLst>
                                          <p:attrName>style.visibility</p:attrName>
                                        </p:attrNameLst>
                                      </p:cBhvr>
                                      <p:to>
                                        <p:strVal val="visible"/>
                                      </p:to>
                                    </p:set>
                                    <p:anim calcmode="lin" valueType="num">
                                      <p:cBhvr>
                                        <p:cTn id="133" dur="1000" fill="hold"/>
                                        <p:tgtEl>
                                          <p:spTgt spid="15393"/>
                                        </p:tgtEl>
                                        <p:attrNameLst>
                                          <p:attrName>ppt_w</p:attrName>
                                        </p:attrNameLst>
                                      </p:cBhvr>
                                      <p:tavLst>
                                        <p:tav tm="0">
                                          <p:val>
                                            <p:fltVal val="0"/>
                                          </p:val>
                                        </p:tav>
                                        <p:tav tm="100000">
                                          <p:val>
                                            <p:strVal val="#ppt_w"/>
                                          </p:val>
                                        </p:tav>
                                      </p:tavLst>
                                    </p:anim>
                                    <p:anim calcmode="lin" valueType="num">
                                      <p:cBhvr>
                                        <p:cTn id="134" dur="1000" fill="hold"/>
                                        <p:tgtEl>
                                          <p:spTgt spid="15393"/>
                                        </p:tgtEl>
                                        <p:attrNameLst>
                                          <p:attrName>ppt_h</p:attrName>
                                        </p:attrNameLst>
                                      </p:cBhvr>
                                      <p:tavLst>
                                        <p:tav tm="0">
                                          <p:val>
                                            <p:fltVal val="0"/>
                                          </p:val>
                                        </p:tav>
                                        <p:tav tm="100000">
                                          <p:val>
                                            <p:strVal val="#ppt_h"/>
                                          </p:val>
                                        </p:tav>
                                      </p:tavLst>
                                    </p:anim>
                                    <p:anim calcmode="lin" valueType="num">
                                      <p:cBhvr>
                                        <p:cTn id="135" dur="1000" fill="hold"/>
                                        <p:tgtEl>
                                          <p:spTgt spid="15393"/>
                                        </p:tgtEl>
                                        <p:attrNameLst>
                                          <p:attrName>ppt_x</p:attrName>
                                        </p:attrNameLst>
                                      </p:cBhvr>
                                      <p:tavLst>
                                        <p:tav tm="0">
                                          <p:val>
                                            <p:fltVal val="0.5"/>
                                          </p:val>
                                        </p:tav>
                                        <p:tav tm="100000">
                                          <p:val>
                                            <p:strVal val="#ppt_x"/>
                                          </p:val>
                                        </p:tav>
                                      </p:tavLst>
                                    </p:anim>
                                    <p:anim calcmode="lin" valueType="num">
                                      <p:cBhvr>
                                        <p:cTn id="136" dur="1000" fill="hold"/>
                                        <p:tgtEl>
                                          <p:spTgt spid="15393"/>
                                        </p:tgtEl>
                                        <p:attrNameLst>
                                          <p:attrName>ppt_y</p:attrName>
                                        </p:attrNameLst>
                                      </p:cBhvr>
                                      <p:tavLst>
                                        <p:tav tm="0">
                                          <p:val>
                                            <p:fltVal val="0.5"/>
                                          </p:val>
                                        </p:tav>
                                        <p:tav tm="100000">
                                          <p:val>
                                            <p:strVal val="#ppt_y"/>
                                          </p:val>
                                        </p:tav>
                                      </p:tavLst>
                                    </p:anim>
                                  </p:childTnLst>
                                </p:cTn>
                              </p:par>
                              <p:par>
                                <p:cTn id="137" presetID="23" presetClass="entr" presetSubtype="528" repeatCount="indefinite" fill="hold" grpId="0" nodeType="withEffect">
                                  <p:stCondLst>
                                    <p:cond delay="0"/>
                                  </p:stCondLst>
                                  <p:childTnLst>
                                    <p:set>
                                      <p:cBhvr>
                                        <p:cTn id="138" dur="1" fill="hold">
                                          <p:stCondLst>
                                            <p:cond delay="0"/>
                                          </p:stCondLst>
                                        </p:cTn>
                                        <p:tgtEl>
                                          <p:spTgt spid="15394"/>
                                        </p:tgtEl>
                                        <p:attrNameLst>
                                          <p:attrName>style.visibility</p:attrName>
                                        </p:attrNameLst>
                                      </p:cBhvr>
                                      <p:to>
                                        <p:strVal val="visible"/>
                                      </p:to>
                                    </p:set>
                                    <p:anim calcmode="lin" valueType="num">
                                      <p:cBhvr>
                                        <p:cTn id="139" dur="1000" fill="hold"/>
                                        <p:tgtEl>
                                          <p:spTgt spid="15394"/>
                                        </p:tgtEl>
                                        <p:attrNameLst>
                                          <p:attrName>ppt_w</p:attrName>
                                        </p:attrNameLst>
                                      </p:cBhvr>
                                      <p:tavLst>
                                        <p:tav tm="0">
                                          <p:val>
                                            <p:fltVal val="0"/>
                                          </p:val>
                                        </p:tav>
                                        <p:tav tm="100000">
                                          <p:val>
                                            <p:strVal val="#ppt_w"/>
                                          </p:val>
                                        </p:tav>
                                      </p:tavLst>
                                    </p:anim>
                                    <p:anim calcmode="lin" valueType="num">
                                      <p:cBhvr>
                                        <p:cTn id="140" dur="1000" fill="hold"/>
                                        <p:tgtEl>
                                          <p:spTgt spid="15394"/>
                                        </p:tgtEl>
                                        <p:attrNameLst>
                                          <p:attrName>ppt_h</p:attrName>
                                        </p:attrNameLst>
                                      </p:cBhvr>
                                      <p:tavLst>
                                        <p:tav tm="0">
                                          <p:val>
                                            <p:fltVal val="0"/>
                                          </p:val>
                                        </p:tav>
                                        <p:tav tm="100000">
                                          <p:val>
                                            <p:strVal val="#ppt_h"/>
                                          </p:val>
                                        </p:tav>
                                      </p:tavLst>
                                    </p:anim>
                                    <p:anim calcmode="lin" valueType="num">
                                      <p:cBhvr>
                                        <p:cTn id="141" dur="1000" fill="hold"/>
                                        <p:tgtEl>
                                          <p:spTgt spid="15394"/>
                                        </p:tgtEl>
                                        <p:attrNameLst>
                                          <p:attrName>ppt_x</p:attrName>
                                        </p:attrNameLst>
                                      </p:cBhvr>
                                      <p:tavLst>
                                        <p:tav tm="0">
                                          <p:val>
                                            <p:fltVal val="0.5"/>
                                          </p:val>
                                        </p:tav>
                                        <p:tav tm="100000">
                                          <p:val>
                                            <p:strVal val="#ppt_x"/>
                                          </p:val>
                                        </p:tav>
                                      </p:tavLst>
                                    </p:anim>
                                    <p:anim calcmode="lin" valueType="num">
                                      <p:cBhvr>
                                        <p:cTn id="142" dur="1000" fill="hold"/>
                                        <p:tgtEl>
                                          <p:spTgt spid="15394"/>
                                        </p:tgtEl>
                                        <p:attrNameLst>
                                          <p:attrName>ppt_y</p:attrName>
                                        </p:attrNameLst>
                                      </p:cBhvr>
                                      <p:tavLst>
                                        <p:tav tm="0">
                                          <p:val>
                                            <p:fltVal val="0.5"/>
                                          </p:val>
                                        </p:tav>
                                        <p:tav tm="100000">
                                          <p:val>
                                            <p:strVal val="#ppt_y"/>
                                          </p:val>
                                        </p:tav>
                                      </p:tavLst>
                                    </p:anim>
                                  </p:childTnLst>
                                </p:cTn>
                              </p:par>
                              <p:par>
                                <p:cTn id="143" presetID="23" presetClass="entr" presetSubtype="528" repeatCount="indefinite" fill="hold" grpId="0" nodeType="withEffect">
                                  <p:stCondLst>
                                    <p:cond delay="0"/>
                                  </p:stCondLst>
                                  <p:childTnLst>
                                    <p:set>
                                      <p:cBhvr>
                                        <p:cTn id="144" dur="1" fill="hold">
                                          <p:stCondLst>
                                            <p:cond delay="0"/>
                                          </p:stCondLst>
                                        </p:cTn>
                                        <p:tgtEl>
                                          <p:spTgt spid="15395"/>
                                        </p:tgtEl>
                                        <p:attrNameLst>
                                          <p:attrName>style.visibility</p:attrName>
                                        </p:attrNameLst>
                                      </p:cBhvr>
                                      <p:to>
                                        <p:strVal val="visible"/>
                                      </p:to>
                                    </p:set>
                                    <p:anim calcmode="lin" valueType="num">
                                      <p:cBhvr>
                                        <p:cTn id="145" dur="1000" fill="hold"/>
                                        <p:tgtEl>
                                          <p:spTgt spid="15395"/>
                                        </p:tgtEl>
                                        <p:attrNameLst>
                                          <p:attrName>ppt_w</p:attrName>
                                        </p:attrNameLst>
                                      </p:cBhvr>
                                      <p:tavLst>
                                        <p:tav tm="0">
                                          <p:val>
                                            <p:fltVal val="0"/>
                                          </p:val>
                                        </p:tav>
                                        <p:tav tm="100000">
                                          <p:val>
                                            <p:strVal val="#ppt_w"/>
                                          </p:val>
                                        </p:tav>
                                      </p:tavLst>
                                    </p:anim>
                                    <p:anim calcmode="lin" valueType="num">
                                      <p:cBhvr>
                                        <p:cTn id="146" dur="1000" fill="hold"/>
                                        <p:tgtEl>
                                          <p:spTgt spid="15395"/>
                                        </p:tgtEl>
                                        <p:attrNameLst>
                                          <p:attrName>ppt_h</p:attrName>
                                        </p:attrNameLst>
                                      </p:cBhvr>
                                      <p:tavLst>
                                        <p:tav tm="0">
                                          <p:val>
                                            <p:fltVal val="0"/>
                                          </p:val>
                                        </p:tav>
                                        <p:tav tm="100000">
                                          <p:val>
                                            <p:strVal val="#ppt_h"/>
                                          </p:val>
                                        </p:tav>
                                      </p:tavLst>
                                    </p:anim>
                                    <p:anim calcmode="lin" valueType="num">
                                      <p:cBhvr>
                                        <p:cTn id="147" dur="1000" fill="hold"/>
                                        <p:tgtEl>
                                          <p:spTgt spid="15395"/>
                                        </p:tgtEl>
                                        <p:attrNameLst>
                                          <p:attrName>ppt_x</p:attrName>
                                        </p:attrNameLst>
                                      </p:cBhvr>
                                      <p:tavLst>
                                        <p:tav tm="0">
                                          <p:val>
                                            <p:fltVal val="0.5"/>
                                          </p:val>
                                        </p:tav>
                                        <p:tav tm="100000">
                                          <p:val>
                                            <p:strVal val="#ppt_x"/>
                                          </p:val>
                                        </p:tav>
                                      </p:tavLst>
                                    </p:anim>
                                    <p:anim calcmode="lin" valueType="num">
                                      <p:cBhvr>
                                        <p:cTn id="148" dur="1000" fill="hold"/>
                                        <p:tgtEl>
                                          <p:spTgt spid="15395"/>
                                        </p:tgtEl>
                                        <p:attrNameLst>
                                          <p:attrName>ppt_y</p:attrName>
                                        </p:attrNameLst>
                                      </p:cBhvr>
                                      <p:tavLst>
                                        <p:tav tm="0">
                                          <p:val>
                                            <p:fltVal val="0.5"/>
                                          </p:val>
                                        </p:tav>
                                        <p:tav tm="100000">
                                          <p:val>
                                            <p:strVal val="#ppt_y"/>
                                          </p:val>
                                        </p:tav>
                                      </p:tavLst>
                                    </p:anim>
                                  </p:childTnLst>
                                </p:cTn>
                              </p:par>
                              <p:par>
                                <p:cTn id="149" presetID="23" presetClass="entr" presetSubtype="528" repeatCount="indefinite" fill="hold" grpId="0" nodeType="withEffect">
                                  <p:stCondLst>
                                    <p:cond delay="0"/>
                                  </p:stCondLst>
                                  <p:childTnLst>
                                    <p:set>
                                      <p:cBhvr>
                                        <p:cTn id="150" dur="1" fill="hold">
                                          <p:stCondLst>
                                            <p:cond delay="0"/>
                                          </p:stCondLst>
                                        </p:cTn>
                                        <p:tgtEl>
                                          <p:spTgt spid="15396"/>
                                        </p:tgtEl>
                                        <p:attrNameLst>
                                          <p:attrName>style.visibility</p:attrName>
                                        </p:attrNameLst>
                                      </p:cBhvr>
                                      <p:to>
                                        <p:strVal val="visible"/>
                                      </p:to>
                                    </p:set>
                                    <p:anim calcmode="lin" valueType="num">
                                      <p:cBhvr>
                                        <p:cTn id="151" dur="1000" fill="hold"/>
                                        <p:tgtEl>
                                          <p:spTgt spid="15396"/>
                                        </p:tgtEl>
                                        <p:attrNameLst>
                                          <p:attrName>ppt_w</p:attrName>
                                        </p:attrNameLst>
                                      </p:cBhvr>
                                      <p:tavLst>
                                        <p:tav tm="0">
                                          <p:val>
                                            <p:fltVal val="0"/>
                                          </p:val>
                                        </p:tav>
                                        <p:tav tm="100000">
                                          <p:val>
                                            <p:strVal val="#ppt_w"/>
                                          </p:val>
                                        </p:tav>
                                      </p:tavLst>
                                    </p:anim>
                                    <p:anim calcmode="lin" valueType="num">
                                      <p:cBhvr>
                                        <p:cTn id="152" dur="1000" fill="hold"/>
                                        <p:tgtEl>
                                          <p:spTgt spid="15396"/>
                                        </p:tgtEl>
                                        <p:attrNameLst>
                                          <p:attrName>ppt_h</p:attrName>
                                        </p:attrNameLst>
                                      </p:cBhvr>
                                      <p:tavLst>
                                        <p:tav tm="0">
                                          <p:val>
                                            <p:fltVal val="0"/>
                                          </p:val>
                                        </p:tav>
                                        <p:tav tm="100000">
                                          <p:val>
                                            <p:strVal val="#ppt_h"/>
                                          </p:val>
                                        </p:tav>
                                      </p:tavLst>
                                    </p:anim>
                                    <p:anim calcmode="lin" valueType="num">
                                      <p:cBhvr>
                                        <p:cTn id="153" dur="1000" fill="hold"/>
                                        <p:tgtEl>
                                          <p:spTgt spid="15396"/>
                                        </p:tgtEl>
                                        <p:attrNameLst>
                                          <p:attrName>ppt_x</p:attrName>
                                        </p:attrNameLst>
                                      </p:cBhvr>
                                      <p:tavLst>
                                        <p:tav tm="0">
                                          <p:val>
                                            <p:fltVal val="0.5"/>
                                          </p:val>
                                        </p:tav>
                                        <p:tav tm="100000">
                                          <p:val>
                                            <p:strVal val="#ppt_x"/>
                                          </p:val>
                                        </p:tav>
                                      </p:tavLst>
                                    </p:anim>
                                    <p:anim calcmode="lin" valueType="num">
                                      <p:cBhvr>
                                        <p:cTn id="154" dur="1000" fill="hold"/>
                                        <p:tgtEl>
                                          <p:spTgt spid="15396"/>
                                        </p:tgtEl>
                                        <p:attrNameLst>
                                          <p:attrName>ppt_y</p:attrName>
                                        </p:attrNameLst>
                                      </p:cBhvr>
                                      <p:tavLst>
                                        <p:tav tm="0">
                                          <p:val>
                                            <p:fltVal val="0.5"/>
                                          </p:val>
                                        </p:tav>
                                        <p:tav tm="100000">
                                          <p:val>
                                            <p:strVal val="#ppt_y"/>
                                          </p:val>
                                        </p:tav>
                                      </p:tavLst>
                                    </p:anim>
                                  </p:childTnLst>
                                </p:cTn>
                              </p:par>
                              <p:par>
                                <p:cTn id="155" presetID="23" presetClass="entr" presetSubtype="528" repeatCount="indefinite" fill="hold" nodeType="withEffect">
                                  <p:stCondLst>
                                    <p:cond delay="0"/>
                                  </p:stCondLst>
                                  <p:childTnLst>
                                    <p:set>
                                      <p:cBhvr>
                                        <p:cTn id="156" dur="1" fill="hold">
                                          <p:stCondLst>
                                            <p:cond delay="0"/>
                                          </p:stCondLst>
                                        </p:cTn>
                                        <p:tgtEl>
                                          <p:spTgt spid="15397"/>
                                        </p:tgtEl>
                                        <p:attrNameLst>
                                          <p:attrName>style.visibility</p:attrName>
                                        </p:attrNameLst>
                                      </p:cBhvr>
                                      <p:to>
                                        <p:strVal val="visible"/>
                                      </p:to>
                                    </p:set>
                                    <p:anim calcmode="lin" valueType="num">
                                      <p:cBhvr>
                                        <p:cTn id="157" dur="1000" fill="hold"/>
                                        <p:tgtEl>
                                          <p:spTgt spid="15397"/>
                                        </p:tgtEl>
                                        <p:attrNameLst>
                                          <p:attrName>ppt_w</p:attrName>
                                        </p:attrNameLst>
                                      </p:cBhvr>
                                      <p:tavLst>
                                        <p:tav tm="0">
                                          <p:val>
                                            <p:fltVal val="0"/>
                                          </p:val>
                                        </p:tav>
                                        <p:tav tm="100000">
                                          <p:val>
                                            <p:strVal val="#ppt_w"/>
                                          </p:val>
                                        </p:tav>
                                      </p:tavLst>
                                    </p:anim>
                                    <p:anim calcmode="lin" valueType="num">
                                      <p:cBhvr>
                                        <p:cTn id="158" dur="1000" fill="hold"/>
                                        <p:tgtEl>
                                          <p:spTgt spid="15397"/>
                                        </p:tgtEl>
                                        <p:attrNameLst>
                                          <p:attrName>ppt_h</p:attrName>
                                        </p:attrNameLst>
                                      </p:cBhvr>
                                      <p:tavLst>
                                        <p:tav tm="0">
                                          <p:val>
                                            <p:fltVal val="0"/>
                                          </p:val>
                                        </p:tav>
                                        <p:tav tm="100000">
                                          <p:val>
                                            <p:strVal val="#ppt_h"/>
                                          </p:val>
                                        </p:tav>
                                      </p:tavLst>
                                    </p:anim>
                                    <p:anim calcmode="lin" valueType="num">
                                      <p:cBhvr>
                                        <p:cTn id="159" dur="1000" fill="hold"/>
                                        <p:tgtEl>
                                          <p:spTgt spid="15397"/>
                                        </p:tgtEl>
                                        <p:attrNameLst>
                                          <p:attrName>ppt_x</p:attrName>
                                        </p:attrNameLst>
                                      </p:cBhvr>
                                      <p:tavLst>
                                        <p:tav tm="0">
                                          <p:val>
                                            <p:fltVal val="0.5"/>
                                          </p:val>
                                        </p:tav>
                                        <p:tav tm="100000">
                                          <p:val>
                                            <p:strVal val="#ppt_x"/>
                                          </p:val>
                                        </p:tav>
                                      </p:tavLst>
                                    </p:anim>
                                    <p:anim calcmode="lin" valueType="num">
                                      <p:cBhvr>
                                        <p:cTn id="160" dur="1000" fill="hold"/>
                                        <p:tgtEl>
                                          <p:spTgt spid="15397"/>
                                        </p:tgtEl>
                                        <p:attrNameLst>
                                          <p:attrName>ppt_y</p:attrName>
                                        </p:attrNameLst>
                                      </p:cBhvr>
                                      <p:tavLst>
                                        <p:tav tm="0">
                                          <p:val>
                                            <p:fltVal val="0.5"/>
                                          </p:val>
                                        </p:tav>
                                        <p:tav tm="100000">
                                          <p:val>
                                            <p:strVal val="#ppt_y"/>
                                          </p:val>
                                        </p:tav>
                                      </p:tavLst>
                                    </p:anim>
                                  </p:childTnLst>
                                </p:cTn>
                              </p:par>
                              <p:par>
                                <p:cTn id="161" presetID="23" presetClass="entr" presetSubtype="528" repeatCount="indefinite" fill="hold" nodeType="withEffect">
                                  <p:stCondLst>
                                    <p:cond delay="0"/>
                                  </p:stCondLst>
                                  <p:childTnLst>
                                    <p:set>
                                      <p:cBhvr>
                                        <p:cTn id="162" dur="1" fill="hold">
                                          <p:stCondLst>
                                            <p:cond delay="0"/>
                                          </p:stCondLst>
                                        </p:cTn>
                                        <p:tgtEl>
                                          <p:spTgt spid="15398"/>
                                        </p:tgtEl>
                                        <p:attrNameLst>
                                          <p:attrName>style.visibility</p:attrName>
                                        </p:attrNameLst>
                                      </p:cBhvr>
                                      <p:to>
                                        <p:strVal val="visible"/>
                                      </p:to>
                                    </p:set>
                                    <p:anim calcmode="lin" valueType="num">
                                      <p:cBhvr>
                                        <p:cTn id="163" dur="1000" fill="hold"/>
                                        <p:tgtEl>
                                          <p:spTgt spid="15398"/>
                                        </p:tgtEl>
                                        <p:attrNameLst>
                                          <p:attrName>ppt_w</p:attrName>
                                        </p:attrNameLst>
                                      </p:cBhvr>
                                      <p:tavLst>
                                        <p:tav tm="0">
                                          <p:val>
                                            <p:fltVal val="0"/>
                                          </p:val>
                                        </p:tav>
                                        <p:tav tm="100000">
                                          <p:val>
                                            <p:strVal val="#ppt_w"/>
                                          </p:val>
                                        </p:tav>
                                      </p:tavLst>
                                    </p:anim>
                                    <p:anim calcmode="lin" valueType="num">
                                      <p:cBhvr>
                                        <p:cTn id="164" dur="1000" fill="hold"/>
                                        <p:tgtEl>
                                          <p:spTgt spid="15398"/>
                                        </p:tgtEl>
                                        <p:attrNameLst>
                                          <p:attrName>ppt_h</p:attrName>
                                        </p:attrNameLst>
                                      </p:cBhvr>
                                      <p:tavLst>
                                        <p:tav tm="0">
                                          <p:val>
                                            <p:fltVal val="0"/>
                                          </p:val>
                                        </p:tav>
                                        <p:tav tm="100000">
                                          <p:val>
                                            <p:strVal val="#ppt_h"/>
                                          </p:val>
                                        </p:tav>
                                      </p:tavLst>
                                    </p:anim>
                                    <p:anim calcmode="lin" valueType="num">
                                      <p:cBhvr>
                                        <p:cTn id="165" dur="1000" fill="hold"/>
                                        <p:tgtEl>
                                          <p:spTgt spid="15398"/>
                                        </p:tgtEl>
                                        <p:attrNameLst>
                                          <p:attrName>ppt_x</p:attrName>
                                        </p:attrNameLst>
                                      </p:cBhvr>
                                      <p:tavLst>
                                        <p:tav tm="0">
                                          <p:val>
                                            <p:fltVal val="0.5"/>
                                          </p:val>
                                        </p:tav>
                                        <p:tav tm="100000">
                                          <p:val>
                                            <p:strVal val="#ppt_x"/>
                                          </p:val>
                                        </p:tav>
                                      </p:tavLst>
                                    </p:anim>
                                    <p:anim calcmode="lin" valueType="num">
                                      <p:cBhvr>
                                        <p:cTn id="166" dur="1000" fill="hold"/>
                                        <p:tgtEl>
                                          <p:spTgt spid="15398"/>
                                        </p:tgtEl>
                                        <p:attrNameLst>
                                          <p:attrName>ppt_y</p:attrName>
                                        </p:attrNameLst>
                                      </p:cBhvr>
                                      <p:tavLst>
                                        <p:tav tm="0">
                                          <p:val>
                                            <p:fltVal val="0.5"/>
                                          </p:val>
                                        </p:tav>
                                        <p:tav tm="100000">
                                          <p:val>
                                            <p:strVal val="#ppt_y"/>
                                          </p:val>
                                        </p:tav>
                                      </p:tavLst>
                                    </p:anim>
                                  </p:childTnLst>
                                </p:cTn>
                              </p:par>
                              <p:par>
                                <p:cTn id="167" presetID="23" presetClass="entr" presetSubtype="528" repeatCount="indefinite" fill="hold" grpId="0" nodeType="withEffect">
                                  <p:stCondLst>
                                    <p:cond delay="0"/>
                                  </p:stCondLst>
                                  <p:childTnLst>
                                    <p:set>
                                      <p:cBhvr>
                                        <p:cTn id="168" dur="1" fill="hold">
                                          <p:stCondLst>
                                            <p:cond delay="0"/>
                                          </p:stCondLst>
                                        </p:cTn>
                                        <p:tgtEl>
                                          <p:spTgt spid="15399"/>
                                        </p:tgtEl>
                                        <p:attrNameLst>
                                          <p:attrName>style.visibility</p:attrName>
                                        </p:attrNameLst>
                                      </p:cBhvr>
                                      <p:to>
                                        <p:strVal val="visible"/>
                                      </p:to>
                                    </p:set>
                                    <p:anim calcmode="lin" valueType="num">
                                      <p:cBhvr>
                                        <p:cTn id="169" dur="1000" fill="hold"/>
                                        <p:tgtEl>
                                          <p:spTgt spid="15399"/>
                                        </p:tgtEl>
                                        <p:attrNameLst>
                                          <p:attrName>ppt_w</p:attrName>
                                        </p:attrNameLst>
                                      </p:cBhvr>
                                      <p:tavLst>
                                        <p:tav tm="0">
                                          <p:val>
                                            <p:fltVal val="0"/>
                                          </p:val>
                                        </p:tav>
                                        <p:tav tm="100000">
                                          <p:val>
                                            <p:strVal val="#ppt_w"/>
                                          </p:val>
                                        </p:tav>
                                      </p:tavLst>
                                    </p:anim>
                                    <p:anim calcmode="lin" valueType="num">
                                      <p:cBhvr>
                                        <p:cTn id="170" dur="1000" fill="hold"/>
                                        <p:tgtEl>
                                          <p:spTgt spid="15399"/>
                                        </p:tgtEl>
                                        <p:attrNameLst>
                                          <p:attrName>ppt_h</p:attrName>
                                        </p:attrNameLst>
                                      </p:cBhvr>
                                      <p:tavLst>
                                        <p:tav tm="0">
                                          <p:val>
                                            <p:fltVal val="0"/>
                                          </p:val>
                                        </p:tav>
                                        <p:tav tm="100000">
                                          <p:val>
                                            <p:strVal val="#ppt_h"/>
                                          </p:val>
                                        </p:tav>
                                      </p:tavLst>
                                    </p:anim>
                                    <p:anim calcmode="lin" valueType="num">
                                      <p:cBhvr>
                                        <p:cTn id="171" dur="1000" fill="hold"/>
                                        <p:tgtEl>
                                          <p:spTgt spid="15399"/>
                                        </p:tgtEl>
                                        <p:attrNameLst>
                                          <p:attrName>ppt_x</p:attrName>
                                        </p:attrNameLst>
                                      </p:cBhvr>
                                      <p:tavLst>
                                        <p:tav tm="0">
                                          <p:val>
                                            <p:fltVal val="0.5"/>
                                          </p:val>
                                        </p:tav>
                                        <p:tav tm="100000">
                                          <p:val>
                                            <p:strVal val="#ppt_x"/>
                                          </p:val>
                                        </p:tav>
                                      </p:tavLst>
                                    </p:anim>
                                    <p:anim calcmode="lin" valueType="num">
                                      <p:cBhvr>
                                        <p:cTn id="172" dur="1000" fill="hold"/>
                                        <p:tgtEl>
                                          <p:spTgt spid="15399"/>
                                        </p:tgtEl>
                                        <p:attrNameLst>
                                          <p:attrName>ppt_y</p:attrName>
                                        </p:attrNameLst>
                                      </p:cBhvr>
                                      <p:tavLst>
                                        <p:tav tm="0">
                                          <p:val>
                                            <p:fltVal val="0.5"/>
                                          </p:val>
                                        </p:tav>
                                        <p:tav tm="100000">
                                          <p:val>
                                            <p:strVal val="#ppt_y"/>
                                          </p:val>
                                        </p:tav>
                                      </p:tavLst>
                                    </p:anim>
                                  </p:childTnLst>
                                </p:cTn>
                              </p:par>
                              <p:par>
                                <p:cTn id="173" presetID="23" presetClass="entr" presetSubtype="528" repeatCount="indefinite" fill="hold" grpId="0" nodeType="withEffect">
                                  <p:stCondLst>
                                    <p:cond delay="0"/>
                                  </p:stCondLst>
                                  <p:childTnLst>
                                    <p:set>
                                      <p:cBhvr>
                                        <p:cTn id="174" dur="1" fill="hold">
                                          <p:stCondLst>
                                            <p:cond delay="0"/>
                                          </p:stCondLst>
                                        </p:cTn>
                                        <p:tgtEl>
                                          <p:spTgt spid="15400"/>
                                        </p:tgtEl>
                                        <p:attrNameLst>
                                          <p:attrName>style.visibility</p:attrName>
                                        </p:attrNameLst>
                                      </p:cBhvr>
                                      <p:to>
                                        <p:strVal val="visible"/>
                                      </p:to>
                                    </p:set>
                                    <p:anim calcmode="lin" valueType="num">
                                      <p:cBhvr>
                                        <p:cTn id="175" dur="1000" fill="hold"/>
                                        <p:tgtEl>
                                          <p:spTgt spid="15400"/>
                                        </p:tgtEl>
                                        <p:attrNameLst>
                                          <p:attrName>ppt_w</p:attrName>
                                        </p:attrNameLst>
                                      </p:cBhvr>
                                      <p:tavLst>
                                        <p:tav tm="0">
                                          <p:val>
                                            <p:fltVal val="0"/>
                                          </p:val>
                                        </p:tav>
                                        <p:tav tm="100000">
                                          <p:val>
                                            <p:strVal val="#ppt_w"/>
                                          </p:val>
                                        </p:tav>
                                      </p:tavLst>
                                    </p:anim>
                                    <p:anim calcmode="lin" valueType="num">
                                      <p:cBhvr>
                                        <p:cTn id="176" dur="1000" fill="hold"/>
                                        <p:tgtEl>
                                          <p:spTgt spid="15400"/>
                                        </p:tgtEl>
                                        <p:attrNameLst>
                                          <p:attrName>ppt_h</p:attrName>
                                        </p:attrNameLst>
                                      </p:cBhvr>
                                      <p:tavLst>
                                        <p:tav tm="0">
                                          <p:val>
                                            <p:fltVal val="0"/>
                                          </p:val>
                                        </p:tav>
                                        <p:tav tm="100000">
                                          <p:val>
                                            <p:strVal val="#ppt_h"/>
                                          </p:val>
                                        </p:tav>
                                      </p:tavLst>
                                    </p:anim>
                                    <p:anim calcmode="lin" valueType="num">
                                      <p:cBhvr>
                                        <p:cTn id="177" dur="1000" fill="hold"/>
                                        <p:tgtEl>
                                          <p:spTgt spid="15400"/>
                                        </p:tgtEl>
                                        <p:attrNameLst>
                                          <p:attrName>ppt_x</p:attrName>
                                        </p:attrNameLst>
                                      </p:cBhvr>
                                      <p:tavLst>
                                        <p:tav tm="0">
                                          <p:val>
                                            <p:fltVal val="0.5"/>
                                          </p:val>
                                        </p:tav>
                                        <p:tav tm="100000">
                                          <p:val>
                                            <p:strVal val="#ppt_x"/>
                                          </p:val>
                                        </p:tav>
                                      </p:tavLst>
                                    </p:anim>
                                    <p:anim calcmode="lin" valueType="num">
                                      <p:cBhvr>
                                        <p:cTn id="178" dur="1000" fill="hold"/>
                                        <p:tgtEl>
                                          <p:spTgt spid="15400"/>
                                        </p:tgtEl>
                                        <p:attrNameLst>
                                          <p:attrName>ppt_y</p:attrName>
                                        </p:attrNameLst>
                                      </p:cBhvr>
                                      <p:tavLst>
                                        <p:tav tm="0">
                                          <p:val>
                                            <p:fltVal val="0.5"/>
                                          </p:val>
                                        </p:tav>
                                        <p:tav tm="100000">
                                          <p:val>
                                            <p:strVal val="#ppt_y"/>
                                          </p:val>
                                        </p:tav>
                                      </p:tavLst>
                                    </p:anim>
                                  </p:childTnLst>
                                </p:cTn>
                              </p:par>
                              <p:par>
                                <p:cTn id="179" presetID="23" presetClass="entr" presetSubtype="528" repeatCount="indefinite" fill="hold" nodeType="withEffect">
                                  <p:stCondLst>
                                    <p:cond delay="1500"/>
                                  </p:stCondLst>
                                  <p:childTnLst>
                                    <p:set>
                                      <p:cBhvr>
                                        <p:cTn id="180" dur="1" fill="hold">
                                          <p:stCondLst>
                                            <p:cond delay="0"/>
                                          </p:stCondLst>
                                        </p:cTn>
                                        <p:tgtEl>
                                          <p:spTgt spid="15401"/>
                                        </p:tgtEl>
                                        <p:attrNameLst>
                                          <p:attrName>style.visibility</p:attrName>
                                        </p:attrNameLst>
                                      </p:cBhvr>
                                      <p:to>
                                        <p:strVal val="visible"/>
                                      </p:to>
                                    </p:set>
                                    <p:anim calcmode="lin" valueType="num">
                                      <p:cBhvr>
                                        <p:cTn id="181" dur="1000" fill="hold"/>
                                        <p:tgtEl>
                                          <p:spTgt spid="15401"/>
                                        </p:tgtEl>
                                        <p:attrNameLst>
                                          <p:attrName>ppt_w</p:attrName>
                                        </p:attrNameLst>
                                      </p:cBhvr>
                                      <p:tavLst>
                                        <p:tav tm="0">
                                          <p:val>
                                            <p:fltVal val="0"/>
                                          </p:val>
                                        </p:tav>
                                        <p:tav tm="100000">
                                          <p:val>
                                            <p:strVal val="#ppt_w"/>
                                          </p:val>
                                        </p:tav>
                                      </p:tavLst>
                                    </p:anim>
                                    <p:anim calcmode="lin" valueType="num">
                                      <p:cBhvr>
                                        <p:cTn id="182" dur="1000" fill="hold"/>
                                        <p:tgtEl>
                                          <p:spTgt spid="15401"/>
                                        </p:tgtEl>
                                        <p:attrNameLst>
                                          <p:attrName>ppt_h</p:attrName>
                                        </p:attrNameLst>
                                      </p:cBhvr>
                                      <p:tavLst>
                                        <p:tav tm="0">
                                          <p:val>
                                            <p:fltVal val="0"/>
                                          </p:val>
                                        </p:tav>
                                        <p:tav tm="100000">
                                          <p:val>
                                            <p:strVal val="#ppt_h"/>
                                          </p:val>
                                        </p:tav>
                                      </p:tavLst>
                                    </p:anim>
                                    <p:anim calcmode="lin" valueType="num">
                                      <p:cBhvr>
                                        <p:cTn id="183" dur="1000" fill="hold"/>
                                        <p:tgtEl>
                                          <p:spTgt spid="15401"/>
                                        </p:tgtEl>
                                        <p:attrNameLst>
                                          <p:attrName>ppt_x</p:attrName>
                                        </p:attrNameLst>
                                      </p:cBhvr>
                                      <p:tavLst>
                                        <p:tav tm="0">
                                          <p:val>
                                            <p:fltVal val="0.5"/>
                                          </p:val>
                                        </p:tav>
                                        <p:tav tm="100000">
                                          <p:val>
                                            <p:strVal val="#ppt_x"/>
                                          </p:val>
                                        </p:tav>
                                      </p:tavLst>
                                    </p:anim>
                                    <p:anim calcmode="lin" valueType="num">
                                      <p:cBhvr>
                                        <p:cTn id="184" dur="1000" fill="hold"/>
                                        <p:tgtEl>
                                          <p:spTgt spid="15401"/>
                                        </p:tgtEl>
                                        <p:attrNameLst>
                                          <p:attrName>ppt_y</p:attrName>
                                        </p:attrNameLst>
                                      </p:cBhvr>
                                      <p:tavLst>
                                        <p:tav tm="0">
                                          <p:val>
                                            <p:fltVal val="0.5"/>
                                          </p:val>
                                        </p:tav>
                                        <p:tav tm="100000">
                                          <p:val>
                                            <p:strVal val="#ppt_y"/>
                                          </p:val>
                                        </p:tav>
                                      </p:tavLst>
                                    </p:anim>
                                  </p:childTnLst>
                                </p:cTn>
                              </p:par>
                              <p:par>
                                <p:cTn id="185" presetID="23" presetClass="entr" presetSubtype="528" repeatCount="indefinite" fill="hold" nodeType="withEffect">
                                  <p:stCondLst>
                                    <p:cond delay="1500"/>
                                  </p:stCondLst>
                                  <p:childTnLst>
                                    <p:set>
                                      <p:cBhvr>
                                        <p:cTn id="186" dur="1" fill="hold">
                                          <p:stCondLst>
                                            <p:cond delay="0"/>
                                          </p:stCondLst>
                                        </p:cTn>
                                        <p:tgtEl>
                                          <p:spTgt spid="15402"/>
                                        </p:tgtEl>
                                        <p:attrNameLst>
                                          <p:attrName>style.visibility</p:attrName>
                                        </p:attrNameLst>
                                      </p:cBhvr>
                                      <p:to>
                                        <p:strVal val="visible"/>
                                      </p:to>
                                    </p:set>
                                    <p:anim calcmode="lin" valueType="num">
                                      <p:cBhvr>
                                        <p:cTn id="187" dur="1000" fill="hold"/>
                                        <p:tgtEl>
                                          <p:spTgt spid="15402"/>
                                        </p:tgtEl>
                                        <p:attrNameLst>
                                          <p:attrName>ppt_w</p:attrName>
                                        </p:attrNameLst>
                                      </p:cBhvr>
                                      <p:tavLst>
                                        <p:tav tm="0">
                                          <p:val>
                                            <p:fltVal val="0"/>
                                          </p:val>
                                        </p:tav>
                                        <p:tav tm="100000">
                                          <p:val>
                                            <p:strVal val="#ppt_w"/>
                                          </p:val>
                                        </p:tav>
                                      </p:tavLst>
                                    </p:anim>
                                    <p:anim calcmode="lin" valueType="num">
                                      <p:cBhvr>
                                        <p:cTn id="188" dur="1000" fill="hold"/>
                                        <p:tgtEl>
                                          <p:spTgt spid="15402"/>
                                        </p:tgtEl>
                                        <p:attrNameLst>
                                          <p:attrName>ppt_h</p:attrName>
                                        </p:attrNameLst>
                                      </p:cBhvr>
                                      <p:tavLst>
                                        <p:tav tm="0">
                                          <p:val>
                                            <p:fltVal val="0"/>
                                          </p:val>
                                        </p:tav>
                                        <p:tav tm="100000">
                                          <p:val>
                                            <p:strVal val="#ppt_h"/>
                                          </p:val>
                                        </p:tav>
                                      </p:tavLst>
                                    </p:anim>
                                    <p:anim calcmode="lin" valueType="num">
                                      <p:cBhvr>
                                        <p:cTn id="189" dur="1000" fill="hold"/>
                                        <p:tgtEl>
                                          <p:spTgt spid="15402"/>
                                        </p:tgtEl>
                                        <p:attrNameLst>
                                          <p:attrName>ppt_x</p:attrName>
                                        </p:attrNameLst>
                                      </p:cBhvr>
                                      <p:tavLst>
                                        <p:tav tm="0">
                                          <p:val>
                                            <p:fltVal val="0.5"/>
                                          </p:val>
                                        </p:tav>
                                        <p:tav tm="100000">
                                          <p:val>
                                            <p:strVal val="#ppt_x"/>
                                          </p:val>
                                        </p:tav>
                                      </p:tavLst>
                                    </p:anim>
                                    <p:anim calcmode="lin" valueType="num">
                                      <p:cBhvr>
                                        <p:cTn id="190" dur="1000" fill="hold"/>
                                        <p:tgtEl>
                                          <p:spTgt spid="15402"/>
                                        </p:tgtEl>
                                        <p:attrNameLst>
                                          <p:attrName>ppt_y</p:attrName>
                                        </p:attrNameLst>
                                      </p:cBhvr>
                                      <p:tavLst>
                                        <p:tav tm="0">
                                          <p:val>
                                            <p:fltVal val="0.5"/>
                                          </p:val>
                                        </p:tav>
                                        <p:tav tm="100000">
                                          <p:val>
                                            <p:strVal val="#ppt_y"/>
                                          </p:val>
                                        </p:tav>
                                      </p:tavLst>
                                    </p:anim>
                                  </p:childTnLst>
                                </p:cTn>
                              </p:par>
                              <p:par>
                                <p:cTn id="191" presetID="23" presetClass="entr" presetSubtype="528" repeatCount="indefinite" fill="hold" nodeType="withEffect">
                                  <p:stCondLst>
                                    <p:cond delay="1500"/>
                                  </p:stCondLst>
                                  <p:childTnLst>
                                    <p:set>
                                      <p:cBhvr>
                                        <p:cTn id="192" dur="1" fill="hold">
                                          <p:stCondLst>
                                            <p:cond delay="0"/>
                                          </p:stCondLst>
                                        </p:cTn>
                                        <p:tgtEl>
                                          <p:spTgt spid="15403"/>
                                        </p:tgtEl>
                                        <p:attrNameLst>
                                          <p:attrName>style.visibility</p:attrName>
                                        </p:attrNameLst>
                                      </p:cBhvr>
                                      <p:to>
                                        <p:strVal val="visible"/>
                                      </p:to>
                                    </p:set>
                                    <p:anim calcmode="lin" valueType="num">
                                      <p:cBhvr>
                                        <p:cTn id="193" dur="1000" fill="hold"/>
                                        <p:tgtEl>
                                          <p:spTgt spid="15403"/>
                                        </p:tgtEl>
                                        <p:attrNameLst>
                                          <p:attrName>ppt_w</p:attrName>
                                        </p:attrNameLst>
                                      </p:cBhvr>
                                      <p:tavLst>
                                        <p:tav tm="0">
                                          <p:val>
                                            <p:fltVal val="0"/>
                                          </p:val>
                                        </p:tav>
                                        <p:tav tm="100000">
                                          <p:val>
                                            <p:strVal val="#ppt_w"/>
                                          </p:val>
                                        </p:tav>
                                      </p:tavLst>
                                    </p:anim>
                                    <p:anim calcmode="lin" valueType="num">
                                      <p:cBhvr>
                                        <p:cTn id="194" dur="1000" fill="hold"/>
                                        <p:tgtEl>
                                          <p:spTgt spid="15403"/>
                                        </p:tgtEl>
                                        <p:attrNameLst>
                                          <p:attrName>ppt_h</p:attrName>
                                        </p:attrNameLst>
                                      </p:cBhvr>
                                      <p:tavLst>
                                        <p:tav tm="0">
                                          <p:val>
                                            <p:fltVal val="0"/>
                                          </p:val>
                                        </p:tav>
                                        <p:tav tm="100000">
                                          <p:val>
                                            <p:strVal val="#ppt_h"/>
                                          </p:val>
                                        </p:tav>
                                      </p:tavLst>
                                    </p:anim>
                                    <p:anim calcmode="lin" valueType="num">
                                      <p:cBhvr>
                                        <p:cTn id="195" dur="1000" fill="hold"/>
                                        <p:tgtEl>
                                          <p:spTgt spid="15403"/>
                                        </p:tgtEl>
                                        <p:attrNameLst>
                                          <p:attrName>ppt_x</p:attrName>
                                        </p:attrNameLst>
                                      </p:cBhvr>
                                      <p:tavLst>
                                        <p:tav tm="0">
                                          <p:val>
                                            <p:fltVal val="0.5"/>
                                          </p:val>
                                        </p:tav>
                                        <p:tav tm="100000">
                                          <p:val>
                                            <p:strVal val="#ppt_x"/>
                                          </p:val>
                                        </p:tav>
                                      </p:tavLst>
                                    </p:anim>
                                    <p:anim calcmode="lin" valueType="num">
                                      <p:cBhvr>
                                        <p:cTn id="196" dur="1000" fill="hold"/>
                                        <p:tgtEl>
                                          <p:spTgt spid="15403"/>
                                        </p:tgtEl>
                                        <p:attrNameLst>
                                          <p:attrName>ppt_y</p:attrName>
                                        </p:attrNameLst>
                                      </p:cBhvr>
                                      <p:tavLst>
                                        <p:tav tm="0">
                                          <p:val>
                                            <p:fltVal val="0.5"/>
                                          </p:val>
                                        </p:tav>
                                        <p:tav tm="100000">
                                          <p:val>
                                            <p:strVal val="#ppt_y"/>
                                          </p:val>
                                        </p:tav>
                                      </p:tavLst>
                                    </p:anim>
                                  </p:childTnLst>
                                </p:cTn>
                              </p:par>
                              <p:par>
                                <p:cTn id="197" presetID="23" presetClass="entr" presetSubtype="528" repeatCount="indefinite" fill="hold" nodeType="withEffect">
                                  <p:stCondLst>
                                    <p:cond delay="0"/>
                                  </p:stCondLst>
                                  <p:childTnLst>
                                    <p:set>
                                      <p:cBhvr>
                                        <p:cTn id="198" dur="1" fill="hold">
                                          <p:stCondLst>
                                            <p:cond delay="0"/>
                                          </p:stCondLst>
                                        </p:cTn>
                                        <p:tgtEl>
                                          <p:spTgt spid="15404"/>
                                        </p:tgtEl>
                                        <p:attrNameLst>
                                          <p:attrName>style.visibility</p:attrName>
                                        </p:attrNameLst>
                                      </p:cBhvr>
                                      <p:to>
                                        <p:strVal val="visible"/>
                                      </p:to>
                                    </p:set>
                                    <p:anim calcmode="lin" valueType="num">
                                      <p:cBhvr>
                                        <p:cTn id="199" dur="1000" fill="hold"/>
                                        <p:tgtEl>
                                          <p:spTgt spid="15404"/>
                                        </p:tgtEl>
                                        <p:attrNameLst>
                                          <p:attrName>ppt_w</p:attrName>
                                        </p:attrNameLst>
                                      </p:cBhvr>
                                      <p:tavLst>
                                        <p:tav tm="0">
                                          <p:val>
                                            <p:fltVal val="0"/>
                                          </p:val>
                                        </p:tav>
                                        <p:tav tm="100000">
                                          <p:val>
                                            <p:strVal val="#ppt_w"/>
                                          </p:val>
                                        </p:tav>
                                      </p:tavLst>
                                    </p:anim>
                                    <p:anim calcmode="lin" valueType="num">
                                      <p:cBhvr>
                                        <p:cTn id="200" dur="1000" fill="hold"/>
                                        <p:tgtEl>
                                          <p:spTgt spid="15404"/>
                                        </p:tgtEl>
                                        <p:attrNameLst>
                                          <p:attrName>ppt_h</p:attrName>
                                        </p:attrNameLst>
                                      </p:cBhvr>
                                      <p:tavLst>
                                        <p:tav tm="0">
                                          <p:val>
                                            <p:fltVal val="0"/>
                                          </p:val>
                                        </p:tav>
                                        <p:tav tm="100000">
                                          <p:val>
                                            <p:strVal val="#ppt_h"/>
                                          </p:val>
                                        </p:tav>
                                      </p:tavLst>
                                    </p:anim>
                                    <p:anim calcmode="lin" valueType="num">
                                      <p:cBhvr>
                                        <p:cTn id="201" dur="1000" fill="hold"/>
                                        <p:tgtEl>
                                          <p:spTgt spid="15404"/>
                                        </p:tgtEl>
                                        <p:attrNameLst>
                                          <p:attrName>ppt_x</p:attrName>
                                        </p:attrNameLst>
                                      </p:cBhvr>
                                      <p:tavLst>
                                        <p:tav tm="0">
                                          <p:val>
                                            <p:fltVal val="0.5"/>
                                          </p:val>
                                        </p:tav>
                                        <p:tav tm="100000">
                                          <p:val>
                                            <p:strVal val="#ppt_x"/>
                                          </p:val>
                                        </p:tav>
                                      </p:tavLst>
                                    </p:anim>
                                    <p:anim calcmode="lin" valueType="num">
                                      <p:cBhvr>
                                        <p:cTn id="202" dur="1000" fill="hold"/>
                                        <p:tgtEl>
                                          <p:spTgt spid="15404"/>
                                        </p:tgtEl>
                                        <p:attrNameLst>
                                          <p:attrName>ppt_y</p:attrName>
                                        </p:attrNameLst>
                                      </p:cBhvr>
                                      <p:tavLst>
                                        <p:tav tm="0">
                                          <p:val>
                                            <p:fltVal val="0.5"/>
                                          </p:val>
                                        </p:tav>
                                        <p:tav tm="100000">
                                          <p:val>
                                            <p:strVal val="#ppt_y"/>
                                          </p:val>
                                        </p:tav>
                                      </p:tavLst>
                                    </p:anim>
                                  </p:childTnLst>
                                </p:cTn>
                              </p:par>
                              <p:par>
                                <p:cTn id="203" presetID="23" presetClass="entr" presetSubtype="528" repeatCount="indefinite" fill="hold" nodeType="withEffect">
                                  <p:stCondLst>
                                    <p:cond delay="0"/>
                                  </p:stCondLst>
                                  <p:childTnLst>
                                    <p:set>
                                      <p:cBhvr>
                                        <p:cTn id="204" dur="1" fill="hold">
                                          <p:stCondLst>
                                            <p:cond delay="0"/>
                                          </p:stCondLst>
                                        </p:cTn>
                                        <p:tgtEl>
                                          <p:spTgt spid="15405"/>
                                        </p:tgtEl>
                                        <p:attrNameLst>
                                          <p:attrName>style.visibility</p:attrName>
                                        </p:attrNameLst>
                                      </p:cBhvr>
                                      <p:to>
                                        <p:strVal val="visible"/>
                                      </p:to>
                                    </p:set>
                                    <p:anim calcmode="lin" valueType="num">
                                      <p:cBhvr>
                                        <p:cTn id="205" dur="1000" fill="hold"/>
                                        <p:tgtEl>
                                          <p:spTgt spid="15405"/>
                                        </p:tgtEl>
                                        <p:attrNameLst>
                                          <p:attrName>ppt_w</p:attrName>
                                        </p:attrNameLst>
                                      </p:cBhvr>
                                      <p:tavLst>
                                        <p:tav tm="0">
                                          <p:val>
                                            <p:fltVal val="0"/>
                                          </p:val>
                                        </p:tav>
                                        <p:tav tm="100000">
                                          <p:val>
                                            <p:strVal val="#ppt_w"/>
                                          </p:val>
                                        </p:tav>
                                      </p:tavLst>
                                    </p:anim>
                                    <p:anim calcmode="lin" valueType="num">
                                      <p:cBhvr>
                                        <p:cTn id="206" dur="1000" fill="hold"/>
                                        <p:tgtEl>
                                          <p:spTgt spid="15405"/>
                                        </p:tgtEl>
                                        <p:attrNameLst>
                                          <p:attrName>ppt_h</p:attrName>
                                        </p:attrNameLst>
                                      </p:cBhvr>
                                      <p:tavLst>
                                        <p:tav tm="0">
                                          <p:val>
                                            <p:fltVal val="0"/>
                                          </p:val>
                                        </p:tav>
                                        <p:tav tm="100000">
                                          <p:val>
                                            <p:strVal val="#ppt_h"/>
                                          </p:val>
                                        </p:tav>
                                      </p:tavLst>
                                    </p:anim>
                                    <p:anim calcmode="lin" valueType="num">
                                      <p:cBhvr>
                                        <p:cTn id="207" dur="1000" fill="hold"/>
                                        <p:tgtEl>
                                          <p:spTgt spid="15405"/>
                                        </p:tgtEl>
                                        <p:attrNameLst>
                                          <p:attrName>ppt_x</p:attrName>
                                        </p:attrNameLst>
                                      </p:cBhvr>
                                      <p:tavLst>
                                        <p:tav tm="0">
                                          <p:val>
                                            <p:fltVal val="0.5"/>
                                          </p:val>
                                        </p:tav>
                                        <p:tav tm="100000">
                                          <p:val>
                                            <p:strVal val="#ppt_x"/>
                                          </p:val>
                                        </p:tav>
                                      </p:tavLst>
                                    </p:anim>
                                    <p:anim calcmode="lin" valueType="num">
                                      <p:cBhvr>
                                        <p:cTn id="208" dur="1000" fill="hold"/>
                                        <p:tgtEl>
                                          <p:spTgt spid="15405"/>
                                        </p:tgtEl>
                                        <p:attrNameLst>
                                          <p:attrName>ppt_y</p:attrName>
                                        </p:attrNameLst>
                                      </p:cBhvr>
                                      <p:tavLst>
                                        <p:tav tm="0">
                                          <p:val>
                                            <p:fltVal val="0.5"/>
                                          </p:val>
                                        </p:tav>
                                        <p:tav tm="100000">
                                          <p:val>
                                            <p:strVal val="#ppt_y"/>
                                          </p:val>
                                        </p:tav>
                                      </p:tavLst>
                                    </p:anim>
                                  </p:childTnLst>
                                </p:cTn>
                              </p:par>
                              <p:par>
                                <p:cTn id="209" presetID="53" presetClass="entr" presetSubtype="0" fill="hold" nodeType="withEffect">
                                  <p:stCondLst>
                                    <p:cond delay="0"/>
                                  </p:stCondLst>
                                  <p:childTnLst>
                                    <p:set>
                                      <p:cBhvr>
                                        <p:cTn id="210" dur="1" fill="hold">
                                          <p:stCondLst>
                                            <p:cond delay="0"/>
                                          </p:stCondLst>
                                        </p:cTn>
                                        <p:tgtEl>
                                          <p:spTgt spid="15363"/>
                                        </p:tgtEl>
                                        <p:attrNameLst>
                                          <p:attrName>style.visibility</p:attrName>
                                        </p:attrNameLst>
                                      </p:cBhvr>
                                      <p:to>
                                        <p:strVal val="visible"/>
                                      </p:to>
                                    </p:set>
                                    <p:anim calcmode="lin" valueType="num">
                                      <p:cBhvr>
                                        <p:cTn id="211" dur="500" fill="hold"/>
                                        <p:tgtEl>
                                          <p:spTgt spid="15363"/>
                                        </p:tgtEl>
                                        <p:attrNameLst>
                                          <p:attrName>ppt_w</p:attrName>
                                        </p:attrNameLst>
                                      </p:cBhvr>
                                      <p:tavLst>
                                        <p:tav tm="0">
                                          <p:val>
                                            <p:fltVal val="0"/>
                                          </p:val>
                                        </p:tav>
                                        <p:tav tm="100000">
                                          <p:val>
                                            <p:strVal val="#ppt_w"/>
                                          </p:val>
                                        </p:tav>
                                      </p:tavLst>
                                    </p:anim>
                                    <p:anim calcmode="lin" valueType="num">
                                      <p:cBhvr>
                                        <p:cTn id="212" dur="500" fill="hold"/>
                                        <p:tgtEl>
                                          <p:spTgt spid="15363"/>
                                        </p:tgtEl>
                                        <p:attrNameLst>
                                          <p:attrName>ppt_h</p:attrName>
                                        </p:attrNameLst>
                                      </p:cBhvr>
                                      <p:tavLst>
                                        <p:tav tm="0">
                                          <p:val>
                                            <p:fltVal val="0"/>
                                          </p:val>
                                        </p:tav>
                                        <p:tav tm="100000">
                                          <p:val>
                                            <p:strVal val="#ppt_h"/>
                                          </p:val>
                                        </p:tav>
                                      </p:tavLst>
                                    </p:anim>
                                    <p:animEffect transition="in" filter="fade">
                                      <p:cBhvr>
                                        <p:cTn id="213" dur="500"/>
                                        <p:tgtEl>
                                          <p:spTgt spid="15363"/>
                                        </p:tgtEl>
                                      </p:cBhvr>
                                    </p:animEffect>
                                  </p:childTnLst>
                                </p:cTn>
                              </p:par>
                              <p:par>
                                <p:cTn id="214" presetID="53" presetClass="entr" presetSubtype="0" repeatCount="indefinite" fill="hold" nodeType="withEffect">
                                  <p:stCondLst>
                                    <p:cond delay="1500"/>
                                  </p:stCondLst>
                                  <p:endCondLst>
                                    <p:cond evt="onNext" delay="0">
                                      <p:tgtEl>
                                        <p:sldTgt/>
                                      </p:tgtEl>
                                    </p:cond>
                                  </p:endCondLst>
                                  <p:childTnLst>
                                    <p:set>
                                      <p:cBhvr>
                                        <p:cTn id="215" dur="1" fill="hold">
                                          <p:stCondLst>
                                            <p:cond delay="0"/>
                                          </p:stCondLst>
                                        </p:cTn>
                                        <p:tgtEl>
                                          <p:spTgt spid="15406"/>
                                        </p:tgtEl>
                                        <p:attrNameLst>
                                          <p:attrName>style.visibility</p:attrName>
                                        </p:attrNameLst>
                                      </p:cBhvr>
                                      <p:to>
                                        <p:strVal val="visible"/>
                                      </p:to>
                                    </p:set>
                                    <p:anim calcmode="lin" valueType="num">
                                      <p:cBhvr>
                                        <p:cTn id="216" dur="5000" fill="hold"/>
                                        <p:tgtEl>
                                          <p:spTgt spid="15406"/>
                                        </p:tgtEl>
                                        <p:attrNameLst>
                                          <p:attrName>ppt_w</p:attrName>
                                        </p:attrNameLst>
                                      </p:cBhvr>
                                      <p:tavLst>
                                        <p:tav tm="0">
                                          <p:val>
                                            <p:fltVal val="0"/>
                                          </p:val>
                                        </p:tav>
                                        <p:tav tm="100000">
                                          <p:val>
                                            <p:strVal val="#ppt_w"/>
                                          </p:val>
                                        </p:tav>
                                      </p:tavLst>
                                    </p:anim>
                                    <p:anim calcmode="lin" valueType="num">
                                      <p:cBhvr>
                                        <p:cTn id="217" dur="5000" fill="hold"/>
                                        <p:tgtEl>
                                          <p:spTgt spid="15406"/>
                                        </p:tgtEl>
                                        <p:attrNameLst>
                                          <p:attrName>ppt_h</p:attrName>
                                        </p:attrNameLst>
                                      </p:cBhvr>
                                      <p:tavLst>
                                        <p:tav tm="0">
                                          <p:val>
                                            <p:fltVal val="0"/>
                                          </p:val>
                                        </p:tav>
                                        <p:tav tm="100000">
                                          <p:val>
                                            <p:strVal val="#ppt_h"/>
                                          </p:val>
                                        </p:tav>
                                      </p:tavLst>
                                    </p:anim>
                                    <p:animEffect transition="in" filter="fade">
                                      <p:cBhvr>
                                        <p:cTn id="218" dur="5000"/>
                                        <p:tgtEl>
                                          <p:spTgt spid="154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19" fill="hold" display="0">
                  <p:stCondLst>
                    <p:cond delay="indefinite"/>
                  </p:stCondLst>
                  <p:endCondLst>
                    <p:cond evt="onNext" delay="0">
                      <p:tgtEl>
                        <p:sldTgt/>
                      </p:tgtEl>
                    </p:cond>
                    <p:cond evt="onPrev" delay="0">
                      <p:tgtEl>
                        <p:sldTgt/>
                      </p:tgtEl>
                    </p:cond>
                    <p:cond evt="onStopAudio" delay="0">
                      <p:tgtEl>
                        <p:sldTgt/>
                      </p:tgtEl>
                    </p:cond>
                  </p:endCondLst>
                </p:cTn>
                <p:tgtEl>
                  <p:spTgt spid="15407"/>
                </p:tgtEl>
              </p:cMediaNode>
            </p:audio>
          </p:childTnLst>
        </p:cTn>
      </p:par>
    </p:tnLst>
    <p:bldLst>
      <p:bldP spid="15364" grpId="0"/>
      <p:bldP spid="15364" grpId="1"/>
      <p:bldP spid="15374" grpId="0" animBg="1"/>
      <p:bldP spid="15375" grpId="0" animBg="1"/>
      <p:bldP spid="15376" grpId="0" animBg="1"/>
      <p:bldP spid="15377" grpId="0" animBg="1"/>
      <p:bldP spid="15378" grpId="0" animBg="1"/>
      <p:bldP spid="15379" grpId="0" animBg="1"/>
      <p:bldP spid="15383" grpId="0" animBg="1"/>
      <p:bldP spid="15384" grpId="0" animBg="1"/>
      <p:bldP spid="15394" grpId="0" animBg="1"/>
      <p:bldP spid="15395" grpId="0" animBg="1"/>
      <p:bldP spid="15396" grpId="0" animBg="1"/>
      <p:bldP spid="15399" grpId="0" animBg="1"/>
      <p:bldP spid="154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2419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52778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21543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78980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65624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0194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7548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15914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4177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AutoShape 2"/>
          <p:cNvSpPr>
            <a:spLocks noChangeArrowheads="1"/>
          </p:cNvSpPr>
          <p:nvPr/>
        </p:nvSpPr>
        <p:spPr bwMode="auto">
          <a:xfrm>
            <a:off x="2341566" y="1754725"/>
            <a:ext cx="8219167" cy="3652963"/>
          </a:xfrm>
          <a:prstGeom prst="cloudCallout">
            <a:avLst>
              <a:gd name="adj1" fmla="val -61884"/>
              <a:gd name="adj2" fmla="val 41407"/>
            </a:avLst>
          </a:prstGeom>
          <a:solidFill>
            <a:srgbClr val="FFFF00"/>
          </a:solidFill>
          <a:ln w="9525">
            <a:solidFill>
              <a:schemeClr val="tx1"/>
            </a:solidFill>
            <a:round/>
            <a:headEnd/>
            <a:tailEnd/>
          </a:ln>
        </p:spPr>
        <p:txBody>
          <a:bodyPr/>
          <a:lstStyle/>
          <a:p>
            <a:pPr marL="456585" marR="0" lvl="0" indent="-456585" algn="ctr" defTabSz="1217559" rtl="0" eaLnBrk="1" fontAlgn="base" latinLnBrk="0" hangingPunct="1">
              <a:lnSpc>
                <a:spcPct val="100000"/>
              </a:lnSpc>
              <a:spcBef>
                <a:spcPct val="20000"/>
              </a:spcBef>
              <a:spcAft>
                <a:spcPct val="0"/>
              </a:spcAft>
              <a:buClrTx/>
              <a:buSzTx/>
              <a:buFontTx/>
              <a:buChar char="•"/>
              <a:tabLst/>
              <a:defRPr/>
            </a:pPr>
            <a:endParaRPr kumimoji="0" lang="en-US" sz="3729" b="0" i="0" u="none" strike="noStrike" kern="1200" cap="none" spc="0" normalizeH="0" baseline="0" noProof="0">
              <a:ln>
                <a:noFill/>
              </a:ln>
              <a:solidFill>
                <a:srgbClr val="000000"/>
              </a:solidFill>
              <a:effectLst/>
              <a:uLnTx/>
              <a:uFillTx/>
              <a:latin typeface="Times New Roman" pitchFamily="18" charset="0"/>
              <a:ea typeface="+mn-ea"/>
              <a:cs typeface="Arial" pitchFamily="34" charset="0"/>
              <a:sym typeface="Arial"/>
            </a:endParaRPr>
          </a:p>
        </p:txBody>
      </p:sp>
      <p:sp>
        <p:nvSpPr>
          <p:cNvPr id="633859" name="Text Box 3"/>
          <p:cNvSpPr txBox="1">
            <a:spLocks noChangeArrowheads="1"/>
          </p:cNvSpPr>
          <p:nvPr/>
        </p:nvSpPr>
        <p:spPr bwMode="auto">
          <a:xfrm>
            <a:off x="3254807" y="3048483"/>
            <a:ext cx="6697099" cy="119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tx1"/>
                </a:solidFill>
                <a:latin typeface="Arial" pitchFamily="34" charset="0"/>
                <a:cs typeface="Arial" pitchFamily="34" charset="0"/>
              </a:defRPr>
            </a:lvl1pPr>
            <a:lvl2pPr marL="742950" indent="-285750" eaLnBrk="0" hangingPunct="0">
              <a:defRPr sz="3600">
                <a:solidFill>
                  <a:schemeClr val="tx1"/>
                </a:solidFill>
                <a:latin typeface="Arial" pitchFamily="34" charset="0"/>
                <a:cs typeface="Arial" pitchFamily="34" charset="0"/>
              </a:defRPr>
            </a:lvl2pPr>
            <a:lvl3pPr marL="1143000" indent="-228600" eaLnBrk="0" hangingPunct="0">
              <a:defRPr sz="3600">
                <a:solidFill>
                  <a:schemeClr val="tx1"/>
                </a:solidFill>
                <a:latin typeface="Arial" pitchFamily="34" charset="0"/>
                <a:cs typeface="Arial" pitchFamily="34" charset="0"/>
              </a:defRPr>
            </a:lvl3pPr>
            <a:lvl4pPr marL="1600200" indent="-228600" eaLnBrk="0" hangingPunct="0">
              <a:defRPr sz="3600">
                <a:solidFill>
                  <a:schemeClr val="tx1"/>
                </a:solidFill>
                <a:latin typeface="Arial" pitchFamily="34" charset="0"/>
                <a:cs typeface="Arial" pitchFamily="34" charset="0"/>
              </a:defRPr>
            </a:lvl4pPr>
            <a:lvl5pPr marL="2057400" indent="-228600" eaLnBrk="0" hangingPunct="0">
              <a:defRPr sz="3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cs typeface="Arial" pitchFamily="34" charset="0"/>
              </a:defRPr>
            </a:lvl9pPr>
          </a:lstStyle>
          <a:p>
            <a:pPr marL="456585" marR="0" lvl="0" indent="-456585" algn="ctr" defTabSz="1217559" rtl="0" eaLnBrk="1" fontAlgn="base" latinLnBrk="0" hangingPunct="1">
              <a:lnSpc>
                <a:spcPct val="100000"/>
              </a:lnSpc>
              <a:spcBef>
                <a:spcPct val="50000"/>
              </a:spcBef>
              <a:spcAft>
                <a:spcPct val="0"/>
              </a:spcAft>
              <a:buClrTx/>
              <a:buSzTx/>
              <a:buFontTx/>
              <a:buNone/>
              <a:tabLst/>
              <a:defRPr/>
            </a:pPr>
            <a:r>
              <a:rPr kumimoji="0" lang="en-US" sz="7190" b="1" i="0" u="none" strike="noStrike" kern="1200" cap="none" spc="0" normalizeH="0" baseline="0" noProof="0">
                <a:ln>
                  <a:noFill/>
                </a:ln>
                <a:solidFill>
                  <a:srgbClr val="333399"/>
                </a:solidFill>
                <a:effectLst/>
                <a:uLnTx/>
                <a:uFillTx/>
                <a:latin typeface="Times New Roman" pitchFamily="18" charset="0"/>
                <a:ea typeface="+mn-ea"/>
                <a:cs typeface="Arial" pitchFamily="34" charset="0"/>
                <a:sym typeface="Arial"/>
              </a:rPr>
              <a:t>2. Kết nối</a:t>
            </a:r>
          </a:p>
        </p:txBody>
      </p:sp>
    </p:spTree>
    <p:extLst>
      <p:ext uri="{BB962C8B-B14F-4D97-AF65-F5344CB8AC3E}">
        <p14:creationId xmlns:p14="http://schemas.microsoft.com/office/powerpoint/2010/main" val="1631958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33858"/>
                                        </p:tgtEl>
                                        <p:attrNameLst>
                                          <p:attrName>style.visibility</p:attrName>
                                        </p:attrNameLst>
                                      </p:cBhvr>
                                      <p:to>
                                        <p:strVal val="visible"/>
                                      </p:to>
                                    </p:set>
                                    <p:animEffect transition="in" filter="diamond(in)">
                                      <p:cBhvr>
                                        <p:cTn id="7" dur="2000"/>
                                        <p:tgtEl>
                                          <p:spTgt spid="63385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33859"/>
                                        </p:tgtEl>
                                        <p:attrNameLst>
                                          <p:attrName>style.visibility</p:attrName>
                                        </p:attrNameLst>
                                      </p:cBhvr>
                                      <p:to>
                                        <p:strVal val="visible"/>
                                      </p:to>
                                    </p:set>
                                    <p:animEffect transition="in" filter="diamond(in)">
                                      <p:cBhvr>
                                        <p:cTn id="10" dur="2000"/>
                                        <p:tgtEl>
                                          <p:spTgt spid="63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8" grpId="0" animBg="1"/>
      <p:bldP spid="63385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9183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65407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54210" y="2520686"/>
            <a:ext cx="3408167" cy="990015"/>
          </a:xfrm>
          <a:prstGeom prst="rect">
            <a:avLst/>
          </a:prstGeom>
          <a:noFill/>
        </p:spPr>
        <p:txBody>
          <a:bodyPr wrap="square" rtlCol="0">
            <a:spAutoFit/>
          </a:bodyPr>
          <a:lstStyle/>
          <a:p>
            <a:pPr marL="342891" indent="-342891" defTabSz="914377">
              <a:lnSpc>
                <a:spcPts val="3500"/>
              </a:lnSpc>
              <a:buFontTx/>
              <a:buChar char="-"/>
            </a:pPr>
            <a:r>
              <a:rPr lang="vi-VN" sz="2400" i="1" dirty="0">
                <a:solidFill>
                  <a:srgbClr val="000000"/>
                </a:solidFill>
                <a:latin typeface="Arial"/>
                <a:cs typeface="Arial"/>
                <a:sym typeface="Arial"/>
              </a:rPr>
              <a:t>Bài hát thể hiện sự tự hào </a:t>
            </a:r>
            <a:r>
              <a:rPr lang="en-US" sz="2400" i="1" dirty="0" err="1">
                <a:solidFill>
                  <a:srgbClr val="000000"/>
                </a:solidFill>
                <a:latin typeface="Arial"/>
                <a:cs typeface="Arial"/>
                <a:sym typeface="Arial"/>
              </a:rPr>
              <a:t>về</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điều</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gì</a:t>
            </a:r>
            <a:r>
              <a:rPr lang="en-US" sz="2400" i="1" dirty="0">
                <a:solidFill>
                  <a:srgbClr val="000000"/>
                </a:solidFill>
                <a:latin typeface="Arial"/>
                <a:cs typeface="Arial"/>
                <a:sym typeface="Arial"/>
              </a:rPr>
              <a:t>?</a:t>
            </a:r>
          </a:p>
        </p:txBody>
      </p:sp>
      <p:grpSp>
        <p:nvGrpSpPr>
          <p:cNvPr id="30" name="Group 29"/>
          <p:cNvGrpSpPr/>
          <p:nvPr/>
        </p:nvGrpSpPr>
        <p:grpSpPr>
          <a:xfrm>
            <a:off x="346251" y="1609727"/>
            <a:ext cx="1155308" cy="910960"/>
            <a:chOff x="221968" y="3346978"/>
            <a:chExt cx="925795" cy="760249"/>
          </a:xfrm>
        </p:grpSpPr>
        <p:pic>
          <p:nvPicPr>
            <p:cNvPr id="31" name="Picture 2">
              <a:extLst>
                <a:ext uri="{FF2B5EF4-FFF2-40B4-BE49-F238E27FC236}">
                  <a16:creationId xmlns:a16="http://schemas.microsoft.com/office/drawing/2014/main" id="{FEFBB6F9-4F1A-43F6-A2EB-44E27BB5866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flipH="1">
              <a:off x="221968" y="3346978"/>
              <a:ext cx="925795" cy="760249"/>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p:cNvSpPr/>
            <p:nvPr/>
          </p:nvSpPr>
          <p:spPr>
            <a:xfrm>
              <a:off x="443533" y="3514725"/>
              <a:ext cx="451816" cy="354806"/>
            </a:xfrm>
            <a:prstGeom prst="ellipse">
              <a:avLst/>
            </a:prstGeom>
            <a:solidFill>
              <a:srgbClr val="FF5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a:solidFill>
                    <a:srgbClr val="FFFFFF"/>
                  </a:solidFill>
                  <a:latin typeface="UTM Cookies"/>
                  <a:sym typeface="Arial"/>
                </a:rPr>
                <a:t>?</a:t>
              </a:r>
            </a:p>
          </p:txBody>
        </p:sp>
      </p:grpSp>
      <p:pic>
        <p:nvPicPr>
          <p:cNvPr id="8" name="Picture 7">
            <a:extLst>
              <a:ext uri="{FF2B5EF4-FFF2-40B4-BE49-F238E27FC236}">
                <a16:creationId xmlns:a16="http://schemas.microsoft.com/office/drawing/2014/main" id="{5CFD70B5-F4D3-36B9-C751-17D1E4AB1D57}"/>
              </a:ext>
            </a:extLst>
          </p:cNvPr>
          <p:cNvPicPr>
            <a:picLocks noChangeAspect="1"/>
          </p:cNvPicPr>
          <p:nvPr/>
        </p:nvPicPr>
        <p:blipFill>
          <a:blip r:embed="rId4"/>
          <a:stretch>
            <a:fillRect/>
          </a:stretch>
        </p:blipFill>
        <p:spPr>
          <a:xfrm>
            <a:off x="272429" y="391826"/>
            <a:ext cx="3024727" cy="991549"/>
          </a:xfrm>
          <a:prstGeom prst="rect">
            <a:avLst/>
          </a:prstGeom>
        </p:spPr>
      </p:pic>
      <p:sp>
        <p:nvSpPr>
          <p:cNvPr id="13" name="TextBox 12">
            <a:extLst>
              <a:ext uri="{FF2B5EF4-FFF2-40B4-BE49-F238E27FC236}">
                <a16:creationId xmlns:a16="http://schemas.microsoft.com/office/drawing/2014/main" id="{37DAC075-8F1C-CFA0-61C0-C259471E4E31}"/>
              </a:ext>
            </a:extLst>
          </p:cNvPr>
          <p:cNvSpPr txBox="1"/>
          <p:nvPr/>
        </p:nvSpPr>
        <p:spPr>
          <a:xfrm>
            <a:off x="4562475" y="1161718"/>
            <a:ext cx="6353176" cy="877163"/>
          </a:xfrm>
          <a:prstGeom prst="rect">
            <a:avLst/>
          </a:prstGeom>
          <a:noFill/>
        </p:spPr>
        <p:txBody>
          <a:bodyPr wrap="square" rtlCol="0">
            <a:spAutoFit/>
          </a:bodyPr>
          <a:lstStyle/>
          <a:p>
            <a:pPr defTabSz="914377"/>
            <a:r>
              <a:rPr lang="en-US" sz="2700" dirty="0">
                <a:solidFill>
                  <a:srgbClr val="EA4F46"/>
                </a:solidFill>
                <a:latin typeface="Arial"/>
                <a:cs typeface="Arial"/>
                <a:sym typeface="Arial"/>
              </a:rPr>
              <a:t>♫</a:t>
            </a:r>
            <a:r>
              <a:rPr lang="en-US" sz="2400" dirty="0">
                <a:solidFill>
                  <a:srgbClr val="EA4F46"/>
                </a:solidFill>
                <a:latin typeface="Arial"/>
                <a:cs typeface="Arial"/>
                <a:sym typeface="Arial"/>
              </a:rPr>
              <a:t> </a:t>
            </a:r>
            <a:r>
              <a:rPr lang="en-US" sz="2400" dirty="0">
                <a:solidFill>
                  <a:srgbClr val="472C18"/>
                </a:solidFill>
                <a:latin typeface="Arial"/>
                <a:cs typeface="Arial"/>
                <a:sym typeface="Arial"/>
              </a:rPr>
              <a:t>Nghe/</a:t>
            </a:r>
            <a:r>
              <a:rPr lang="en-US" sz="2400" dirty="0" err="1">
                <a:solidFill>
                  <a:srgbClr val="472C18"/>
                </a:solidFill>
                <a:latin typeface="Arial"/>
                <a:cs typeface="Arial"/>
                <a:sym typeface="Arial"/>
              </a:rPr>
              <a:t>hát</a:t>
            </a:r>
            <a:r>
              <a:rPr lang="en-US" sz="2400" dirty="0">
                <a:solidFill>
                  <a:srgbClr val="472C18"/>
                </a:solidFill>
                <a:latin typeface="Arial"/>
                <a:cs typeface="Arial"/>
                <a:sym typeface="Arial"/>
              </a:rPr>
              <a:t> </a:t>
            </a:r>
            <a:r>
              <a:rPr lang="en-US" sz="2400" dirty="0" err="1">
                <a:solidFill>
                  <a:srgbClr val="472C18"/>
                </a:solidFill>
                <a:latin typeface="Arial"/>
                <a:cs typeface="Arial"/>
                <a:sym typeface="Arial"/>
              </a:rPr>
              <a:t>bài</a:t>
            </a:r>
            <a:r>
              <a:rPr lang="en-US" sz="2400" dirty="0">
                <a:solidFill>
                  <a:srgbClr val="472C18"/>
                </a:solidFill>
                <a:latin typeface="Arial"/>
                <a:cs typeface="Arial"/>
                <a:sym typeface="Arial"/>
              </a:rPr>
              <a:t> </a:t>
            </a:r>
            <a:r>
              <a:rPr lang="en-US" sz="2400" dirty="0" err="1">
                <a:solidFill>
                  <a:srgbClr val="472C18"/>
                </a:solidFill>
                <a:latin typeface="Arial"/>
                <a:cs typeface="Arial"/>
                <a:sym typeface="Arial"/>
              </a:rPr>
              <a:t>hát</a:t>
            </a:r>
            <a:r>
              <a:rPr lang="en-US" sz="2400" dirty="0">
                <a:solidFill>
                  <a:srgbClr val="472C18"/>
                </a:solidFill>
                <a:latin typeface="Arial"/>
                <a:cs typeface="Arial"/>
                <a:sym typeface="Arial"/>
              </a:rPr>
              <a:t> “</a:t>
            </a:r>
            <a:r>
              <a:rPr lang="en-US" sz="2400" dirty="0" err="1">
                <a:solidFill>
                  <a:srgbClr val="472C18"/>
                </a:solidFill>
                <a:latin typeface="Arial"/>
                <a:cs typeface="Arial"/>
                <a:sym typeface="Arial"/>
              </a:rPr>
              <a:t>Việt</a:t>
            </a:r>
            <a:r>
              <a:rPr lang="en-US" sz="2400" dirty="0">
                <a:solidFill>
                  <a:srgbClr val="472C18"/>
                </a:solidFill>
                <a:latin typeface="Arial"/>
                <a:cs typeface="Arial"/>
                <a:sym typeface="Arial"/>
              </a:rPr>
              <a:t> Nam</a:t>
            </a:r>
            <a:r>
              <a:rPr lang="vi-VN" sz="2400" dirty="0">
                <a:solidFill>
                  <a:srgbClr val="472C18"/>
                </a:solidFill>
                <a:latin typeface="Arial"/>
                <a:cs typeface="Arial"/>
                <a:sym typeface="Arial"/>
              </a:rPr>
              <a:t> ơi</a:t>
            </a:r>
            <a:r>
              <a:rPr lang="en-US" sz="2400" dirty="0">
                <a:solidFill>
                  <a:srgbClr val="472C18"/>
                </a:solidFill>
                <a:latin typeface="Arial"/>
                <a:cs typeface="Arial"/>
                <a:sym typeface="Arial"/>
              </a:rPr>
              <a:t>” </a:t>
            </a:r>
          </a:p>
          <a:p>
            <a:pPr defTabSz="914377"/>
            <a:r>
              <a:rPr lang="en-US" sz="2400" dirty="0">
                <a:solidFill>
                  <a:srgbClr val="472C18"/>
                </a:solidFill>
                <a:latin typeface="Arial"/>
                <a:cs typeface="Arial"/>
                <a:sym typeface="Arial"/>
              </a:rPr>
              <a:t>(</a:t>
            </a:r>
            <a:r>
              <a:rPr lang="en-US" sz="2400" dirty="0" err="1">
                <a:solidFill>
                  <a:srgbClr val="472C18"/>
                </a:solidFill>
                <a:latin typeface="Arial"/>
                <a:cs typeface="Arial"/>
                <a:sym typeface="Arial"/>
              </a:rPr>
              <a:t>sáng</a:t>
            </a:r>
            <a:r>
              <a:rPr lang="en-US" sz="2400" dirty="0">
                <a:solidFill>
                  <a:srgbClr val="472C18"/>
                </a:solidFill>
                <a:latin typeface="Arial"/>
                <a:cs typeface="Arial"/>
                <a:sym typeface="Arial"/>
              </a:rPr>
              <a:t> </a:t>
            </a:r>
            <a:r>
              <a:rPr lang="en-US" sz="2400" dirty="0" err="1">
                <a:solidFill>
                  <a:srgbClr val="472C18"/>
                </a:solidFill>
                <a:latin typeface="Arial"/>
                <a:cs typeface="Arial"/>
                <a:sym typeface="Arial"/>
              </a:rPr>
              <a:t>tác</a:t>
            </a:r>
            <a:r>
              <a:rPr lang="en-US" sz="2400" dirty="0">
                <a:solidFill>
                  <a:srgbClr val="472C18"/>
                </a:solidFill>
                <a:latin typeface="Arial"/>
                <a:cs typeface="Arial"/>
                <a:sym typeface="Arial"/>
              </a:rPr>
              <a:t>: </a:t>
            </a:r>
            <a:r>
              <a:rPr lang="vi-VN" sz="2400" dirty="0">
                <a:solidFill>
                  <a:srgbClr val="472C18"/>
                </a:solidFill>
                <a:latin typeface="Arial"/>
                <a:cs typeface="Arial"/>
                <a:sym typeface="Arial"/>
              </a:rPr>
              <a:t>Bùi Minh Quang</a:t>
            </a:r>
            <a:r>
              <a:rPr lang="en-US" sz="2400" dirty="0">
                <a:solidFill>
                  <a:srgbClr val="472C18"/>
                </a:solidFill>
                <a:latin typeface="Arial"/>
                <a:cs typeface="Arial"/>
                <a:sym typeface="Arial"/>
              </a:rPr>
              <a:t>).</a:t>
            </a:r>
          </a:p>
        </p:txBody>
      </p:sp>
      <p:sp>
        <p:nvSpPr>
          <p:cNvPr id="35" name="TextBox 34">
            <a:extLst>
              <a:ext uri="{FF2B5EF4-FFF2-40B4-BE49-F238E27FC236}">
                <a16:creationId xmlns:a16="http://schemas.microsoft.com/office/drawing/2014/main" id="{DAB13157-34EF-2152-D8F4-DA8B9BA11FFE}"/>
              </a:ext>
            </a:extLst>
          </p:cNvPr>
          <p:cNvSpPr txBox="1"/>
          <p:nvPr/>
        </p:nvSpPr>
        <p:spPr>
          <a:xfrm>
            <a:off x="407749" y="4377425"/>
            <a:ext cx="3493891" cy="1438855"/>
          </a:xfrm>
          <a:prstGeom prst="rect">
            <a:avLst/>
          </a:prstGeom>
          <a:noFill/>
        </p:spPr>
        <p:txBody>
          <a:bodyPr wrap="square" rtlCol="0">
            <a:spAutoFit/>
          </a:bodyPr>
          <a:lstStyle/>
          <a:p>
            <a:pPr marL="342891" indent="-342891" defTabSz="914377">
              <a:lnSpc>
                <a:spcPts val="3500"/>
              </a:lnSpc>
              <a:buFontTx/>
              <a:buChar char="-"/>
            </a:pPr>
            <a:r>
              <a:rPr lang="en-US" sz="2400" i="1" dirty="0">
                <a:solidFill>
                  <a:srgbClr val="000000"/>
                </a:solidFill>
                <a:latin typeface="Arial"/>
                <a:cs typeface="Arial"/>
                <a:sym typeface="Arial"/>
              </a:rPr>
              <a:t>Chia </a:t>
            </a:r>
            <a:r>
              <a:rPr lang="en-US" sz="2400" i="1" dirty="0" err="1">
                <a:solidFill>
                  <a:srgbClr val="000000"/>
                </a:solidFill>
                <a:latin typeface="Arial"/>
                <a:cs typeface="Arial"/>
                <a:sym typeface="Arial"/>
              </a:rPr>
              <a:t>sẻ</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cảm</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xúc</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của</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em</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khi</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nghe</a:t>
            </a:r>
            <a:r>
              <a:rPr lang="en-US" sz="2400" i="1" dirty="0">
                <a:solidFill>
                  <a:srgbClr val="000000"/>
                </a:solidFill>
                <a:latin typeface="Arial"/>
                <a:cs typeface="Arial"/>
                <a:sym typeface="Arial"/>
              </a:rPr>
              <a:t>/</a:t>
            </a:r>
            <a:r>
              <a:rPr lang="en-US" sz="2400" i="1" dirty="0" err="1">
                <a:solidFill>
                  <a:srgbClr val="000000"/>
                </a:solidFill>
                <a:latin typeface="Arial"/>
                <a:cs typeface="Arial"/>
                <a:sym typeface="Arial"/>
              </a:rPr>
              <a:t>hát</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bài</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hát</a:t>
            </a:r>
            <a:r>
              <a:rPr lang="en-US" sz="2400" i="1" dirty="0">
                <a:solidFill>
                  <a:srgbClr val="000000"/>
                </a:solidFill>
                <a:latin typeface="Arial"/>
                <a:cs typeface="Arial"/>
                <a:sym typeface="Arial"/>
              </a:rPr>
              <a:t> </a:t>
            </a:r>
            <a:r>
              <a:rPr lang="en-US" sz="2400" i="1" dirty="0" err="1">
                <a:solidFill>
                  <a:srgbClr val="000000"/>
                </a:solidFill>
                <a:latin typeface="Arial"/>
                <a:cs typeface="Arial"/>
                <a:sym typeface="Arial"/>
              </a:rPr>
              <a:t>đó</a:t>
            </a:r>
            <a:r>
              <a:rPr lang="vi-VN" sz="2400" i="1" dirty="0">
                <a:solidFill>
                  <a:srgbClr val="000000"/>
                </a:solidFill>
                <a:latin typeface="Arial"/>
                <a:cs typeface="Arial"/>
                <a:sym typeface="Arial"/>
              </a:rPr>
              <a:t>?</a:t>
            </a:r>
            <a:endParaRPr lang="en-US" sz="2400" i="1" dirty="0">
              <a:solidFill>
                <a:srgbClr val="000000"/>
              </a:solidFill>
              <a:latin typeface="Arial"/>
              <a:cs typeface="Arial"/>
              <a:sym typeface="Aria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069" y="2235869"/>
            <a:ext cx="6748041" cy="401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5737" y="2624312"/>
            <a:ext cx="4028388"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defTabSz="914377"/>
            <a:r>
              <a:rPr lang="vi-VN" sz="2000" b="1" dirty="0">
                <a:solidFill>
                  <a:srgbClr val="7030A0"/>
                </a:solidFill>
                <a:latin typeface="Times New Roman" panose="02020603050405020304" pitchFamily="18" charset="0"/>
                <a:cs typeface="Times New Roman" panose="02020603050405020304" pitchFamily="18" charset="0"/>
                <a:sym typeface="Arial"/>
              </a:rPr>
              <a:t>Bài hát thể hiện sự tự hào về vẻ đẹp của thiên nhiên, đất nước, con người Việt Nam, đồng thời bày tỏ sự yêu mến, tràn đầy tự hào trước những vẻ đẹp đó.</a:t>
            </a:r>
            <a:endParaRPr lang="en-US" sz="20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622743" y="4474140"/>
            <a:ext cx="4028388"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914377"/>
            <a:r>
              <a:rPr lang="vi-VN" dirty="0">
                <a:solidFill>
                  <a:srgbClr val="EA4F46"/>
                </a:solidFill>
                <a:latin typeface="Arial"/>
                <a:sym typeface="Arial"/>
              </a:rPr>
              <a:t> </a:t>
            </a:r>
            <a:r>
              <a:rPr lang="vi-VN" b="1" dirty="0">
                <a:solidFill>
                  <a:srgbClr val="002060"/>
                </a:solidFill>
                <a:latin typeface="Times New Roman" panose="02020603050405020304" pitchFamily="18" charset="0"/>
                <a:cs typeface="Times New Roman" panose="02020603050405020304" pitchFamily="18" charset="0"/>
                <a:sym typeface="Arial"/>
              </a:rPr>
              <a:t>Cảm xúc của em khi nghe và hát bài hát: xúc động, tự hào, trân quý trước vẻ đẹp của thiên nhiên, con người Việt Nam. Em tự hào vì mình là người Việt Nam.</a:t>
            </a:r>
            <a:endParaRPr lang="en-US" b="1" dirty="0">
              <a:solidFill>
                <a:srgbClr val="00206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790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p:bldP spid="35" grpId="0"/>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ello Viet Nam">
            <a:hlinkClick r:id="" action="ppaction://media"/>
            <a:extLst>
              <a:ext uri="{FF2B5EF4-FFF2-40B4-BE49-F238E27FC236}">
                <a16:creationId xmlns:a16="http://schemas.microsoft.com/office/drawing/2014/main" id="{C4B559D1-C8C3-4C91-93F1-DADF9A321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286438" y="-866660"/>
            <a:ext cx="13549516" cy="7647542"/>
          </a:xfrm>
          <a:prstGeom prst="rect">
            <a:avLst/>
          </a:prstGeom>
        </p:spPr>
      </p:pic>
      <p:pic>
        <p:nvPicPr>
          <p:cNvPr id="9" name="Picture 8">
            <a:extLst>
              <a:ext uri="{FF2B5EF4-FFF2-40B4-BE49-F238E27FC236}">
                <a16:creationId xmlns:a16="http://schemas.microsoft.com/office/drawing/2014/main" id="{6876575A-4292-4419-AEC0-9BC89FD021E2}"/>
              </a:ext>
            </a:extLst>
          </p:cNvPr>
          <p:cNvPicPr>
            <a:picLocks noChangeAspect="1"/>
          </p:cNvPicPr>
          <p:nvPr/>
        </p:nvPicPr>
        <p:blipFill>
          <a:blip r:embed="rId5"/>
          <a:stretch>
            <a:fillRect/>
          </a:stretch>
        </p:blipFill>
        <p:spPr>
          <a:xfrm>
            <a:off x="2708472" y="2791849"/>
            <a:ext cx="7559695" cy="859611"/>
          </a:xfrm>
          <a:prstGeom prst="rect">
            <a:avLst/>
          </a:prstGeom>
        </p:spPr>
      </p:pic>
      <p:pic>
        <p:nvPicPr>
          <p:cNvPr id="10" name="Picture 9">
            <a:extLst>
              <a:ext uri="{FF2B5EF4-FFF2-40B4-BE49-F238E27FC236}">
                <a16:creationId xmlns:a16="http://schemas.microsoft.com/office/drawing/2014/main" id="{F4B71B2C-0B87-424F-9E31-974837FD4AF9}"/>
              </a:ext>
            </a:extLst>
          </p:cNvPr>
          <p:cNvPicPr>
            <a:picLocks noChangeAspect="1"/>
          </p:cNvPicPr>
          <p:nvPr/>
        </p:nvPicPr>
        <p:blipFill>
          <a:blip r:embed="rId6"/>
          <a:stretch>
            <a:fillRect/>
          </a:stretch>
        </p:blipFill>
        <p:spPr>
          <a:xfrm>
            <a:off x="4793491" y="687610"/>
            <a:ext cx="3194581" cy="1072989"/>
          </a:xfrm>
          <a:prstGeom prst="rect">
            <a:avLst/>
          </a:prstGeom>
        </p:spPr>
      </p:pic>
      <p:pic>
        <p:nvPicPr>
          <p:cNvPr id="12" name="Picture 11" descr="Map&#10;&#10;Description automatically generated">
            <a:extLst>
              <a:ext uri="{FF2B5EF4-FFF2-40B4-BE49-F238E27FC236}">
                <a16:creationId xmlns:a16="http://schemas.microsoft.com/office/drawing/2014/main" id="{65FA76D8-1AFE-4594-BB04-1B2B925134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id="{336BC2AD-3294-4EE6-A25E-75131341A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300" y="3428682"/>
            <a:ext cx="3857356" cy="3857356"/>
          </a:xfrm>
          <a:prstGeom prst="rect">
            <a:avLst/>
          </a:prstGeom>
        </p:spPr>
      </p:pic>
      <p:pic>
        <p:nvPicPr>
          <p:cNvPr id="5" name="Picture 4">
            <a:extLst>
              <a:ext uri="{FF2B5EF4-FFF2-40B4-BE49-F238E27FC236}">
                <a16:creationId xmlns:a16="http://schemas.microsoft.com/office/drawing/2014/main" id="{229A5856-1BA5-43CD-ADD6-4ACE84D814DB}"/>
              </a:ext>
            </a:extLst>
          </p:cNvPr>
          <p:cNvPicPr>
            <a:picLocks noChangeAspect="1"/>
          </p:cNvPicPr>
          <p:nvPr/>
        </p:nvPicPr>
        <p:blipFill>
          <a:blip r:embed="rId9"/>
          <a:stretch>
            <a:fillRect/>
          </a:stretch>
        </p:blipFill>
        <p:spPr>
          <a:xfrm>
            <a:off x="2196363" y="3651460"/>
            <a:ext cx="8071804" cy="1438781"/>
          </a:xfrm>
          <a:prstGeom prst="rect">
            <a:avLst/>
          </a:prstGeom>
        </p:spPr>
      </p:pic>
    </p:spTree>
    <p:extLst>
      <p:ext uri="{BB962C8B-B14F-4D97-AF65-F5344CB8AC3E}">
        <p14:creationId xmlns:p14="http://schemas.microsoft.com/office/powerpoint/2010/main" val="482815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 y="-16329"/>
            <a:ext cx="12176541" cy="6948465"/>
          </a:xfrm>
          <a:prstGeom prst="rect">
            <a:avLst/>
          </a:prstGeom>
        </p:spPr>
      </p:pic>
      <p:sp>
        <p:nvSpPr>
          <p:cNvPr id="5" name="Rectangle 4"/>
          <p:cNvSpPr/>
          <p:nvPr/>
        </p:nvSpPr>
        <p:spPr>
          <a:xfrm>
            <a:off x="450385" y="689604"/>
            <a:ext cx="10900439" cy="2619970"/>
          </a:xfrm>
          <a:prstGeom prst="rect">
            <a:avLst/>
          </a:prstGeom>
        </p:spPr>
        <p:txBody>
          <a:bodyPr wrap="square" lIns="90241" tIns="45477" rIns="90241" bIns="45477">
            <a:spAutoFit/>
          </a:bodyPr>
          <a:lstStyle/>
          <a:p>
            <a:pPr algn="ctr" defTabSz="901321">
              <a:lnSpc>
                <a:spcPct val="107000"/>
              </a:lnSpc>
              <a:spcAft>
                <a:spcPts val="1064"/>
              </a:spcAft>
            </a:pP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Thứ</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Năm</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ngày</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23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tháng</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10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năm</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2025</a:t>
            </a:r>
          </a:p>
          <a:p>
            <a:pPr algn="ctr" defTabSz="901321">
              <a:lnSpc>
                <a:spcPct val="107000"/>
              </a:lnSpc>
              <a:spcAft>
                <a:spcPts val="1064"/>
              </a:spcAft>
            </a:pP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Đạo</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đức</a:t>
            </a:r>
            <a:endPar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defTabSz="901321">
              <a:lnSpc>
                <a:spcPct val="107000"/>
              </a:lnSpc>
              <a:spcAft>
                <a:spcPts val="1064"/>
              </a:spcAft>
            </a:pP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Tự</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hào</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Tổ</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quốc</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Việt</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Nam ( </a:t>
            </a:r>
            <a:r>
              <a:rPr lang="en-GB" sz="3196"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Tiết</a:t>
            </a: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2)</a:t>
            </a:r>
          </a:p>
          <a:p>
            <a:pPr algn="ctr" defTabSz="901321">
              <a:lnSpc>
                <a:spcPct val="107000"/>
              </a:lnSpc>
              <a:spcAft>
                <a:spcPts val="1064"/>
              </a:spcAft>
            </a:pPr>
            <a:r>
              <a:rPr lang="en-GB" sz="3196"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p>
        </p:txBody>
      </p:sp>
    </p:spTree>
    <p:extLst>
      <p:ext uri="{BB962C8B-B14F-4D97-AF65-F5344CB8AC3E}">
        <p14:creationId xmlns:p14="http://schemas.microsoft.com/office/powerpoint/2010/main" val="36894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7232">
            <a:off x="1813071" y="2246439"/>
            <a:ext cx="2039994" cy="182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70041">
            <a:off x="3290858" y="1172856"/>
            <a:ext cx="1262047" cy="108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图片 34"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72" y="3828545"/>
            <a:ext cx="9140862" cy="22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51" descr="36f9a2a7dc2088575b3175c2c9b246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2874" y="4402702"/>
            <a:ext cx="2929980" cy="154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947" y="4456610"/>
            <a:ext cx="868846" cy="143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WordArt 5"/>
          <p:cNvSpPr>
            <a:spLocks noChangeArrowheads="1" noChangeShapeType="1" noTextEdit="1"/>
          </p:cNvSpPr>
          <p:nvPr/>
        </p:nvSpPr>
        <p:spPr bwMode="auto">
          <a:xfrm>
            <a:off x="3127968" y="2059139"/>
            <a:ext cx="6620994" cy="2511412"/>
          </a:xfrm>
          <a:prstGeom prst="rect">
            <a:avLst/>
          </a:prstGeom>
        </p:spPr>
        <p:txBody>
          <a:bodyPr wrap="none" lIns="120908" tIns="60455" rIns="120908" bIns="60455" numCol="1"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1217589" eaLnBrk="0" fontAlgn="base" hangingPunct="0">
              <a:spcBef>
                <a:spcPct val="0"/>
              </a:spcBef>
              <a:spcAft>
                <a:spcPct val="0"/>
              </a:spcAft>
              <a:defRPr/>
            </a:pPr>
            <a:r>
              <a:rPr lang="en-US" sz="3595" b="1" kern="10" dirty="0">
                <a:ln w="9525">
                  <a:round/>
                  <a:headEnd/>
                  <a:tailEnd/>
                </a:ln>
                <a:solidFill>
                  <a:srgbClr val="FF0000"/>
                </a:solidFill>
                <a:latin typeface="Times New Roman" panose="02020603050405020304" pitchFamily="18" charset="0"/>
                <a:cs typeface="Times New Roman" panose="02020603050405020304" pitchFamily="18" charset="0"/>
                <a:sym typeface="Arial" panose="020B0604020202020204"/>
              </a:rPr>
              <a:t>2.  </a:t>
            </a:r>
            <a:r>
              <a:rPr lang="en-US" sz="3595" b="1" kern="10" dirty="0">
                <a:ln w="9525">
                  <a:round/>
                  <a:headEnd/>
                  <a:tailEnd/>
                </a:ln>
                <a:solidFill>
                  <a:srgbClr val="FF0000"/>
                </a:solidFill>
                <a:latin typeface="Times New Roman" panose="02020603050405020304" pitchFamily="18" charset="0"/>
                <a:ea typeface="Tahoma" pitchFamily="34" charset="0"/>
                <a:cs typeface="Times New Roman" panose="02020603050405020304" pitchFamily="18" charset="0"/>
                <a:sym typeface="Arial" panose="020B0604020202020204"/>
              </a:rPr>
              <a:t>LUYỆN TẬP</a:t>
            </a:r>
          </a:p>
        </p:txBody>
      </p:sp>
      <p:pic>
        <p:nvPicPr>
          <p:cNvPr id="18" name="图片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7232">
            <a:off x="5419526" y="966778"/>
            <a:ext cx="2037879" cy="182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4"/>
          <p:cNvSpPr>
            <a:spLocks noChangeArrowheads="1"/>
          </p:cNvSpPr>
          <p:nvPr/>
        </p:nvSpPr>
        <p:spPr bwMode="auto">
          <a:xfrm>
            <a:off x="7729" y="4348"/>
            <a:ext cx="12024335" cy="6849305"/>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20908" tIns="60455" rIns="120908" bIns="60455" anchor="ct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1217589" fontAlgn="base">
              <a:spcBef>
                <a:spcPct val="0"/>
              </a:spcBef>
              <a:spcAft>
                <a:spcPct val="0"/>
              </a:spcAft>
              <a:buClrTx/>
              <a:buSzTx/>
              <a:buNone/>
              <a:defRPr/>
            </a:pPr>
            <a:endParaRPr lang="vi-VN" altLang="en-US" sz="1864">
              <a:solidFill>
                <a:srgbClr val="000000"/>
              </a:solidFill>
              <a:latin typeface="Times New Roman" panose="02020603050405020304" pitchFamily="18" charset="0"/>
              <a:cs typeface="Arial" panose="020B0604020202020204"/>
              <a:sym typeface="Arial" panose="020B0604020202020204"/>
            </a:endParaRPr>
          </a:p>
        </p:txBody>
      </p:sp>
      <p:pic>
        <p:nvPicPr>
          <p:cNvPr id="158730" name="Picture 17" descr="rose19"/>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78213" y="3945870"/>
            <a:ext cx="1262047" cy="110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1" name="Picture 17" descr="rose19"/>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94926" y="4236017"/>
            <a:ext cx="1262047" cy="110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2" name="Picture 17" descr="rose19"/>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01726" y="4071126"/>
            <a:ext cx="1264162" cy="110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12641"/>
      </p:ext>
    </p:extLst>
  </p:cSld>
  <p:clrMapOvr>
    <a:masterClrMapping/>
  </p:clrMapOvr>
  <p:transition spd="slow"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nodeType="afterGroup">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Happy Indian Teachers' Day! by Slidesgo">
  <a:themeElements>
    <a:clrScheme name="Simple Light">
      <a:dk1>
        <a:srgbClr val="280509"/>
      </a:dk1>
      <a:lt1>
        <a:srgbClr val="FAF9F1"/>
      </a:lt1>
      <a:dk2>
        <a:srgbClr val="FF3906"/>
      </a:dk2>
      <a:lt2>
        <a:srgbClr val="CE2C0D"/>
      </a:lt2>
      <a:accent1>
        <a:srgbClr val="00A29D"/>
      </a:accent1>
      <a:accent2>
        <a:srgbClr val="087C76"/>
      </a:accent2>
      <a:accent3>
        <a:srgbClr val="FFDA40"/>
      </a:accent3>
      <a:accent4>
        <a:srgbClr val="E2B433"/>
      </a:accent4>
      <a:accent5>
        <a:srgbClr val="EEE5CE"/>
      </a:accent5>
      <a:accent6>
        <a:srgbClr val="D5CBB5"/>
      </a:accent6>
      <a:hlink>
        <a:srgbClr val="2805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2_Happy Indian Teachers' Day! by Slidesgo">
  <a:themeElements>
    <a:clrScheme name="Simple Light">
      <a:dk1>
        <a:srgbClr val="280509"/>
      </a:dk1>
      <a:lt1>
        <a:srgbClr val="FAF9F1"/>
      </a:lt1>
      <a:dk2>
        <a:srgbClr val="FF3906"/>
      </a:dk2>
      <a:lt2>
        <a:srgbClr val="CE2C0D"/>
      </a:lt2>
      <a:accent1>
        <a:srgbClr val="00A29D"/>
      </a:accent1>
      <a:accent2>
        <a:srgbClr val="087C76"/>
      </a:accent2>
      <a:accent3>
        <a:srgbClr val="FFDA40"/>
      </a:accent3>
      <a:accent4>
        <a:srgbClr val="E2B433"/>
      </a:accent4>
      <a:accent5>
        <a:srgbClr val="EEE5CE"/>
      </a:accent5>
      <a:accent6>
        <a:srgbClr val="D5CBB5"/>
      </a:accent6>
      <a:hlink>
        <a:srgbClr val="2805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Happy Indian Teachers' Day! by Slidesgo">
  <a:themeElements>
    <a:clrScheme name="Simple Light">
      <a:dk1>
        <a:srgbClr val="280509"/>
      </a:dk1>
      <a:lt1>
        <a:srgbClr val="FAF9F1"/>
      </a:lt1>
      <a:dk2>
        <a:srgbClr val="FF3906"/>
      </a:dk2>
      <a:lt2>
        <a:srgbClr val="CE2C0D"/>
      </a:lt2>
      <a:accent1>
        <a:srgbClr val="00A29D"/>
      </a:accent1>
      <a:accent2>
        <a:srgbClr val="087C76"/>
      </a:accent2>
      <a:accent3>
        <a:srgbClr val="FFDA40"/>
      </a:accent3>
      <a:accent4>
        <a:srgbClr val="E2B433"/>
      </a:accent4>
      <a:accent5>
        <a:srgbClr val="EEE5CE"/>
      </a:accent5>
      <a:accent6>
        <a:srgbClr val="D5CBB5"/>
      </a:accent6>
      <a:hlink>
        <a:srgbClr val="2805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1130</Words>
  <Application>Microsoft Office PowerPoint</Application>
  <PresentationFormat>Widescreen</PresentationFormat>
  <Paragraphs>75</Paragraphs>
  <Slides>42</Slides>
  <Notes>10</Notes>
  <HiddenSlides>0</HiddenSlides>
  <MMClips>3</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42</vt:i4>
      </vt:variant>
    </vt:vector>
  </HeadingPairs>
  <TitlesOfParts>
    <vt:vector size="71" baseType="lpstr">
      <vt:lpstr>等线</vt:lpstr>
      <vt:lpstr>微软雅黑</vt:lpstr>
      <vt:lpstr>.VnArial</vt:lpstr>
      <vt:lpstr>Arial</vt:lpstr>
      <vt:lpstr>Atkinson Hyperlegible</vt:lpstr>
      <vt:lpstr>Calibri</vt:lpstr>
      <vt:lpstr>Calibri Light</vt:lpstr>
      <vt:lpstr>Crushed</vt:lpstr>
      <vt:lpstr>Georgia</vt:lpstr>
      <vt:lpstr>Times New Roman</vt:lpstr>
      <vt:lpstr>Trebuchet MS</vt:lpstr>
      <vt:lpstr>UTM Cookies</vt:lpstr>
      <vt:lpstr>VNI-Lydi</vt:lpstr>
      <vt:lpstr>VNI-Times</vt:lpstr>
      <vt:lpstr>Wingdings</vt:lpstr>
      <vt:lpstr>Wingdings 3</vt:lpstr>
      <vt:lpstr>1_Office 主题</vt:lpstr>
      <vt:lpstr>1_Simple Light</vt:lpstr>
      <vt:lpstr>1_Default Design</vt:lpstr>
      <vt:lpstr>Default Design</vt:lpstr>
      <vt:lpstr>Cute Sticker by Slidesgo</vt:lpstr>
      <vt:lpstr>4_Default Design</vt:lpstr>
      <vt:lpstr>10_Office Theme</vt:lpstr>
      <vt:lpstr>5_Default Design</vt:lpstr>
      <vt:lpstr>Happy Indian Teachers' Day! by Slidesgo</vt:lpstr>
      <vt:lpstr>1_Happy Indian Teachers' Day! by Slidesgo</vt:lpstr>
      <vt:lpstr>9_Facet</vt:lpstr>
      <vt:lpstr>2_Happy Indian Teachers' Day! by Slidesgo</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KẾT THÚC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cp:lastModifiedBy>
  <cp:revision>78</cp:revision>
  <dcterms:created xsi:type="dcterms:W3CDTF">2022-07-11T07:44:40Z</dcterms:created>
  <dcterms:modified xsi:type="dcterms:W3CDTF">2025-10-24T01:14:03Z</dcterms:modified>
</cp:coreProperties>
</file>