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0" r:id="rId3"/>
    <p:sldMasterId id="2147483689" r:id="rId4"/>
    <p:sldMasterId id="2147483705" r:id="rId5"/>
    <p:sldMasterId id="2147483710" r:id="rId6"/>
    <p:sldMasterId id="2147483719" r:id="rId7"/>
  </p:sldMasterIdLst>
  <p:notesMasterIdLst>
    <p:notesMasterId r:id="rId36"/>
  </p:notesMasterIdLst>
  <p:sldIdLst>
    <p:sldId id="2007577114" r:id="rId8"/>
    <p:sldId id="2007577103" r:id="rId9"/>
    <p:sldId id="2007577117" r:id="rId10"/>
    <p:sldId id="2007577134" r:id="rId11"/>
    <p:sldId id="2007577118" r:id="rId12"/>
    <p:sldId id="2007577119" r:id="rId13"/>
    <p:sldId id="2007577135" r:id="rId14"/>
    <p:sldId id="2007577122" r:id="rId15"/>
    <p:sldId id="2007577136" r:id="rId16"/>
    <p:sldId id="2007577096" r:id="rId17"/>
    <p:sldId id="2007577137" r:id="rId18"/>
    <p:sldId id="2007577138" r:id="rId19"/>
    <p:sldId id="2007577139" r:id="rId20"/>
    <p:sldId id="2007577105" r:id="rId21"/>
    <p:sldId id="2007577106" r:id="rId22"/>
    <p:sldId id="2007577104" r:id="rId23"/>
    <p:sldId id="2007577108" r:id="rId24"/>
    <p:sldId id="2007577112" r:id="rId25"/>
    <p:sldId id="2007577131" r:id="rId26"/>
    <p:sldId id="2007577140" r:id="rId27"/>
    <p:sldId id="2007577141" r:id="rId28"/>
    <p:sldId id="2007577113" r:id="rId29"/>
    <p:sldId id="2007577102" r:id="rId30"/>
    <p:sldId id="342" r:id="rId31"/>
    <p:sldId id="2007577129" r:id="rId32"/>
    <p:sldId id="2007577109" r:id="rId33"/>
    <p:sldId id="344" r:id="rId34"/>
    <p:sldId id="200757711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024"/>
    <a:srgbClr val="5F3B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8621C-322F-4785-BDB9-9119EB301DD8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877EF-C92C-46C4-8C18-C0F4D444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4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2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426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93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2894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28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3258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73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71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00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9126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44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4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97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92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090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7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596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6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80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080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18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5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85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221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558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544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3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239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88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756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96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79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19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327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97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81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220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182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682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06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118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10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51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1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8868014" y="39655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8490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67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52631-3383-448F-A5E5-0FF567840B70}"/>
              </a:ext>
            </a:extLst>
          </p:cNvPr>
          <p:cNvSpPr txBox="1"/>
          <p:nvPr userDrawn="1"/>
        </p:nvSpPr>
        <p:spPr>
          <a:xfrm>
            <a:off x="8869240" y="6596390"/>
            <a:ext cx="36861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2352165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481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71" r:id="rId7"/>
    <p:sldLayoutId id="2147483772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9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481263" y="-100127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7747" y="1503317"/>
            <a:ext cx="8775032" cy="14456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số 2 Phước Thắng.</a:t>
            </a:r>
          </a:p>
          <a:p>
            <a:pPr algn="ctr"/>
            <a:endParaRPr lang="en-US" altLang="vi-VN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– Lớp 2B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2261" y="3328873"/>
            <a:ext cx="7487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trống trường em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2261" y="4549527"/>
            <a:ext cx="7487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Tiến Nay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42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45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9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1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ngẫm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altLang="zh-CN" sz="36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1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62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3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4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5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6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8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69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1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2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3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4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75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6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7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0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1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332" y="358172"/>
            <a:ext cx="561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413" y="1487926"/>
            <a:ext cx="35632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4710" y="1487926"/>
            <a:ext cx="430729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THANH THẢO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9169"/>
            <a:ext cx="3316637" cy="5668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0443" y="2998143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0696" y="1487926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3075" y="1998446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45607" y="5520059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743409" y="155491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52423" y="203740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85554" y="258151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80984" y="301440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823822" y="402358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0571" y="4544100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61937" y="5038802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35085" y="5628952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58171" y="155976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995420" y="209081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905630" y="2605339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536752" y="309603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748468" y="396810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679616" y="448273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536752" y="503244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305036" y="551368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774971" y="451428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750966" y="448812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680786" y="453855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mium Vector | Cute little kid girl think with question mark">
            <a:extLst>
              <a:ext uri="{FF2B5EF4-FFF2-40B4-BE49-F238E27FC236}">
                <a16:creationId xmlns:a16="http://schemas.microsoft.com/office/drawing/2014/main" id="{D3E6DF25-1448-4BFC-808A-1B69CEF22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2"/>
          <a:stretch/>
        </p:blipFill>
        <p:spPr bwMode="auto">
          <a:xfrm>
            <a:off x="10205442" y="2559177"/>
            <a:ext cx="1986558" cy="43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nghĩa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từ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56920C-9C0F-4C6A-B8A5-6965D982DE12}"/>
              </a:ext>
            </a:extLst>
          </p:cNvPr>
          <p:cNvGrpSpPr/>
          <p:nvPr/>
        </p:nvGrpSpPr>
        <p:grpSpPr>
          <a:xfrm>
            <a:off x="384835" y="0"/>
            <a:ext cx="2109019" cy="2109019"/>
            <a:chOff x="156834" y="1993081"/>
            <a:chExt cx="2109019" cy="21090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F3CBE5-778F-49C4-B1B0-4DC0DFEED94F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1D628A-6AB6-4E84-B896-B0F8F3870D96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44" y="3666454"/>
            <a:ext cx="1909299" cy="2437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3436" y="2004993"/>
            <a:ext cx="456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5" y="3577478"/>
            <a:ext cx="2083310" cy="261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732" y="2019831"/>
            <a:ext cx="4837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ghĩ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đi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nghĩ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lại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kĩ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càng</a:t>
            </a:r>
            <a:endParaRPr lang="en-US" altLang="vi-VN" sz="3600" dirty="0">
              <a:solidFill>
                <a:srgbClr val="231F2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05" y="268941"/>
            <a:ext cx="3690783" cy="2630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6120" y="3719964"/>
            <a:ext cx="9254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endParaRPr lang="en-US" sz="6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6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7075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10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2880854" y="2389648"/>
            <a:ext cx="6803920" cy="1759565"/>
          </a:xfrm>
          <a:prstGeom prst="rect">
            <a:avLst/>
          </a:prstGeo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LAO</a:t>
            </a:r>
            <a:endParaRPr lang="en-US" altLang="x-none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3;p34"/>
          <p:cNvSpPr txBox="1">
            <a:spLocks/>
          </p:cNvSpPr>
          <p:nvPr/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lang="en-US" sz="6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1"/>
          <a:stretch/>
        </p:blipFill>
        <p:spPr>
          <a:xfrm>
            <a:off x="3185319" y="1635885"/>
            <a:ext cx="5791200" cy="44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1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F98B9A-1507-4744-BFD6-ED624F00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66"/>
            <a:ext cx="1380160" cy="1134378"/>
          </a:xfrm>
          <a:prstGeom prst="rect">
            <a:avLst/>
          </a:prstGeom>
        </p:spPr>
      </p:pic>
      <p:sp>
        <p:nvSpPr>
          <p:cNvPr id="7" name="矩形 7"/>
          <p:cNvSpPr/>
          <p:nvPr/>
        </p:nvSpPr>
        <p:spPr>
          <a:xfrm>
            <a:off x="711652" y="1427987"/>
            <a:ext cx="10248083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Bạn học sinh kể gì về trống trường trong những ngày hè?</a:t>
            </a:r>
            <a:endParaRPr lang="en-US" altLang="zh-CN" sz="32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矩形 10"/>
          <p:cNvSpPr/>
          <p:nvPr/>
        </p:nvSpPr>
        <p:spPr>
          <a:xfrm>
            <a:off x="711652" y="2424937"/>
            <a:ext cx="1006699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cuối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hiệu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điều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矩形 10"/>
          <p:cNvSpPr/>
          <p:nvPr/>
        </p:nvSpPr>
        <p:spPr>
          <a:xfrm>
            <a:off x="711651" y="3286314"/>
            <a:ext cx="10248083" cy="108489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trò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矩形 10"/>
          <p:cNvSpPr/>
          <p:nvPr/>
        </p:nvSpPr>
        <p:spPr>
          <a:xfrm>
            <a:off x="690080" y="4769039"/>
            <a:ext cx="9837075" cy="1029479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7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10" grpId="0" bldLvl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068" y="1174136"/>
            <a:ext cx="41878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94235"/>
            <a:ext cx="446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8897" y="361044"/>
            <a:ext cx="694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7720" y="1181100"/>
            <a:ext cx="7119820" cy="10768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6"/>
          <a:stretch/>
        </p:blipFill>
        <p:spPr>
          <a:xfrm>
            <a:off x="4397071" y="-1"/>
            <a:ext cx="1437847" cy="1181101"/>
          </a:xfrm>
          <a:prstGeom prst="rect">
            <a:avLst/>
          </a:prstGeom>
        </p:spPr>
      </p:pic>
      <p:sp>
        <p:nvSpPr>
          <p:cNvPr id="20" name="矩形 7"/>
          <p:cNvSpPr/>
          <p:nvPr/>
        </p:nvSpPr>
        <p:spPr>
          <a:xfrm>
            <a:off x="4947719" y="3017223"/>
            <a:ext cx="6600603" cy="84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5983940" y="3945021"/>
            <a:ext cx="6208059" cy="1569693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xúc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nghỉ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1"/>
          <a:stretch/>
        </p:blipFill>
        <p:spPr>
          <a:xfrm>
            <a:off x="4228796" y="2452138"/>
            <a:ext cx="1437847" cy="12986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43" y="3769474"/>
            <a:ext cx="1264707" cy="1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20" grpId="0" bldLvl="0"/>
      <p:bldP spid="20" grpId="1"/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539" y="14345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Tập</a:t>
            </a:r>
            <a:r>
              <a:rPr lang="en-US" sz="54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đọc</a:t>
            </a:r>
            <a:endParaRPr lang="en-US" sz="54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8421" y="2357830"/>
            <a:ext cx="5855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Cái trống trường em</a:t>
            </a:r>
          </a:p>
        </p:txBody>
      </p:sp>
    </p:spTree>
    <p:extLst>
      <p:ext uri="{BB962C8B-B14F-4D97-AF65-F5344CB8AC3E}">
        <p14:creationId xmlns:p14="http://schemas.microsoft.com/office/powerpoint/2010/main" val="2017028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/>
          <p:cNvSpPr/>
          <p:nvPr/>
        </p:nvSpPr>
        <p:spPr>
          <a:xfrm>
            <a:off x="1619795" y="716368"/>
            <a:ext cx="9425305" cy="1050977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Tiếng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cuối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hiệu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điều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2009403" y="1929752"/>
            <a:ext cx="9099550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609"/>
            <a:ext cx="1619795" cy="4055402"/>
          </a:xfrm>
          <a:prstGeom prst="rect">
            <a:avLst/>
          </a:prstGeom>
        </p:spPr>
      </p:pic>
      <p:sp>
        <p:nvSpPr>
          <p:cNvPr id="9" name="矩形 10"/>
          <p:cNvSpPr/>
          <p:nvPr/>
        </p:nvSpPr>
        <p:spPr>
          <a:xfrm>
            <a:off x="1902723" y="3205973"/>
            <a:ext cx="9312910" cy="1087953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trò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2224985" y="4618739"/>
            <a:ext cx="7915910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  <p:bldP spid="9" grpId="0" bldLvl="0" animBg="1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59" y="225980"/>
            <a:ext cx="1035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0891" y="1646383"/>
            <a:ext cx="10371908" cy="15278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10" y="624053"/>
            <a:ext cx="1264707" cy="1264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6"/>
          <a:stretch/>
        </p:blipFill>
        <p:spPr>
          <a:xfrm>
            <a:off x="-118032" y="2831"/>
            <a:ext cx="1437847" cy="1181101"/>
          </a:xfrm>
          <a:prstGeom prst="rect">
            <a:avLst/>
          </a:prstGeom>
        </p:spPr>
      </p:pic>
      <p:sp>
        <p:nvSpPr>
          <p:cNvPr id="6" name="矩形 10"/>
          <p:cNvSpPr/>
          <p:nvPr/>
        </p:nvSpPr>
        <p:spPr>
          <a:xfrm>
            <a:off x="784237" y="3636726"/>
            <a:ext cx="9210040" cy="1207044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1605652" y="5186679"/>
            <a:ext cx="8844633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ldLvl="0" animBg="1"/>
      <p:bldP spid="6" grpId="1" animBg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83" y="779929"/>
            <a:ext cx="3690783" cy="2630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238" y="3746858"/>
            <a:ext cx="9254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6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89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7075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10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607" y="4068445"/>
            <a:ext cx="2567940" cy="28803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13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8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1028734"/>
            <a:ext cx="8128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3119084" y="2452665"/>
            <a:ext cx="505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890451" y="96535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2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3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34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35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Cloud 35"/>
          <p:cNvSpPr/>
          <p:nvPr/>
        </p:nvSpPr>
        <p:spPr>
          <a:xfrm>
            <a:off x="354842" y="2806920"/>
            <a:ext cx="2975212" cy="91313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loud 36"/>
          <p:cNvSpPr/>
          <p:nvPr/>
        </p:nvSpPr>
        <p:spPr>
          <a:xfrm>
            <a:off x="3658407" y="2806920"/>
            <a:ext cx="3038786" cy="91313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loud 37"/>
          <p:cNvSpPr/>
          <p:nvPr/>
        </p:nvSpPr>
        <p:spPr>
          <a:xfrm>
            <a:off x="6835681" y="2806920"/>
            <a:ext cx="2402698" cy="91313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loud 38"/>
          <p:cNvSpPr/>
          <p:nvPr/>
        </p:nvSpPr>
        <p:spPr>
          <a:xfrm>
            <a:off x="9348037" y="2806920"/>
            <a:ext cx="2402698" cy="91313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F61A504-DC34-4EFA-B044-79887A533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9" y="0"/>
            <a:ext cx="1103657" cy="9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6" grpId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animBg="1"/>
      <p:bldP spid="39" grpId="1" animBg="1"/>
      <p:bldP spid="3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6132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Nói và đáp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636520" y="233807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trống mình về nghỉ hè nhé!</a:t>
            </a:r>
          </a:p>
        </p:txBody>
      </p:sp>
      <p:sp>
        <p:nvSpPr>
          <p:cNvPr id="18" name="Content Placeholder 6"/>
          <p:cNvSpPr/>
          <p:nvPr/>
        </p:nvSpPr>
        <p:spPr>
          <a:xfrm>
            <a:off x="838200" y="3793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656840" y="453898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Tạm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biệt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nghỉ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hè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vui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vẻ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nhé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13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build="p"/>
      <p:bldP spid="16" grpId="1" build="p"/>
      <p:bldP spid="17" grpId="0" animBg="1"/>
      <p:bldP spid="17" grpId="1" animBg="1"/>
      <p:bldP spid="18" grpId="0" build="p"/>
      <p:bldP spid="18" grpId="1" build="p"/>
      <p:bldP spid="19" grpId="0" bldLvl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40;p90"/>
          <p:cNvSpPr/>
          <p:nvPr/>
        </p:nvSpPr>
        <p:spPr>
          <a:xfrm>
            <a:off x="7730568" y="1869901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Google Shape;1041;p90"/>
          <p:cNvSpPr/>
          <p:nvPr/>
        </p:nvSpPr>
        <p:spPr>
          <a:xfrm>
            <a:off x="1099914" y="1869901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7" name="Google Shape;1042;p90"/>
          <p:cNvSpPr/>
          <p:nvPr/>
        </p:nvSpPr>
        <p:spPr>
          <a:xfrm>
            <a:off x="714924" y="1463126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" name="Google Shape;1043;p90"/>
          <p:cNvSpPr txBox="1">
            <a:spLocks/>
          </p:cNvSpPr>
          <p:nvPr/>
        </p:nvSpPr>
        <p:spPr>
          <a:xfrm>
            <a:off x="1213721" y="-161293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  <p:sp>
        <p:nvSpPr>
          <p:cNvPr id="10" name="Google Shape;1045;p90"/>
          <p:cNvSpPr/>
          <p:nvPr/>
        </p:nvSpPr>
        <p:spPr>
          <a:xfrm rot="10800000" flipH="1">
            <a:off x="4034429" y="1463322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1" name="Google Shape;1046;p90"/>
          <p:cNvSpPr/>
          <p:nvPr/>
        </p:nvSpPr>
        <p:spPr>
          <a:xfrm>
            <a:off x="7345579" y="1463126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2" name="Google Shape;1049;p90"/>
          <p:cNvSpPr txBox="1">
            <a:spLocks/>
          </p:cNvSpPr>
          <p:nvPr/>
        </p:nvSpPr>
        <p:spPr>
          <a:xfrm>
            <a:off x="1675668" y="3528454"/>
            <a:ext cx="2379455" cy="513200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000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000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4000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Google Shape;1051;p90"/>
          <p:cNvSpPr txBox="1">
            <a:spLocks/>
          </p:cNvSpPr>
          <p:nvPr/>
        </p:nvSpPr>
        <p:spPr>
          <a:xfrm>
            <a:off x="7909101" y="3460796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endParaRPr lang="en-US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Google Shape;1052;p90"/>
          <p:cNvSpPr txBox="1">
            <a:spLocks/>
          </p:cNvSpPr>
          <p:nvPr/>
        </p:nvSpPr>
        <p:spPr>
          <a:xfrm>
            <a:off x="747068" y="2328177"/>
            <a:ext cx="3483760" cy="513200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" name="Google Shape;1054;p90"/>
          <p:cNvSpPr txBox="1">
            <a:spLocks/>
          </p:cNvSpPr>
          <p:nvPr/>
        </p:nvSpPr>
        <p:spPr>
          <a:xfrm>
            <a:off x="7187353" y="2584777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996887" y="4501641"/>
            <a:ext cx="2881849" cy="18737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6792883" y="988422"/>
            <a:ext cx="1559141" cy="1379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272042" y="3079283"/>
            <a:ext cx="3099115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219357" y="391650"/>
            <a:ext cx="2191829" cy="11935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7711476" y="4501640"/>
            <a:ext cx="2881849" cy="18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9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8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1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2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13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11" grpId="0" bldLvl="0" animBg="1"/>
      <p:bldP spid="11" grpId="1" bldLvl="0" animBg="1"/>
      <p:bldP spid="13" grpId="0" bldLvl="0" animBg="1"/>
      <p:bldP spid="13" grpId="1" bldLvl="0" animBg="1"/>
      <p:bldP spid="14" grpId="0" bldLvl="0" animBg="1"/>
      <p:bldP spid="1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701675"/>
            <a:ext cx="9152255" cy="42475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11575" y="5304790"/>
            <a:ext cx="5253990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Báo đã đến giờ vào lớp, báo giờ ra chơi......</a:t>
            </a:r>
          </a:p>
        </p:txBody>
      </p:sp>
    </p:spTree>
    <p:extLst>
      <p:ext uri="{BB962C8B-B14F-4D97-AF65-F5344CB8AC3E}">
        <p14:creationId xmlns:p14="http://schemas.microsoft.com/office/powerpoint/2010/main" val="12163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907893" y="1991445"/>
            <a:ext cx="7744962" cy="1970955"/>
            <a:chOff x="2829935" y="3550985"/>
            <a:chExt cx="7251842" cy="2018182"/>
          </a:xfrm>
        </p:grpSpPr>
        <p:sp>
          <p:nvSpPr>
            <p:cNvPr id="3" name="Rounded Rectangle 2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82182" y="2575636"/>
            <a:ext cx="7840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17867" y="240508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6870" y="2892801"/>
            <a:ext cx="181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7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36738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27075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 pitchFamily="34" charset="0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218956" y="5871845"/>
            <a:ext cx="5203190" cy="768350"/>
            <a:chOff x="708943" y="6033135"/>
            <a:chExt cx="5825836" cy="768350"/>
          </a:xfrm>
        </p:grpSpPr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8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2700997" y="2851273"/>
            <a:ext cx="6238040" cy="1938992"/>
            <a:chOff x="708943" y="6018639"/>
            <a:chExt cx="5825836" cy="19389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908812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nối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027330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 pitchFamily="34" charset="0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43893" y="6180455"/>
            <a:ext cx="5203190" cy="768350"/>
            <a:chOff x="708943" y="6033135"/>
            <a:chExt cx="5825836" cy="768350"/>
          </a:xfrm>
        </p:grpSpPr>
        <p:sp>
          <p:nvSpPr>
            <p:cNvPr id="11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nối tiếp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237444" y="1856094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98772" y="4274026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510042" y="1956177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5512320" y="4292222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01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922</Words>
  <Application>Microsoft Office PowerPoint</Application>
  <PresentationFormat>Widescreen</PresentationFormat>
  <Paragraphs>185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等线</vt:lpstr>
      <vt:lpstr>等线</vt:lpstr>
      <vt:lpstr>等线 Light</vt:lpstr>
      <vt:lpstr>Arial</vt:lpstr>
      <vt:lpstr>Arial Black</vt:lpstr>
      <vt:lpstr>Arial Rounded MT Bold</vt:lpstr>
      <vt:lpstr>Arial-Rounded</vt:lpstr>
      <vt:lpstr>Calibri</vt:lpstr>
      <vt:lpstr>HP001 4 hàng</vt:lpstr>
      <vt:lpstr>Kalam</vt:lpstr>
      <vt:lpstr>Montserrat</vt:lpstr>
      <vt:lpstr>Times New Roman</vt:lpstr>
      <vt:lpstr>https://www.freeppt7.com</vt:lpstr>
      <vt:lpstr>Doodle Sketchbook by Slidesgo</vt:lpstr>
      <vt:lpstr>3_Office 主题</vt:lpstr>
      <vt:lpstr>Office 主题</vt:lpstr>
      <vt:lpstr>2_Office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nói về trống trường như nói về con người?</vt:lpstr>
      <vt:lpstr>2. Nói và đáp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TTC</cp:lastModifiedBy>
  <cp:revision>44</cp:revision>
  <dcterms:created xsi:type="dcterms:W3CDTF">2021-07-24T08:20:40Z</dcterms:created>
  <dcterms:modified xsi:type="dcterms:W3CDTF">2025-10-24T01:11:12Z</dcterms:modified>
</cp:coreProperties>
</file>