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45" r:id="rId3"/>
    <p:sldMasterId id="2147483769" r:id="rId4"/>
    <p:sldMasterId id="2147483781" r:id="rId5"/>
    <p:sldMasterId id="2147483793" r:id="rId6"/>
    <p:sldMasterId id="2147483805" r:id="rId7"/>
    <p:sldMasterId id="2147483879" r:id="rId8"/>
  </p:sldMasterIdLst>
  <p:notesMasterIdLst>
    <p:notesMasterId r:id="rId28"/>
  </p:notesMasterIdLst>
  <p:sldIdLst>
    <p:sldId id="2007577138" r:id="rId9"/>
    <p:sldId id="295" r:id="rId10"/>
    <p:sldId id="2007577127" r:id="rId11"/>
    <p:sldId id="2007577122" r:id="rId12"/>
    <p:sldId id="266" r:id="rId13"/>
    <p:sldId id="256" r:id="rId14"/>
    <p:sldId id="2007577117" r:id="rId15"/>
    <p:sldId id="269" r:id="rId16"/>
    <p:sldId id="2007577119" r:id="rId17"/>
    <p:sldId id="2007577123" r:id="rId18"/>
    <p:sldId id="2007577134" r:id="rId19"/>
    <p:sldId id="2007577135" r:id="rId20"/>
    <p:sldId id="2007577136" r:id="rId21"/>
    <p:sldId id="2007577137" r:id="rId22"/>
    <p:sldId id="2007577121" r:id="rId23"/>
    <p:sldId id="2007577131" r:id="rId24"/>
    <p:sldId id="2007577132" r:id="rId25"/>
    <p:sldId id="276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9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chúa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1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262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668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16321"/>
      </p:ext>
    </p:extLst>
  </p:cSld>
  <p:clrMapOvr>
    <a:masterClrMapping/>
  </p:clrMapOvr>
  <p:transition spd="med" advClick="0" advTm="10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6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0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8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67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2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6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7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6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9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75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7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9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65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2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24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9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56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3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5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3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1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45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4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5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33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07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4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9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9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6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22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75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00427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887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7783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74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4139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0974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2681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670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4923982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4433710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8369374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31508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70071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0600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2911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22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36849"/>
      </p:ext>
    </p:extLst>
  </p:cSld>
  <p:clrMapOvr>
    <a:masterClrMapping/>
  </p:clrMapOvr>
  <p:transition spd="med" advClick="0" advTm="10000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331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94068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470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2580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0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847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0348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9244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26394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64148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4623268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912214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178027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15705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58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A8C4E1-EBEC-C783-D757-31CA9CDDAA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0CEAB90-BE37-C4CC-9C64-49515C67A42D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925E03-C296-FF7D-9E1D-4EEE2EFC2544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6948A7-1527-4EA3-9A6D-184930A03A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9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1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8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1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1.wav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6.xml"/><Relationship Id="rId18" Type="http://schemas.openxmlformats.org/officeDocument/2006/relationships/slide" Target="slide14.xml"/><Relationship Id="rId3" Type="http://schemas.openxmlformats.org/officeDocument/2006/relationships/image" Target="../media/image34.jp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slide" Target="slide8.xml"/><Relationship Id="rId10" Type="http://schemas.openxmlformats.org/officeDocument/2006/relationships/image" Target="../media/image28.png"/><Relationship Id="rId4" Type="http://schemas.openxmlformats.org/officeDocument/2006/relationships/slide" Target="slide1.xml"/><Relationship Id="rId9" Type="http://schemas.openxmlformats.org/officeDocument/2006/relationships/image" Target="../media/image27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6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altLang="zh-C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MAI LOAN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vi-VN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1622133">
              <a:defRPr/>
            </a:pP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2653" y="112643"/>
            <a:ext cx="11966713" cy="6633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1931322" y="5529850"/>
            <a:ext cx="8961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336727" y="5529850"/>
            <a:ext cx="8552027" cy="834776"/>
            <a:chOff x="3953688" y="5818255"/>
            <a:chExt cx="8616845" cy="8347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5368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7238452" y="5822034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535953" y="5818255"/>
              <a:ext cx="20345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6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2653" y="112643"/>
            <a:ext cx="11966713" cy="6633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8562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2653" y="112643"/>
            <a:ext cx="11966713" cy="6633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13920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802325" y="2676527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91108" y="2676527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802325" y="3978877"/>
            <a:ext cx="4724598" cy="1270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Arial-Rounded" pitchFamily="34" charset="0"/>
                <a:cs typeface="Arial-Rounded" pitchFamily="34" charset="0"/>
              </a:rPr>
              <a:t>ố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87337" y="2676527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618328" y="413283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88779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2653" y="112643"/>
            <a:ext cx="11966713" cy="6633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139209" y="40245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802325" y="1801888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91108" y="1801888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802325" y="3104238"/>
            <a:ext cx="4724598" cy="1270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88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87337" y="1801888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1801889"/>
            <a:ext cx="2335815" cy="127091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104238"/>
            <a:ext cx="4725382" cy="1270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26770" y="3184353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0AA79D-F1C7-FC8B-F86B-49D89AF3A421}"/>
              </a:ext>
            </a:extLst>
          </p:cNvPr>
          <p:cNvSpPr txBox="1">
            <a:spLocks/>
          </p:cNvSpPr>
          <p:nvPr/>
        </p:nvSpPr>
        <p:spPr>
          <a:xfrm>
            <a:off x="40821" y="513230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72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F633F3-5778-E3E6-697D-971839173497}"/>
              </a:ext>
            </a:extLst>
          </p:cNvPr>
          <p:cNvSpPr txBox="1">
            <a:spLocks/>
          </p:cNvSpPr>
          <p:nvPr/>
        </p:nvSpPr>
        <p:spPr>
          <a:xfrm>
            <a:off x="2132600" y="514786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bổ</a:t>
            </a:r>
            <a:endParaRPr lang="en-US" sz="72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42A1D04-227F-377B-9D91-272A9CB36EB0}"/>
              </a:ext>
            </a:extLst>
          </p:cNvPr>
          <p:cNvSpPr txBox="1">
            <a:spLocks/>
          </p:cNvSpPr>
          <p:nvPr/>
        </p:nvSpPr>
        <p:spPr>
          <a:xfrm>
            <a:off x="4099521" y="5144380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bộ</a:t>
            </a:r>
            <a:endParaRPr lang="en-US" sz="72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BD8792A-0FEA-1516-B301-3F4466482271}"/>
              </a:ext>
            </a:extLst>
          </p:cNvPr>
          <p:cNvSpPr txBox="1">
            <a:spLocks/>
          </p:cNvSpPr>
          <p:nvPr/>
        </p:nvSpPr>
        <p:spPr>
          <a:xfrm>
            <a:off x="6165857" y="514786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cô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6F4547-85E2-60AC-4A12-A738982E009D}"/>
              </a:ext>
            </a:extLst>
          </p:cNvPr>
          <p:cNvSpPr txBox="1">
            <a:spLocks/>
          </p:cNvSpPr>
          <p:nvPr/>
        </p:nvSpPr>
        <p:spPr>
          <a:xfrm>
            <a:off x="8080887" y="514786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1F9332-CCD6-E93C-6193-388582625B58}"/>
              </a:ext>
            </a:extLst>
          </p:cNvPr>
          <p:cNvSpPr txBox="1">
            <a:spLocks/>
          </p:cNvSpPr>
          <p:nvPr/>
        </p:nvSpPr>
        <p:spPr>
          <a:xfrm>
            <a:off x="9864885" y="519173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cộ</a:t>
            </a:r>
            <a:endParaRPr lang="en-US" sz="7200" dirty="0">
              <a:solidFill>
                <a:prstClr val="black"/>
              </a:solidFill>
              <a:latin typeface="Be Vietnam Pr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43F015D-E409-3797-A8EF-3E02B5AB3AD8}"/>
              </a:ext>
            </a:extLst>
          </p:cNvPr>
          <p:cNvSpPr txBox="1">
            <a:spLocks/>
          </p:cNvSpPr>
          <p:nvPr/>
        </p:nvSpPr>
        <p:spPr>
          <a:xfrm>
            <a:off x="414655" y="495084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288105-F9A3-378D-8D09-BBF6848C9DA5}"/>
              </a:ext>
            </a:extLst>
          </p:cNvPr>
          <p:cNvSpPr txBox="1">
            <a:spLocks/>
          </p:cNvSpPr>
          <p:nvPr/>
        </p:nvSpPr>
        <p:spPr>
          <a:xfrm>
            <a:off x="2480601" y="497843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B4600C9-6FF6-C1BB-0DBA-85BDC3F45F22}"/>
              </a:ext>
            </a:extLst>
          </p:cNvPr>
          <p:cNvSpPr txBox="1">
            <a:spLocks/>
          </p:cNvSpPr>
          <p:nvPr/>
        </p:nvSpPr>
        <p:spPr>
          <a:xfrm>
            <a:off x="4502039" y="491900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05EAE76-1F14-048C-D2C6-AFA197CEB5D6}"/>
              </a:ext>
            </a:extLst>
          </p:cNvPr>
          <p:cNvSpPr txBox="1">
            <a:spLocks/>
          </p:cNvSpPr>
          <p:nvPr/>
        </p:nvSpPr>
        <p:spPr>
          <a:xfrm>
            <a:off x="6477039" y="495084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2BF6A4-DB48-A5A4-AFFE-A3DAFF4A256C}"/>
              </a:ext>
            </a:extLst>
          </p:cNvPr>
          <p:cNvSpPr txBox="1">
            <a:spLocks/>
          </p:cNvSpPr>
          <p:nvPr/>
        </p:nvSpPr>
        <p:spPr>
          <a:xfrm>
            <a:off x="8367215" y="497843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D7B5F92-3D36-6447-F0B4-75A4D1A43591}"/>
              </a:ext>
            </a:extLst>
          </p:cNvPr>
          <p:cNvSpPr txBox="1">
            <a:spLocks/>
          </p:cNvSpPr>
          <p:nvPr/>
        </p:nvSpPr>
        <p:spPr>
          <a:xfrm>
            <a:off x="10187886" y="500601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8B7FB1-0F5F-7042-E979-C9933378419E}"/>
              </a:ext>
            </a:extLst>
          </p:cNvPr>
          <p:cNvCxnSpPr/>
          <p:nvPr/>
        </p:nvCxnSpPr>
        <p:spPr>
          <a:xfrm>
            <a:off x="402317" y="5795223"/>
            <a:ext cx="64150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D6FEF51-96B9-13BF-D169-4F69B84B4E66}"/>
              </a:ext>
            </a:extLst>
          </p:cNvPr>
          <p:cNvCxnSpPr/>
          <p:nvPr/>
        </p:nvCxnSpPr>
        <p:spPr>
          <a:xfrm>
            <a:off x="2509903" y="5883356"/>
            <a:ext cx="64150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7EEA02-2C14-E187-794B-3F2AEF986F6D}"/>
              </a:ext>
            </a:extLst>
          </p:cNvPr>
          <p:cNvCxnSpPr/>
          <p:nvPr/>
        </p:nvCxnSpPr>
        <p:spPr>
          <a:xfrm>
            <a:off x="4558202" y="5882027"/>
            <a:ext cx="64150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AF9CEB-9100-66C4-EE19-E34CDA5C7657}"/>
              </a:ext>
            </a:extLst>
          </p:cNvPr>
          <p:cNvCxnSpPr/>
          <p:nvPr/>
        </p:nvCxnSpPr>
        <p:spPr>
          <a:xfrm>
            <a:off x="6576763" y="5884685"/>
            <a:ext cx="64150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3B601F9-6C00-C7B0-C970-F83671B78EF2}"/>
              </a:ext>
            </a:extLst>
          </p:cNvPr>
          <p:cNvCxnSpPr/>
          <p:nvPr/>
        </p:nvCxnSpPr>
        <p:spPr>
          <a:xfrm>
            <a:off x="8529068" y="5884685"/>
            <a:ext cx="64150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B601F9-6C00-C7B0-C970-F83671B78EF2}"/>
              </a:ext>
            </a:extLst>
          </p:cNvPr>
          <p:cNvCxnSpPr/>
          <p:nvPr/>
        </p:nvCxnSpPr>
        <p:spPr>
          <a:xfrm>
            <a:off x="10257391" y="5882027"/>
            <a:ext cx="64150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297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/>
      <p:bldP spid="13" grpId="0"/>
      <p:bldP spid="14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2653" y="112643"/>
            <a:ext cx="11966713" cy="6633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1" y="1398215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238544" y="5150205"/>
            <a:ext cx="150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4748377" y="5190227"/>
            <a:ext cx="219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800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30" y="1818839"/>
            <a:ext cx="3823773" cy="31821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8951423" y="5112312"/>
            <a:ext cx="199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err="1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800" dirty="0">
                <a:solidFill>
                  <a:srgbClr val="FF0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vi-VN" sz="4800" dirty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800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81FB6A2-5D3E-9996-CDCD-98AA2C7F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82" y="0"/>
            <a:ext cx="9544713" cy="506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19E4F8-717A-EB00-9B43-31E5B7A7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82" y="4706559"/>
            <a:ext cx="9971848" cy="179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599"/>
            <a:ext cx="111252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11FE093F-3832-68CF-3F3E-D8E677670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56" y="2194339"/>
            <a:ext cx="7366000" cy="24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12794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0"/>
            <a:ext cx="5557377" cy="6745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189" y="-1"/>
            <a:ext cx="5584289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42714"/>
      </p:ext>
    </p:extLst>
  </p:cSld>
  <p:clrMapOvr>
    <a:masterClrMapping/>
  </p:clrMapOvr>
  <p:transition spd="med" advClick="0" advTm="10000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5493" y="4831321"/>
            <a:ext cx="2895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cò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01001" y="1384791"/>
            <a:ext cx="33527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384791"/>
            <a:ext cx="3201824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9646" r="1068" b="9646"/>
          <a:stretch/>
        </p:blipFill>
        <p:spPr>
          <a:xfrm>
            <a:off x="4280754" y="260721"/>
            <a:ext cx="3020719" cy="3023740"/>
          </a:xfrm>
          <a:prstGeom prst="rect">
            <a:avLst/>
          </a:prstGeom>
        </p:spPr>
      </p:pic>
      <p:pic>
        <p:nvPicPr>
          <p:cNvPr id="6146" name="Picture 2" descr="Giá bán Princ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65" y="314518"/>
            <a:ext cx="2729400" cy="35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re's why Elsa won't have a love interest in 'Frozen 2'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5668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9455" y="1384791"/>
            <a:ext cx="3276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bé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64793" y="4831320"/>
            <a:ext cx="48651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sz="6000" dirty="0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bể</a:t>
            </a:r>
            <a:r>
              <a:rPr lang="en-US" sz="6000" dirty="0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000" dirty="0">
                <a:solidFill>
                  <a:srgbClr val="1BBF23"/>
                </a:solidFill>
                <a:latin typeface="Be Vietnam Pro" pitchFamily="2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70119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/>
        </p:blipFill>
        <p:spPr>
          <a:xfrm>
            <a:off x="609600" y="314519"/>
            <a:ext cx="2355850" cy="31689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-794" r="-1926" b="8519"/>
          <a:stretch/>
        </p:blipFill>
        <p:spPr>
          <a:xfrm>
            <a:off x="8618195" y="3863812"/>
            <a:ext cx="2267460" cy="26901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9646" r="1068" b="9646"/>
          <a:stretch/>
        </p:blipFill>
        <p:spPr>
          <a:xfrm>
            <a:off x="3564803" y="3667298"/>
            <a:ext cx="4813265" cy="30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holding hands outside a school&#10;&#10;Description automatically generated">
            <a:extLst>
              <a:ext uri="{FF2B5EF4-FFF2-40B4-BE49-F238E27FC236}">
                <a16:creationId xmlns:a16="http://schemas.microsoft.com/office/drawing/2014/main" id="{4612C763-D1CF-9459-980F-E09ADC2A5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986248"/>
            <a:ext cx="5129784" cy="28855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FA7FDC47-4161-840B-D112-3925B38D2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542464"/>
            <a:ext cx="5129784" cy="17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E0DC-592A-1B13-3DD2-95B8C876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584" y="139418"/>
            <a:ext cx="811447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ẢNG CHỨ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11963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4" b="11165"/>
          <a:stretch/>
        </p:blipFill>
        <p:spPr>
          <a:xfrm>
            <a:off x="8335692" y="914400"/>
            <a:ext cx="373671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2331940"/>
            <a:ext cx="1151277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boø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58" y="1188879"/>
            <a:ext cx="7870621" cy="783647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CHOÏN THUÙ BOÂNG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85" y="2331940"/>
            <a:ext cx="1151277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boù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404917"/>
            <a:ext cx="1133644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coø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9418" y="3380496"/>
            <a:ext cx="1133644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coû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4929" y="4442970"/>
            <a:ext cx="357662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Beâ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coù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coû</a:t>
            </a:r>
            <a:r>
              <a:rPr lang="en-US" sz="5538" b="1" dirty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561" r="20000" b="4328"/>
          <a:stretch/>
        </p:blipFill>
        <p:spPr>
          <a:xfrm>
            <a:off x="10354807" y="1392416"/>
            <a:ext cx="1511804" cy="1811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000" r="11201" b="7600"/>
          <a:stretch/>
        </p:blipFill>
        <p:spPr>
          <a:xfrm>
            <a:off x="10192310" y="4768776"/>
            <a:ext cx="1696072" cy="18415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r="16238"/>
          <a:stretch/>
        </p:blipFill>
        <p:spPr>
          <a:xfrm>
            <a:off x="9391968" y="3173927"/>
            <a:ext cx="1885646" cy="17413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52" y="1353011"/>
            <a:ext cx="1709610" cy="17527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06" y="4986579"/>
            <a:ext cx="1701398" cy="1719021"/>
          </a:xfrm>
          <a:prstGeom prst="rect">
            <a:avLst/>
          </a:prstGeom>
        </p:spPr>
      </p:pic>
      <p:pic>
        <p:nvPicPr>
          <p:cNvPr id="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545" y="3439716"/>
            <a:ext cx="1502354" cy="2076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2678121" y="1084877"/>
            <a:ext cx="3765331" cy="845202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KHÔÛI ÑOÄNG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  <p:bldP spid="15" grpId="0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800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931ACF2-15E3-6E59-E85C-FBA185586FCB}"/>
              </a:ext>
            </a:extLst>
          </p:cNvPr>
          <p:cNvSpPr/>
          <p:nvPr/>
        </p:nvSpPr>
        <p:spPr>
          <a:xfrm>
            <a:off x="668077" y="1711842"/>
            <a:ext cx="10910778" cy="4763385"/>
          </a:xfrm>
          <a:prstGeom prst="flowChartTerminator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ink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200AD36-8E4F-ACB7-5427-3A6C354F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27907" r="27529" b="41705"/>
          <a:stretch/>
        </p:blipFill>
        <p:spPr>
          <a:xfrm>
            <a:off x="3363432" y="491066"/>
            <a:ext cx="5465135" cy="2222206"/>
          </a:xfrm>
          <a:prstGeom prst="rect">
            <a:avLst/>
          </a:prstGeom>
        </p:spPr>
      </p:pic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FE586FEE-1059-3AEE-1EDE-DF2299C6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7715478" y="126190"/>
            <a:ext cx="1916871" cy="2083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34A062-A8DE-BE99-E49B-1AB547134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73" y="657704"/>
            <a:ext cx="4993057" cy="2225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82125-15DD-1DEF-1CB5-77CF412310BD}"/>
              </a:ext>
            </a:extLst>
          </p:cNvPr>
          <p:cNvSpPr txBox="1"/>
          <p:nvPr/>
        </p:nvSpPr>
        <p:spPr>
          <a:xfrm>
            <a:off x="2455044" y="3203056"/>
            <a:ext cx="2006120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vi-VN" sz="4400" b="1" dirty="0">
                <a:solidFill>
                  <a:srgbClr val="002060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lang="en-US" sz="4400" b="1" dirty="0">
              <a:solidFill>
                <a:srgbClr val="002060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16CE74-1A4D-9CA8-2FF0-B028A7273242}"/>
              </a:ext>
            </a:extLst>
          </p:cNvPr>
          <p:cNvGrpSpPr/>
          <p:nvPr/>
        </p:nvGrpSpPr>
        <p:grpSpPr>
          <a:xfrm>
            <a:off x="1294521" y="2746754"/>
            <a:ext cx="10717370" cy="1501088"/>
            <a:chOff x="661359" y="-916313"/>
            <a:chExt cx="10717370" cy="150108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4859257-76AD-952F-AD91-8C3238542E05}"/>
                </a:ext>
              </a:extLst>
            </p:cNvPr>
            <p:cNvSpPr txBox="1">
              <a:spLocks/>
            </p:cNvSpPr>
            <p:nvPr/>
          </p:nvSpPr>
          <p:spPr>
            <a:xfrm>
              <a:off x="661359" y="-916313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rgbClr val="002060"/>
                  </a:solidFill>
                  <a:latin typeface="Be Vietnam Pro" pitchFamily="2" charset="0"/>
                  <a:ea typeface="Arial-Rounded" pitchFamily="34" charset="0"/>
                  <a:cs typeface="Arial-Rounded" pitchFamily="34" charset="0"/>
                </a:rPr>
                <a:t> Ô		ô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B52BFF-61B6-0D62-D6CC-B753E3127EC7}"/>
                </a:ext>
              </a:extLst>
            </p:cNvPr>
            <p:cNvSpPr txBox="1"/>
            <p:nvPr/>
          </p:nvSpPr>
          <p:spPr>
            <a:xfrm>
              <a:off x="7927468" y="-128490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E4CD2-5849-DEE5-2447-525E04C4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89" y="1468099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fe3d1c12-1c6b-48a3-9990-9298fe9ef935_seed1948628108">
            <a:hlinkClick r:id="" action="ppaction://media"/>
            <a:extLst>
              <a:ext uri="{FF2B5EF4-FFF2-40B4-BE49-F238E27FC236}">
                <a16:creationId xmlns:a16="http://schemas.microsoft.com/office/drawing/2014/main" id="{FB564D81-5832-30A5-02F6-63003FC332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6999"/>
            <a:ext cx="12186094" cy="6656573"/>
          </a:xfrm>
          <a:prstGeom prst="rect">
            <a:avLst/>
          </a:prstGeom>
        </p:spPr>
      </p:pic>
      <p:pic>
        <p:nvPicPr>
          <p:cNvPr id="3" name="speech (3)">
            <a:hlinkClick r:id="" action="ppaction://media"/>
            <a:extLst>
              <a:ext uri="{FF2B5EF4-FFF2-40B4-BE49-F238E27FC236}">
                <a16:creationId xmlns:a16="http://schemas.microsoft.com/office/drawing/2014/main" id="{44213556-A3E2-B264-BB5D-B0EB5B01B6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8121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155</Words>
  <Application>Microsoft Office PowerPoint</Application>
  <PresentationFormat>Widescreen</PresentationFormat>
  <Paragraphs>71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Aptos</vt:lpstr>
      <vt:lpstr>Aptos Display</vt:lpstr>
      <vt:lpstr>Arial</vt:lpstr>
      <vt:lpstr>Arial-Rounded</vt:lpstr>
      <vt:lpstr>Be Vietnam Pro</vt:lpstr>
      <vt:lpstr>Calibri</vt:lpstr>
      <vt:lpstr>Calibri Light</vt:lpstr>
      <vt:lpstr>Century Gothic</vt:lpstr>
      <vt:lpstr>Tahoma</vt:lpstr>
      <vt:lpstr>Times New Roman</vt:lpstr>
      <vt:lpstr>VNI-Avo</vt:lpstr>
      <vt:lpstr>Wingdings 3</vt:lpstr>
      <vt:lpstr>1_Office Theme</vt:lpstr>
      <vt:lpstr>1_Office 主题​​</vt:lpstr>
      <vt:lpstr>2_Office Theme</vt:lpstr>
      <vt:lpstr>Custom Design</vt:lpstr>
      <vt:lpstr>1_Custom Design</vt:lpstr>
      <vt:lpstr>2_Custom Design</vt:lpstr>
      <vt:lpstr>Wisp</vt:lpstr>
      <vt:lpstr>2_Wisp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TTC</cp:lastModifiedBy>
  <cp:revision>44</cp:revision>
  <dcterms:created xsi:type="dcterms:W3CDTF">2021-08-13T13:51:01Z</dcterms:created>
  <dcterms:modified xsi:type="dcterms:W3CDTF">2025-10-27T02:51:11Z</dcterms:modified>
</cp:coreProperties>
</file>