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324" r:id="rId2"/>
    <p:sldId id="268" r:id="rId3"/>
    <p:sldId id="264" r:id="rId4"/>
    <p:sldId id="257" r:id="rId5"/>
    <p:sldId id="325" r:id="rId6"/>
    <p:sldId id="265" r:id="rId7"/>
    <p:sldId id="308" r:id="rId8"/>
    <p:sldId id="313" r:id="rId9"/>
    <p:sldId id="307" r:id="rId10"/>
    <p:sldId id="323" r:id="rId11"/>
    <p:sldId id="326" r:id="rId12"/>
    <p:sldId id="269" r:id="rId13"/>
    <p:sldId id="270" r:id="rId14"/>
    <p:sldId id="271" r:id="rId15"/>
    <p:sldId id="309" r:id="rId16"/>
    <p:sldId id="311" r:id="rId17"/>
    <p:sldId id="316" r:id="rId18"/>
    <p:sldId id="318" r:id="rId19"/>
    <p:sldId id="320" r:id="rId20"/>
    <p:sldId id="319" r:id="rId21"/>
    <p:sldId id="321" r:id="rId22"/>
    <p:sldId id="273" r:id="rId23"/>
    <p:sldId id="327" r:id="rId24"/>
    <p:sldId id="276" r:id="rId25"/>
    <p:sldId id="30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84" d="100"/>
          <a:sy n="84" d="100"/>
        </p:scale>
        <p:origin x="63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730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44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380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811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476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09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67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734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3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53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2441;p64"/>
          <p:cNvGrpSpPr/>
          <p:nvPr/>
        </p:nvGrpSpPr>
        <p:grpSpPr>
          <a:xfrm>
            <a:off x="-1100819" y="2325590"/>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49047" y="2799686"/>
            <a:ext cx="3181925" cy="3027847"/>
          </a:xfrm>
          <a:prstGeom prst="rect">
            <a:avLst/>
          </a:prstGeom>
        </p:spPr>
      </p:pic>
      <p:sp>
        <p:nvSpPr>
          <p:cNvPr id="9" name="TextBox 8"/>
          <p:cNvSpPr txBox="1"/>
          <p:nvPr/>
        </p:nvSpPr>
        <p:spPr>
          <a:xfrm>
            <a:off x="796278" y="807154"/>
            <a:ext cx="10687462"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12700">
                  <a:noFill/>
                  <a:prstDash val="solid"/>
                </a:ln>
                <a:solidFill>
                  <a:srgbClr val="FF7D7D">
                    <a:lumMod val="75000"/>
                  </a:srgbClr>
                </a:solidFill>
                <a:effectLst>
                  <a:outerShdw blurRad="41275" dist="20320" dir="1800000" algn="tl" rotWithShape="0">
                    <a:srgbClr val="000000">
                      <a:alpha val="40000"/>
                    </a:srgbClr>
                  </a:outerShdw>
                </a:effectLst>
                <a:uLnTx/>
                <a:uFillTx/>
                <a:latin typeface="Segoe UI Black" pitchFamily="34" charset="0"/>
                <a:ea typeface="Segoe UI Black" pitchFamily="34" charset="0"/>
                <a:cs typeface="Times New Roman" pitchFamily="18" charset="0"/>
              </a:rPr>
              <a:t>CHÀO MỪNG CÁC EM ĐẾN VỚI TIẾT HỌC</a:t>
            </a:r>
          </a:p>
        </p:txBody>
      </p:sp>
      <p:sp>
        <p:nvSpPr>
          <p:cNvPr id="10" name="TextBox 9"/>
          <p:cNvSpPr txBox="1"/>
          <p:nvPr/>
        </p:nvSpPr>
        <p:spPr>
          <a:xfrm>
            <a:off x="1380874" y="1725800"/>
            <a:ext cx="9518270" cy="1200329"/>
          </a:xfrm>
          <a:prstGeom prst="rect">
            <a:avLst/>
          </a:prstGeom>
          <a:noFill/>
        </p:spPr>
        <p:txBody>
          <a:bodyPr wrap="square" rtlCol="0">
            <a:spAutoFit/>
          </a:bodyPr>
          <a:lstStyle/>
          <a:p>
            <a:pPr algn="ctr"/>
            <a:r>
              <a:rPr lang="en-US" sz="3600" b="1" dirty="0">
                <a:ln w="12700">
                  <a:noFill/>
                  <a:prstDash val="solid"/>
                </a:ln>
                <a:solidFill>
                  <a:srgbClr val="0070C0"/>
                </a:solidFill>
                <a:effectLst>
                  <a:outerShdw blurRad="41275" dist="20320" dir="1800000" algn="tl" rotWithShape="0">
                    <a:srgbClr val="000000">
                      <a:alpha val="40000"/>
                    </a:srgbClr>
                  </a:outerShdw>
                </a:effectLst>
                <a:latin typeface="Stencil" pitchFamily="82" charset="0"/>
                <a:cs typeface="Times New Roman" pitchFamily="18" charset="0"/>
              </a:rPr>
              <a:t>MÔN TIẾNG VIỆT – LỚP 4</a:t>
            </a:r>
          </a:p>
          <a:p>
            <a:pPr algn="ctr"/>
            <a:endParaRPr lang="en-US" sz="3600" b="1" dirty="0">
              <a:ln w="12700">
                <a:noFill/>
                <a:prstDash val="solid"/>
              </a:ln>
              <a:solidFill>
                <a:srgbClr val="0070C0"/>
              </a:solidFill>
              <a:effectLst>
                <a:outerShdw blurRad="41275" dist="20320" dir="1800000" algn="tl" rotWithShape="0">
                  <a:srgbClr val="000000">
                    <a:alpha val="40000"/>
                  </a:srgbClr>
                </a:outerShdw>
              </a:effectLst>
              <a:latin typeface="Stencil" pitchFamily="82" charset="0"/>
              <a:cs typeface="Times New Roman" pitchFamily="18" charset="0"/>
            </a:endParaRPr>
          </a:p>
        </p:txBody>
      </p:sp>
      <p:sp>
        <p:nvSpPr>
          <p:cNvPr id="11" name="TextBox 10"/>
          <p:cNvSpPr txBox="1"/>
          <p:nvPr/>
        </p:nvSpPr>
        <p:spPr>
          <a:xfrm>
            <a:off x="1120439" y="5545899"/>
            <a:ext cx="10039141"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12700">
                  <a:noFill/>
                  <a:prstDash val="solid"/>
                </a:ln>
                <a:solidFill>
                  <a:srgbClr val="FF7D7D">
                    <a:lumMod val="75000"/>
                  </a:srgbClr>
                </a:solidFill>
                <a:effectLst>
                  <a:outerShdw blurRad="41275" dist="20320" dir="1800000" algn="tl" rotWithShape="0">
                    <a:srgbClr val="000000">
                      <a:alpha val="40000"/>
                    </a:srgbClr>
                  </a:outerShdw>
                </a:effectLst>
                <a:uLnTx/>
                <a:uFillTx/>
                <a:latin typeface="Times New Roman" pitchFamily="18" charset="0"/>
                <a:cs typeface="Times New Roman" pitchFamily="18" charset="0"/>
              </a:rPr>
              <a:t>      </a:t>
            </a:r>
            <a:r>
              <a:rPr kumimoji="0" lang="en-US" sz="3600" b="1" i="0" u="none" strike="noStrike" kern="0" cap="none" spc="0" normalizeH="0" baseline="0" noProof="0" dirty="0">
                <a:ln w="12700">
                  <a:noFill/>
                  <a:prstDash val="solid"/>
                </a:ln>
                <a:solidFill>
                  <a:srgbClr val="EA00AD"/>
                </a:solidFill>
                <a:effectLst>
                  <a:outerShdw blurRad="41275" dist="20320" dir="1800000" algn="tl" rotWithShape="0">
                    <a:srgbClr val="000000">
                      <a:alpha val="40000"/>
                    </a:srgbClr>
                  </a:outerShdw>
                </a:effectLst>
                <a:uLnTx/>
                <a:uFillTx/>
                <a:latin typeface="UTM Americana" pitchFamily="18" charset="0"/>
                <a:cs typeface="Times New Roman" pitchFamily="18" charset="0"/>
              </a:rPr>
              <a:t>GIÁO VIÊN: NGUYỄN LÊ THÚY HÂN</a:t>
            </a:r>
          </a:p>
        </p:txBody>
      </p:sp>
      <p:sp>
        <p:nvSpPr>
          <p:cNvPr id="147" name="TextBox 146"/>
          <p:cNvSpPr txBox="1"/>
          <p:nvPr/>
        </p:nvSpPr>
        <p:spPr>
          <a:xfrm>
            <a:off x="701693" y="2365013"/>
            <a:ext cx="10687462"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b="1" kern="0" dirty="0">
                <a:ln w="12700">
                  <a:noFill/>
                  <a:prstDash val="solid"/>
                </a:ln>
                <a:solidFill>
                  <a:srgbClr val="0070C0"/>
                </a:solidFill>
                <a:effectLst>
                  <a:outerShdw blurRad="41275" dist="20320" dir="1800000" algn="tl" rotWithShape="0">
                    <a:srgbClr val="000000">
                      <a:alpha val="40000"/>
                    </a:srgbClr>
                  </a:outerShdw>
                </a:effectLst>
                <a:latin typeface="Segoe UI Black" pitchFamily="34" charset="0"/>
                <a:ea typeface="Segoe UI Black" pitchFamily="34" charset="0"/>
                <a:cs typeface="Times New Roman" pitchFamily="18" charset="0"/>
              </a:rPr>
              <a:t>ĐỌC</a:t>
            </a:r>
            <a:endParaRPr kumimoji="0" lang="en-US" sz="4000" b="1" i="0" u="none" strike="noStrike" kern="0" cap="none" spc="0" normalizeH="0" baseline="0" noProof="0" dirty="0">
              <a:ln w="12700">
                <a:noFill/>
                <a:prstDash val="solid"/>
              </a:ln>
              <a:solidFill>
                <a:srgbClr val="0070C0"/>
              </a:solidFill>
              <a:effectLst>
                <a:outerShdw blurRad="41275" dist="20320" dir="1800000" algn="tl" rotWithShape="0">
                  <a:srgbClr val="000000">
                    <a:alpha val="40000"/>
                  </a:srgbClr>
                </a:outerShdw>
              </a:effectLst>
              <a:uLnTx/>
              <a:uFillTx/>
              <a:latin typeface="Segoe UI Black" pitchFamily="34" charset="0"/>
              <a:ea typeface="Segoe UI Black" pitchFamily="34" charset="0"/>
              <a:cs typeface="Times New Roman" pitchFamily="18" charset="0"/>
            </a:endParaRPr>
          </a:p>
        </p:txBody>
      </p:sp>
    </p:spTree>
    <p:extLst>
      <p:ext uri="{BB962C8B-B14F-4D97-AF65-F5344CB8AC3E}">
        <p14:creationId xmlns:p14="http://schemas.microsoft.com/office/powerpoint/2010/main" val="363595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577061" y="-21747"/>
            <a:ext cx="684000" cy="727491"/>
          </a:xfrm>
          <a:prstGeom prst="rect">
            <a:avLst/>
          </a:prstGeom>
        </p:spPr>
      </p:pic>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65146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BCA8292-E8AD-C0FC-E3EC-AB74D7DA8CF8}"/>
              </a:ext>
            </a:extLst>
          </p:cNvPr>
          <p:cNvSpPr/>
          <p:nvPr/>
        </p:nvSpPr>
        <p:spPr>
          <a:xfrm>
            <a:off x="2212592" y="2166529"/>
            <a:ext cx="8088999" cy="923330"/>
          </a:xfrm>
          <a:prstGeom prst="rect">
            <a:avLst/>
          </a:prstGeom>
        </p:spPr>
        <p:txBody>
          <a:bodyPr wrap="square">
            <a:spAutoFit/>
          </a:bodyPr>
          <a:lstStyle/>
          <a:p>
            <a:r>
              <a:rPr lang="en-GB" sz="5400" b="1" dirty="0" err="1">
                <a:solidFill>
                  <a:srgbClr val="0070C0"/>
                </a:solidFill>
                <a:latin typeface="Cambria" panose="02040503050406030204" pitchFamily="18" charset="0"/>
                <a:ea typeface="Cambria" panose="02040503050406030204" pitchFamily="18" charset="0"/>
              </a:rPr>
              <a:t>Nhân</a:t>
            </a:r>
            <a:r>
              <a:rPr lang="en-GB" sz="5400" b="1" dirty="0">
                <a:solidFill>
                  <a:srgbClr val="0070C0"/>
                </a:solidFill>
                <a:latin typeface="Cambria" panose="02040503050406030204" pitchFamily="18" charset="0"/>
                <a:ea typeface="Cambria" panose="02040503050406030204" pitchFamily="18" charset="0"/>
              </a:rPr>
              <a:t> </a:t>
            </a:r>
            <a:r>
              <a:rPr lang="en-GB" sz="5400" b="1" dirty="0" err="1">
                <a:solidFill>
                  <a:srgbClr val="0070C0"/>
                </a:solidFill>
                <a:latin typeface="Cambria" panose="02040503050406030204" pitchFamily="18" charset="0"/>
                <a:ea typeface="Cambria" panose="02040503050406030204" pitchFamily="18" charset="0"/>
              </a:rPr>
              <a:t>gian</a:t>
            </a:r>
            <a:r>
              <a:rPr lang="en-GB" sz="5400" b="1" dirty="0">
                <a:solidFill>
                  <a:srgbClr val="0070C0"/>
                </a:solidFill>
                <a:latin typeface="Cambria" panose="02040503050406030204" pitchFamily="18" charset="0"/>
                <a:ea typeface="Cambria" panose="02040503050406030204" pitchFamily="18" charset="0"/>
              </a:rPr>
              <a:t>: </a:t>
            </a:r>
            <a:r>
              <a:rPr lang="en-GB" sz="5400" b="1" dirty="0" err="1">
                <a:solidFill>
                  <a:srgbClr val="0070C0"/>
                </a:solidFill>
                <a:latin typeface="Cambria" panose="02040503050406030204" pitchFamily="18" charset="0"/>
                <a:ea typeface="Cambria" panose="02040503050406030204" pitchFamily="18" charset="0"/>
              </a:rPr>
              <a:t>Loài</a:t>
            </a:r>
            <a:r>
              <a:rPr lang="en-GB" sz="5400" b="1" dirty="0">
                <a:solidFill>
                  <a:srgbClr val="0070C0"/>
                </a:solidFill>
                <a:latin typeface="Cambria" panose="02040503050406030204" pitchFamily="18" charset="0"/>
                <a:ea typeface="Cambria" panose="02040503050406030204" pitchFamily="18" charset="0"/>
              </a:rPr>
              <a:t> </a:t>
            </a:r>
            <a:r>
              <a:rPr lang="en-GB" sz="5400" b="1" dirty="0" err="1">
                <a:solidFill>
                  <a:srgbClr val="0070C0"/>
                </a:solidFill>
                <a:latin typeface="Cambria" panose="02040503050406030204" pitchFamily="18" charset="0"/>
                <a:ea typeface="Cambria" panose="02040503050406030204" pitchFamily="18" charset="0"/>
              </a:rPr>
              <a:t>người</a:t>
            </a:r>
            <a:endParaRPr lang="en-GB" sz="2800" b="1" dirty="0">
              <a:solidFill>
                <a:srgbClr val="0070C0"/>
              </a:solidFill>
            </a:endParaRPr>
          </a:p>
        </p:txBody>
      </p:sp>
      <p:sp>
        <p:nvSpPr>
          <p:cNvPr id="4" name="TextBox 3"/>
          <p:cNvSpPr txBox="1"/>
          <p:nvPr/>
        </p:nvSpPr>
        <p:spPr>
          <a:xfrm>
            <a:off x="3776944" y="353115"/>
            <a:ext cx="4638112"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800" dirty="0" err="1">
                <a:solidFill>
                  <a:srgbClr val="FF0000"/>
                </a:solidFill>
                <a:effectLst>
                  <a:reflection blurRad="6350" stA="55000" endA="300" endPos="45500" dir="5400000" sy="-100000" algn="bl" rotWithShape="0"/>
                </a:effectLst>
                <a:latin typeface="UTM Windsor BT" pitchFamily="18" charset="0"/>
              </a:rPr>
              <a:t>Từ</a:t>
            </a:r>
            <a:r>
              <a:rPr lang="en-US" sz="8800" dirty="0">
                <a:solidFill>
                  <a:srgbClr val="FF0000"/>
                </a:solidFill>
                <a:effectLst>
                  <a:reflection blurRad="6350" stA="55000" endA="300" endPos="45500" dir="5400000" sy="-100000" algn="bl" rotWithShape="0"/>
                </a:effectLst>
                <a:latin typeface="UTM Windsor BT" pitchFamily="18" charset="0"/>
              </a:rPr>
              <a:t> </a:t>
            </a:r>
            <a:r>
              <a:rPr lang="en-US" sz="8800" dirty="0" err="1">
                <a:solidFill>
                  <a:srgbClr val="FF0000"/>
                </a:solidFill>
                <a:effectLst>
                  <a:reflection blurRad="6350" stA="55000" endA="300" endPos="45500" dir="5400000" sy="-100000" algn="bl" rotWithShape="0"/>
                </a:effectLst>
                <a:latin typeface="UTM Windsor BT" pitchFamily="18" charset="0"/>
              </a:rPr>
              <a:t>Ngữ</a:t>
            </a:r>
            <a:endParaRPr lang="en-US" sz="8800" dirty="0">
              <a:solidFill>
                <a:srgbClr val="FF0000"/>
              </a:solidFill>
              <a:effectLst>
                <a:reflection blurRad="6350" stA="55000" endA="300" endPos="45500" dir="5400000" sy="-100000" algn="bl" rotWithShape="0"/>
              </a:effectLst>
              <a:latin typeface="UTM Windsor BT" pitchFamily="18" charset="0"/>
            </a:endParaRPr>
          </a:p>
        </p:txBody>
      </p:sp>
      <p:sp>
        <p:nvSpPr>
          <p:cNvPr id="10" name="Rectangle 9">
            <a:extLst>
              <a:ext uri="{FF2B5EF4-FFF2-40B4-BE49-F238E27FC236}">
                <a16:creationId xmlns:a16="http://schemas.microsoft.com/office/drawing/2014/main" id="{BBCA8292-E8AD-C0FC-E3EC-AB74D7DA8CF8}"/>
              </a:ext>
            </a:extLst>
          </p:cNvPr>
          <p:cNvSpPr/>
          <p:nvPr/>
        </p:nvSpPr>
        <p:spPr>
          <a:xfrm>
            <a:off x="2212592" y="3110115"/>
            <a:ext cx="8088999" cy="923330"/>
          </a:xfrm>
          <a:prstGeom prst="rect">
            <a:avLst/>
          </a:prstGeom>
        </p:spPr>
        <p:txBody>
          <a:bodyPr wrap="square">
            <a:spAutoFit/>
          </a:bodyPr>
          <a:lstStyle/>
          <a:p>
            <a:r>
              <a:rPr lang="en-GB" sz="5400" b="1" dirty="0" err="1">
                <a:solidFill>
                  <a:srgbClr val="0070C0"/>
                </a:solidFill>
                <a:latin typeface="Cambria" panose="02040503050406030204" pitchFamily="18" charset="0"/>
                <a:ea typeface="Cambria" panose="02040503050406030204" pitchFamily="18" charset="0"/>
              </a:rPr>
              <a:t>Bồi</a:t>
            </a:r>
            <a:r>
              <a:rPr lang="en-GB" sz="5400" b="1" dirty="0">
                <a:solidFill>
                  <a:srgbClr val="0070C0"/>
                </a:solidFill>
                <a:latin typeface="Cambria" panose="02040503050406030204" pitchFamily="18" charset="0"/>
                <a:ea typeface="Cambria" panose="02040503050406030204" pitchFamily="18" charset="0"/>
              </a:rPr>
              <a:t>: </a:t>
            </a:r>
            <a:r>
              <a:rPr lang="en-GB" sz="5400" b="1" dirty="0" err="1">
                <a:solidFill>
                  <a:srgbClr val="0070C0"/>
                </a:solidFill>
                <a:latin typeface="Cambria" panose="02040503050406030204" pitchFamily="18" charset="0"/>
                <a:ea typeface="Cambria" panose="02040503050406030204" pitchFamily="18" charset="0"/>
              </a:rPr>
              <a:t>Thêm</a:t>
            </a:r>
            <a:r>
              <a:rPr lang="en-GB" sz="5400" b="1" dirty="0">
                <a:solidFill>
                  <a:srgbClr val="0070C0"/>
                </a:solidFill>
                <a:latin typeface="Cambria" panose="02040503050406030204" pitchFamily="18" charset="0"/>
                <a:ea typeface="Cambria" panose="02040503050406030204" pitchFamily="18" charset="0"/>
              </a:rPr>
              <a:t> </a:t>
            </a:r>
            <a:r>
              <a:rPr lang="en-GB" sz="5400" b="1" dirty="0" err="1">
                <a:solidFill>
                  <a:srgbClr val="0070C0"/>
                </a:solidFill>
                <a:latin typeface="Cambria" panose="02040503050406030204" pitchFamily="18" charset="0"/>
                <a:ea typeface="Cambria" panose="02040503050406030204" pitchFamily="18" charset="0"/>
              </a:rPr>
              <a:t>vào</a:t>
            </a:r>
            <a:r>
              <a:rPr lang="en-GB" sz="5400" b="1" dirty="0">
                <a:solidFill>
                  <a:srgbClr val="0070C0"/>
                </a:solidFill>
                <a:latin typeface="Cambria" panose="02040503050406030204" pitchFamily="18" charset="0"/>
                <a:ea typeface="Cambria" panose="02040503050406030204" pitchFamily="18" charset="0"/>
              </a:rPr>
              <a:t>, </a:t>
            </a:r>
            <a:r>
              <a:rPr lang="en-GB" sz="5400" b="1" dirty="0" err="1">
                <a:solidFill>
                  <a:srgbClr val="0070C0"/>
                </a:solidFill>
                <a:latin typeface="Cambria" panose="02040503050406030204" pitchFamily="18" charset="0"/>
                <a:ea typeface="Cambria" panose="02040503050406030204" pitchFamily="18" charset="0"/>
              </a:rPr>
              <a:t>đắp</a:t>
            </a:r>
            <a:r>
              <a:rPr lang="en-GB" sz="5400" b="1" dirty="0">
                <a:solidFill>
                  <a:srgbClr val="0070C0"/>
                </a:solidFill>
                <a:latin typeface="Cambria" panose="02040503050406030204" pitchFamily="18" charset="0"/>
                <a:ea typeface="Cambria" panose="02040503050406030204" pitchFamily="18" charset="0"/>
              </a:rPr>
              <a:t> </a:t>
            </a:r>
            <a:r>
              <a:rPr lang="en-GB" sz="5400" b="1" dirty="0" err="1">
                <a:solidFill>
                  <a:srgbClr val="0070C0"/>
                </a:solidFill>
                <a:latin typeface="Cambria" panose="02040503050406030204" pitchFamily="18" charset="0"/>
                <a:ea typeface="Cambria" panose="02040503050406030204" pitchFamily="18" charset="0"/>
              </a:rPr>
              <a:t>nên</a:t>
            </a:r>
            <a:endParaRPr lang="en-GB" sz="2800" b="1" dirty="0">
              <a:solidFill>
                <a:srgbClr val="0070C0"/>
              </a:solidFill>
            </a:endParaRPr>
          </a:p>
        </p:txBody>
      </p:sp>
      <p:sp>
        <p:nvSpPr>
          <p:cNvPr id="11" name="Rectangle 10">
            <a:extLst>
              <a:ext uri="{FF2B5EF4-FFF2-40B4-BE49-F238E27FC236}">
                <a16:creationId xmlns:a16="http://schemas.microsoft.com/office/drawing/2014/main" id="{BBCA8292-E8AD-C0FC-E3EC-AB74D7DA8CF8}"/>
              </a:ext>
            </a:extLst>
          </p:cNvPr>
          <p:cNvSpPr/>
          <p:nvPr/>
        </p:nvSpPr>
        <p:spPr>
          <a:xfrm>
            <a:off x="2212592" y="4150976"/>
            <a:ext cx="8088999" cy="923330"/>
          </a:xfrm>
          <a:prstGeom prst="rect">
            <a:avLst/>
          </a:prstGeom>
        </p:spPr>
        <p:txBody>
          <a:bodyPr wrap="square">
            <a:spAutoFit/>
          </a:bodyPr>
          <a:lstStyle/>
          <a:p>
            <a:r>
              <a:rPr lang="en-GB" sz="5400" b="1" dirty="0" err="1">
                <a:solidFill>
                  <a:srgbClr val="0070C0"/>
                </a:solidFill>
                <a:latin typeface="Cambria" panose="02040503050406030204" pitchFamily="18" charset="0"/>
                <a:ea typeface="Cambria" panose="02040503050406030204" pitchFamily="18" charset="0"/>
              </a:rPr>
              <a:t>Thầy</a:t>
            </a:r>
            <a:r>
              <a:rPr lang="en-GB" sz="5400" b="1" dirty="0">
                <a:solidFill>
                  <a:srgbClr val="0070C0"/>
                </a:solidFill>
                <a:latin typeface="Cambria" panose="02040503050406030204" pitchFamily="18" charset="0"/>
                <a:ea typeface="Cambria" panose="02040503050406030204" pitchFamily="18" charset="0"/>
              </a:rPr>
              <a:t>: </a:t>
            </a:r>
            <a:r>
              <a:rPr lang="en-GB" sz="5400" b="1" dirty="0" err="1">
                <a:solidFill>
                  <a:srgbClr val="0070C0"/>
                </a:solidFill>
                <a:latin typeface="Cambria" panose="02040503050406030204" pitchFamily="18" charset="0"/>
                <a:ea typeface="Cambria" panose="02040503050406030204" pitchFamily="18" charset="0"/>
              </a:rPr>
              <a:t>Bố</a:t>
            </a:r>
            <a:r>
              <a:rPr lang="en-GB" sz="5400" b="1" dirty="0">
                <a:solidFill>
                  <a:srgbClr val="0070C0"/>
                </a:solidFill>
                <a:latin typeface="Cambria" panose="02040503050406030204" pitchFamily="18" charset="0"/>
                <a:ea typeface="Cambria" panose="02040503050406030204" pitchFamily="18" charset="0"/>
              </a:rPr>
              <a:t>, cha,…</a:t>
            </a:r>
            <a:endParaRPr lang="en-GB" sz="2800" b="1" dirty="0">
              <a:solidFill>
                <a:srgbClr val="0070C0"/>
              </a:solidFill>
            </a:endParaRPr>
          </a:p>
        </p:txBody>
      </p:sp>
    </p:spTree>
    <p:extLst>
      <p:ext uri="{BB962C8B-B14F-4D97-AF65-F5344CB8AC3E}">
        <p14:creationId xmlns:p14="http://schemas.microsoft.com/office/powerpoint/2010/main" val="908349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đôi</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8677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sp>
        <p:nvSpPr>
          <p:cNvPr id="5" name="TextBox 4"/>
          <p:cNvSpPr txBox="1"/>
          <p:nvPr/>
        </p:nvSpPr>
        <p:spPr>
          <a:xfrm>
            <a:off x="4289898" y="2774074"/>
            <a:ext cx="745138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8800" dirty="0" err="1">
                <a:ln w="38100">
                  <a:solidFill>
                    <a:schemeClr val="tx1"/>
                  </a:solidFill>
                </a:ln>
                <a:solidFill>
                  <a:srgbClr val="FFFF00"/>
                </a:solidFill>
                <a:effectLst>
                  <a:reflection blurRad="6350" stA="55000" endA="300" endPos="45500" dir="5400000" sy="-100000" algn="bl" rotWithShape="0"/>
                </a:effectLst>
                <a:latin typeface="UTM Windsor BT" pitchFamily="18" charset="0"/>
              </a:rPr>
              <a:t>Tìm</a:t>
            </a:r>
            <a:r>
              <a:rPr lang="en-US" sz="8800" dirty="0">
                <a:ln w="38100">
                  <a:solidFill>
                    <a:schemeClr val="tx1"/>
                  </a:solidFill>
                </a:ln>
                <a:solidFill>
                  <a:srgbClr val="FFFF00"/>
                </a:solidFill>
                <a:effectLst>
                  <a:reflection blurRad="6350" stA="55000" endA="300" endPos="45500" dir="5400000" sy="-100000" algn="bl" rotWithShape="0"/>
                </a:effectLst>
                <a:latin typeface="UTM Windsor BT" pitchFamily="18" charset="0"/>
              </a:rPr>
              <a:t> </a:t>
            </a:r>
            <a:r>
              <a:rPr lang="en-US" sz="8800" dirty="0" err="1">
                <a:ln w="38100">
                  <a:solidFill>
                    <a:schemeClr val="tx1"/>
                  </a:solidFill>
                </a:ln>
                <a:solidFill>
                  <a:srgbClr val="FFFF00"/>
                </a:solidFill>
                <a:effectLst>
                  <a:reflection blurRad="6350" stA="55000" endA="300" endPos="45500" dir="5400000" sy="-100000" algn="bl" rotWithShape="0"/>
                </a:effectLst>
                <a:latin typeface="UTM Windsor BT" pitchFamily="18" charset="0"/>
              </a:rPr>
              <a:t>hiểu</a:t>
            </a:r>
            <a:r>
              <a:rPr lang="en-US" sz="8800" dirty="0">
                <a:ln w="38100">
                  <a:solidFill>
                    <a:schemeClr val="tx1"/>
                  </a:solidFill>
                </a:ln>
                <a:solidFill>
                  <a:srgbClr val="FFFF00"/>
                </a:solidFill>
                <a:effectLst>
                  <a:reflection blurRad="6350" stA="55000" endA="300" endPos="45500" dir="5400000" sy="-100000" algn="bl" rotWithShape="0"/>
                </a:effectLst>
                <a:latin typeface="UTM Windsor BT" pitchFamily="18" charset="0"/>
              </a:rPr>
              <a:t> </a:t>
            </a:r>
            <a:r>
              <a:rPr lang="en-US" sz="8800" dirty="0" err="1">
                <a:ln w="38100">
                  <a:solidFill>
                    <a:schemeClr val="tx1"/>
                  </a:solidFill>
                </a:ln>
                <a:solidFill>
                  <a:srgbClr val="FFFF00"/>
                </a:solidFill>
                <a:effectLst>
                  <a:reflection blurRad="6350" stA="55000" endA="300" endPos="45500" dir="5400000" sy="-100000" algn="bl" rotWithShape="0"/>
                </a:effectLst>
                <a:latin typeface="UTM Windsor BT" pitchFamily="18" charset="0"/>
              </a:rPr>
              <a:t>bài</a:t>
            </a:r>
            <a:endParaRPr lang="en-US" sz="8800" dirty="0">
              <a:ln w="38100">
                <a:solidFill>
                  <a:schemeClr val="tx1"/>
                </a:solidFill>
              </a:ln>
              <a:solidFill>
                <a:srgbClr val="FFFF00"/>
              </a:solidFill>
              <a:effectLst>
                <a:reflection blurRad="6350" stA="55000" endA="300" endPos="45500" dir="5400000" sy="-100000" algn="bl" rotWithShape="0"/>
              </a:effectLst>
              <a:latin typeface="UTM Windsor BT" pitchFamily="18" charset="0"/>
            </a:endParaRPr>
          </a:p>
        </p:txBody>
      </p:sp>
    </p:spTree>
    <p:extLst>
      <p:ext uri="{BB962C8B-B14F-4D97-AF65-F5344CB8AC3E}">
        <p14:creationId xmlns:p14="http://schemas.microsoft.com/office/powerpoint/2010/main" val="3579887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732426" y="-933854"/>
            <a:ext cx="13727972" cy="8992408"/>
          </a:xfrm>
          <a:prstGeom prst="rect">
            <a:avLst/>
          </a:prstGeom>
        </p:spPr>
      </p:pic>
      <p:sp>
        <p:nvSpPr>
          <p:cNvPr id="4" name="Rectangle 3">
            <a:extLst>
              <a:ext uri="{FF2B5EF4-FFF2-40B4-BE49-F238E27FC236}">
                <a16:creationId xmlns:a16="http://schemas.microsoft.com/office/drawing/2014/main" id="{C3C5B5E7-C6E3-4226-D49F-0ED15FDC512E}"/>
              </a:ext>
            </a:extLst>
          </p:cNvPr>
          <p:cNvSpPr/>
          <p:nvPr/>
        </p:nvSpPr>
        <p:spPr>
          <a:xfrm>
            <a:off x="1583014" y="499158"/>
            <a:ext cx="9265920" cy="6555641"/>
          </a:xfrm>
          <a:prstGeom prst="rect">
            <a:avLst/>
          </a:prstGeom>
        </p:spPr>
        <p:txBody>
          <a:bodyPr wrap="square">
            <a:spAutoFit/>
          </a:bodyPr>
          <a:lstStyle/>
          <a:p>
            <a:pPr marL="514350" indent="-514350" defTabSz="609630">
              <a:buAutoNum type="arabicPeriod"/>
            </a:pPr>
            <a:r>
              <a:rPr lang="vi-VN" sz="2800" b="1" i="1" dirty="0">
                <a:solidFill>
                  <a:srgbClr val="FFFF00"/>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rgbClr val="FFFF00"/>
              </a:solidFill>
              <a:latin typeface="Cambria" panose="02040503050406030204" pitchFamily="18" charset="0"/>
              <a:ea typeface="Cambria" panose="02040503050406030204" pitchFamily="18" charset="0"/>
            </a:endParaRPr>
          </a:p>
          <a:p>
            <a:r>
              <a:rPr lang="vi-VN" sz="2800" b="1" i="1" dirty="0">
                <a:solidFill>
                  <a:srgbClr val="FFFF00"/>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rgbClr val="FFFF00"/>
                </a:solidFill>
                <a:latin typeface="Cambria" panose="02040503050406030204" pitchFamily="18" charset="0"/>
                <a:ea typeface="Cambria" panose="02040503050406030204" pitchFamily="18" charset="0"/>
              </a:rPr>
              <a:t>A. Cần phải sống chan hoà với thiên nhiên.</a:t>
            </a:r>
          </a:p>
          <a:p>
            <a:r>
              <a:rPr lang="vi-VN" sz="2800" dirty="0">
                <a:solidFill>
                  <a:srgbClr val="FFFF00"/>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rgbClr val="FFFF00"/>
                </a:solidFill>
                <a:latin typeface="Cambria" panose="02040503050406030204" pitchFamily="18" charset="0"/>
                <a:ea typeface="Cambria" panose="02040503050406030204" pitchFamily="18" charset="0"/>
              </a:rPr>
              <a:t>C. Cần phải biết yêu thương các loài vật.</a:t>
            </a:r>
          </a:p>
          <a:p>
            <a:r>
              <a:rPr lang="vi-VN" sz="2800" dirty="0">
                <a:solidFill>
                  <a:srgbClr val="FFFF00"/>
                </a:solidFill>
                <a:latin typeface="Cambria" panose="02040503050406030204" pitchFamily="18" charset="0"/>
                <a:ea typeface="Cambria" panose="02040503050406030204" pitchFamily="18" charset="0"/>
              </a:rPr>
              <a:t>D. Cần phải gắn bó với cộng đồng, yêu thương mọi người.</a:t>
            </a:r>
            <a:endParaRPr lang="en-US" sz="2800" dirty="0">
              <a:solidFill>
                <a:srgbClr val="FFFF00"/>
              </a:solidFill>
              <a:latin typeface="Cambria" panose="02040503050406030204" pitchFamily="18" charset="0"/>
              <a:ea typeface="Cambria" panose="02040503050406030204" pitchFamily="18" charset="0"/>
            </a:endParaRPr>
          </a:p>
          <a:p>
            <a:pPr algn="just"/>
            <a:r>
              <a:rPr lang="vi-VN" sz="2800" b="1" i="1" dirty="0">
                <a:solidFill>
                  <a:srgbClr val="FFFF00"/>
                </a:solidFill>
                <a:latin typeface="Cambria" panose="02040503050406030204" pitchFamily="18" charset="0"/>
                <a:ea typeface="Cambria" panose="02040503050406030204" pitchFamily="18" charset="0"/>
              </a:rPr>
              <a:t>Câu 3</a:t>
            </a:r>
            <a:r>
              <a:rPr lang="en-GB" sz="2800" b="1" i="1" dirty="0">
                <a:solidFill>
                  <a:srgbClr val="FFFF00"/>
                </a:solidFill>
                <a:latin typeface="Cambria" panose="02040503050406030204" pitchFamily="18" charset="0"/>
                <a:ea typeface="Cambria" panose="02040503050406030204" pitchFamily="18" charset="0"/>
              </a:rPr>
              <a:t>: </a:t>
            </a:r>
            <a:r>
              <a:rPr lang="vi-VN" sz="2800" b="1" i="1" dirty="0">
                <a:solidFill>
                  <a:srgbClr val="FFFF00"/>
                </a:solidFill>
                <a:latin typeface="Cambria" panose="02040503050406030204" pitchFamily="18" charset="0"/>
                <a:ea typeface="Cambria" panose="02040503050406030204" pitchFamily="18" charset="0"/>
              </a:rPr>
              <a:t>Hình ảnh nào giúp chúng ta hiểu vai trò, sức mạnh của sự đoàn kết?</a:t>
            </a:r>
          </a:p>
          <a:p>
            <a:pPr algn="just"/>
            <a:r>
              <a:rPr lang="vi-VN" sz="2800" b="1" i="1" dirty="0">
                <a:solidFill>
                  <a:srgbClr val="FFFF00"/>
                </a:solidFill>
                <a:latin typeface="Cambria" panose="02040503050406030204" pitchFamily="18" charset="0"/>
                <a:ea typeface="Cambria" panose="02040503050406030204" pitchFamily="18" charset="0"/>
              </a:rPr>
              <a:t>Câu 4</a:t>
            </a:r>
            <a:r>
              <a:rPr lang="en-GB" sz="2800" b="1" i="1" dirty="0">
                <a:solidFill>
                  <a:srgbClr val="FFFF00"/>
                </a:solidFill>
                <a:latin typeface="Cambria" panose="02040503050406030204" pitchFamily="18" charset="0"/>
                <a:ea typeface="Cambria" panose="02040503050406030204" pitchFamily="18" charset="0"/>
              </a:rPr>
              <a:t>: </a:t>
            </a:r>
            <a:r>
              <a:rPr lang="vi-VN" sz="2800" b="1" i="1" dirty="0">
                <a:solidFill>
                  <a:srgbClr val="FFFF00"/>
                </a:solidFill>
                <a:latin typeface="Cambria" panose="02040503050406030204" pitchFamily="18" charset="0"/>
                <a:ea typeface="Cambria" panose="02040503050406030204" pitchFamily="18" charset="0"/>
              </a:rPr>
              <a:t>Em nhận được lời khuyên gì từ khổ thơ thứ ba? </a:t>
            </a:r>
            <a:endParaRPr lang="en-US" sz="2800" b="1" i="1" dirty="0">
              <a:solidFill>
                <a:srgbClr val="FFFF00"/>
              </a:solidFill>
              <a:latin typeface="Cambria" panose="02040503050406030204" pitchFamily="18" charset="0"/>
              <a:ea typeface="Cambria" panose="02040503050406030204" pitchFamily="18" charset="0"/>
            </a:endParaRPr>
          </a:p>
          <a:p>
            <a:pPr algn="just"/>
            <a:r>
              <a:rPr lang="vi-VN" sz="2800" b="1" i="1" dirty="0">
                <a:solidFill>
                  <a:srgbClr val="FFFF00"/>
                </a:solidFill>
                <a:latin typeface="Cambria" panose="02040503050406030204" pitchFamily="18" charset="0"/>
                <a:ea typeface="Cambria" panose="02040503050406030204" pitchFamily="18" charset="0"/>
              </a:rPr>
              <a:t>Câu </a:t>
            </a:r>
            <a:r>
              <a:rPr lang="en-US" sz="2800" b="1" i="1" dirty="0">
                <a:solidFill>
                  <a:srgbClr val="FFFF00"/>
                </a:solidFill>
                <a:latin typeface="Cambria" panose="02040503050406030204" pitchFamily="18" charset="0"/>
                <a:ea typeface="Cambria" panose="02040503050406030204" pitchFamily="18" charset="0"/>
              </a:rPr>
              <a:t>5: </a:t>
            </a:r>
            <a:r>
              <a:rPr lang="vi-VN" sz="2800" b="1" i="1" dirty="0">
                <a:solidFill>
                  <a:srgbClr val="FFFF00"/>
                </a:solidFill>
                <a:latin typeface="Cambria" panose="02040503050406030204" pitchFamily="18" charset="0"/>
                <a:ea typeface="Cambria" panose="02040503050406030204" pitchFamily="18" charset="0"/>
              </a:rPr>
              <a:t>Khổ thơ cuối nói gì về tình cảm của cha mẹ dành cho con cái? </a:t>
            </a:r>
          </a:p>
          <a:p>
            <a:endParaRPr lang="vi-VN" sz="2800" dirty="0">
              <a:solidFill>
                <a:srgbClr val="FFFF00"/>
              </a:solidFill>
              <a:latin typeface="Cambria" panose="02040503050406030204" pitchFamily="18" charset="0"/>
              <a:ea typeface="Cambria" panose="02040503050406030204" pitchFamily="18" charset="0"/>
            </a:endParaRPr>
          </a:p>
          <a:p>
            <a:pPr defTabSz="609630"/>
            <a:endParaRPr lang="vi-VN" sz="2800" i="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9150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3E8E4F-51E8-44F2-B230-C727973B3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196236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215900" y="0"/>
            <a:ext cx="12623801" cy="1963856"/>
          </a:xfrm>
          <a:prstGeom prst="rect">
            <a:avLst/>
          </a:prstGeom>
        </p:spPr>
      </p:pic>
      <p:grpSp>
        <p:nvGrpSpPr>
          <p:cNvPr id="2" name="Group 1"/>
          <p:cNvGrpSpPr/>
          <p:nvPr/>
        </p:nvGrpSpPr>
        <p:grpSpPr>
          <a:xfrm>
            <a:off x="581713" y="2767838"/>
            <a:ext cx="11028575" cy="3380721"/>
            <a:chOff x="544915" y="2489138"/>
            <a:chExt cx="11028575" cy="3380721"/>
          </a:xfrm>
        </p:grpSpPr>
        <p:grpSp>
          <p:nvGrpSpPr>
            <p:cNvPr id="16" name="Group 4">
              <a:extLst>
                <a:ext uri="{FF2B5EF4-FFF2-40B4-BE49-F238E27FC236}">
                  <a16:creationId xmlns:a16="http://schemas.microsoft.com/office/drawing/2014/main" id="{E2D31106-D1BA-6357-2C91-D14B6916F899}"/>
                </a:ext>
              </a:extLst>
            </p:cNvPr>
            <p:cNvGrpSpPr/>
            <p:nvPr/>
          </p:nvGrpSpPr>
          <p:grpSpPr>
            <a:xfrm>
              <a:off x="544915" y="2489138"/>
              <a:ext cx="11028575" cy="3380721"/>
              <a:chOff x="0" y="-57150"/>
              <a:chExt cx="1309636" cy="1078236"/>
            </a:xfrm>
          </p:grpSpPr>
          <p:sp>
            <p:nvSpPr>
              <p:cNvPr id="17" name="Freeform 5">
                <a:extLst>
                  <a:ext uri="{FF2B5EF4-FFF2-40B4-BE49-F238E27FC236}">
                    <a16:creationId xmlns:a16="http://schemas.microsoft.com/office/drawing/2014/main"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8"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sp>
          <p:nvSpPr>
            <p:cNvPr id="19" name="Rectangle 18">
              <a:extLst>
                <a:ext uri="{FF2B5EF4-FFF2-40B4-BE49-F238E27FC236}">
                  <a16:creationId xmlns:a16="http://schemas.microsoft.com/office/drawing/2014/main" id="{0F67ABED-ABF3-8AE4-056C-8AFEEB728678}"/>
                </a:ext>
              </a:extLst>
            </p:cNvPr>
            <p:cNvSpPr/>
            <p:nvPr/>
          </p:nvSpPr>
          <p:spPr>
            <a:xfrm>
              <a:off x="942068" y="3250081"/>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239805" y="1796899"/>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Tree>
    <p:extLst>
      <p:ext uri="{BB962C8B-B14F-4D97-AF65-F5344CB8AC3E}">
        <p14:creationId xmlns:p14="http://schemas.microsoft.com/office/powerpoint/2010/main" val="1679504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81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80983"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3488" y="2489138"/>
            <a:ext cx="11028575" cy="3625911"/>
            <a:chOff x="573488" y="2489138"/>
            <a:chExt cx="11028575" cy="3625911"/>
          </a:xfrm>
        </p:grpSpPr>
        <p:grpSp>
          <p:nvGrpSpPr>
            <p:cNvPr id="8" name="Group 4">
              <a:extLst>
                <a:ext uri="{FF2B5EF4-FFF2-40B4-BE49-F238E27FC236}">
                  <a16:creationId xmlns:a16="http://schemas.microsoft.com/office/drawing/2014/main" id="{E2D31106-D1BA-6357-2C91-D14B6916F899}"/>
                </a:ext>
              </a:extLst>
            </p:cNvPr>
            <p:cNvGrpSpPr/>
            <p:nvPr/>
          </p:nvGrpSpPr>
          <p:grpSpPr>
            <a:xfrm>
              <a:off x="573488" y="2489138"/>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Rectangle 9">
              <a:extLst>
                <a:ext uri="{FF2B5EF4-FFF2-40B4-BE49-F238E27FC236}">
                  <a16:creationId xmlns:a16="http://schemas.microsoft.com/office/drawing/2014/main" id="{0F67ABED-ABF3-8AE4-056C-8AFEEB728678}"/>
                </a:ext>
              </a:extLst>
            </p:cNvPr>
            <p:cNvSpPr/>
            <p:nvPr/>
          </p:nvSpPr>
          <p:spPr>
            <a:xfrm>
              <a:off x="970641" y="3145306"/>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a:t>
              </a:r>
              <a:r>
                <a:rPr kumimoji="0" lang="en-US"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t>
              </a:r>
              <a:r>
                <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ột ngôi sao chẳng sáng đêm, một thân lúa chín chẳng nên mùa vàng, một người đâu phải nhân gian</a:t>
              </a:r>
              <a:r>
                <a:rPr kumimoji="0" lang="en-US"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215900" y="0"/>
            <a:ext cx="12623801" cy="1963856"/>
          </a:xfrm>
          <a:prstGeom prst="rect">
            <a:avLst/>
          </a:prstGeom>
        </p:spPr>
      </p:pic>
      <p:grpSp>
        <p:nvGrpSpPr>
          <p:cNvPr id="9" name="Group 7">
            <a:extLst>
              <a:ext uri="{FF2B5EF4-FFF2-40B4-BE49-F238E27FC236}">
                <a16:creationId xmlns:a16="http://schemas.microsoft.com/office/drawing/2014/main" id="{0E5B4132-3EFB-8772-4E20-76DDE111EEFE}"/>
              </a:ext>
            </a:extLst>
          </p:cNvPr>
          <p:cNvGrpSpPr/>
          <p:nvPr/>
        </p:nvGrpSpPr>
        <p:grpSpPr>
          <a:xfrm>
            <a:off x="5220142" y="1796899"/>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Tree>
    <p:extLst>
      <p:ext uri="{BB962C8B-B14F-4D97-AF65-F5344CB8AC3E}">
        <p14:creationId xmlns:p14="http://schemas.microsoft.com/office/powerpoint/2010/main" val="332919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3231145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3488" y="2162173"/>
            <a:ext cx="11028575" cy="4162428"/>
            <a:chOff x="573488" y="2162173"/>
            <a:chExt cx="11028575" cy="4162428"/>
          </a:xfrm>
        </p:grpSpPr>
        <p:grpSp>
          <p:nvGrpSpPr>
            <p:cNvPr id="8" name="Group 4">
              <a:extLst>
                <a:ext uri="{FF2B5EF4-FFF2-40B4-BE49-F238E27FC236}">
                  <a16:creationId xmlns:a16="http://schemas.microsoft.com/office/drawing/2014/main" id="{E2D31106-D1BA-6357-2C91-D14B6916F899}"/>
                </a:ext>
              </a:extLst>
            </p:cNvPr>
            <p:cNvGrpSpPr/>
            <p:nvPr/>
          </p:nvGrpSpPr>
          <p:grpSpPr>
            <a:xfrm>
              <a:off x="573488" y="2162173"/>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Rectangle 9">
              <a:extLst>
                <a:ext uri="{FF2B5EF4-FFF2-40B4-BE49-F238E27FC236}">
                  <a16:creationId xmlns:a16="http://schemas.microsoft.com/office/drawing/2014/main" id="{0F67ABED-ABF3-8AE4-056C-8AFEEB728678}"/>
                </a:ext>
              </a:extLst>
            </p:cNvPr>
            <p:cNvSpPr/>
            <p:nvPr/>
          </p:nvSpPr>
          <p:spPr>
            <a:xfrm>
              <a:off x="684891" y="2878606"/>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24696" y="1545072"/>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619058"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3488" y="2162173"/>
            <a:ext cx="11028575" cy="4162428"/>
            <a:chOff x="573488" y="2162173"/>
            <a:chExt cx="11028575" cy="4162428"/>
          </a:xfrm>
        </p:grpSpPr>
        <p:grpSp>
          <p:nvGrpSpPr>
            <p:cNvPr id="8" name="Group 4">
              <a:extLst>
                <a:ext uri="{FF2B5EF4-FFF2-40B4-BE49-F238E27FC236}">
                  <a16:creationId xmlns:a16="http://schemas.microsoft.com/office/drawing/2014/main" id="{E2D31106-D1BA-6357-2C91-D14B6916F899}"/>
                </a:ext>
              </a:extLst>
            </p:cNvPr>
            <p:cNvGrpSpPr/>
            <p:nvPr/>
          </p:nvGrpSpPr>
          <p:grpSpPr>
            <a:xfrm>
              <a:off x="573488" y="2162173"/>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Rectangle 9">
              <a:extLst>
                <a:ext uri="{FF2B5EF4-FFF2-40B4-BE49-F238E27FC236}">
                  <a16:creationId xmlns:a16="http://schemas.microsoft.com/office/drawing/2014/main" id="{0F67ABED-ABF3-8AE4-056C-8AFEEB728678}"/>
                </a:ext>
              </a:extLst>
            </p:cNvPr>
            <p:cNvSpPr/>
            <p:nvPr/>
          </p:nvSpPr>
          <p:spPr>
            <a:xfrm>
              <a:off x="684891" y="2878606"/>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16471" y="1545072"/>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619058"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7497CB11-67F5-4C15-954D-D2C62ABC4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1BF5FE27-C506-F2EB-B464-4E5FB97AD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3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67ABED-ABF3-8AE4-056C-8AFEEB728678}"/>
              </a:ext>
            </a:extLst>
          </p:cNvPr>
          <p:cNvSpPr/>
          <p:nvPr/>
        </p:nvSpPr>
        <p:spPr>
          <a:xfrm>
            <a:off x="693116" y="2027264"/>
            <a:ext cx="10346288" cy="1938992"/>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6000" dirty="0">
                <a:latin typeface="Cambria" panose="02040503050406030204" pitchFamily="18" charset="0"/>
                <a:ea typeface="Cambria" panose="02040503050406030204" pitchFamily="18" charset="0"/>
              </a:rPr>
              <a:t>Qua </a:t>
            </a:r>
            <a:r>
              <a:rPr lang="en-US" sz="6000" dirty="0" err="1">
                <a:latin typeface="Cambria" panose="02040503050406030204" pitchFamily="18" charset="0"/>
                <a:ea typeface="Cambria" panose="02040503050406030204" pitchFamily="18" charset="0"/>
              </a:rPr>
              <a:t>bài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thơ</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tác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giả</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muốn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nói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với</a:t>
            </a:r>
            <a:r>
              <a:rPr lang="en-US" sz="6000" dirty="0">
                <a:latin typeface="Cambria" panose="02040503050406030204" pitchFamily="18" charset="0"/>
                <a:ea typeface="Cambria" panose="02040503050406030204" pitchFamily="18" charset="0"/>
              </a:rPr>
              <a:t> ta </a:t>
            </a:r>
            <a:r>
              <a:rPr lang="en-US" sz="6000" dirty="0" err="1">
                <a:latin typeface="Cambria" panose="02040503050406030204" pitchFamily="18" charset="0"/>
                <a:ea typeface="Cambria" panose="02040503050406030204" pitchFamily="18" charset="0"/>
              </a:rPr>
              <a:t>điều</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gì</a:t>
            </a:r>
            <a:r>
              <a:rPr lang="en-US" sz="6000" dirty="0">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6317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B5E9E7B-1534-4D94-9374-CFC480E2CD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242934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180036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id="{5DDC911A-5397-8159-B9C2-EFAE971A5A1E}"/>
              </a:ext>
            </a:extLst>
          </p:cNvPr>
          <p:cNvSpPr txBox="1"/>
          <p:nvPr/>
        </p:nvSpPr>
        <p:spPr>
          <a:xfrm>
            <a:off x="4150527" y="1187554"/>
            <a:ext cx="5422097" cy="1938992"/>
          </a:xfrm>
          <a:prstGeom prst="rect">
            <a:avLst/>
          </a:prstGeom>
          <a:noFill/>
        </p:spPr>
        <p:txBody>
          <a:bodyPr wrap="square" rtlCol="0">
            <a:spAutoFit/>
          </a:bodyPr>
          <a:lstStyle/>
          <a:p>
            <a:pPr lvl="0" algn="ctr">
              <a:defRPr/>
            </a:pPr>
            <a:r>
              <a:rPr lang="en-US" sz="4000" b="1" dirty="0">
                <a:solidFill>
                  <a:srgbClr val="002060"/>
                </a:solidFill>
                <a:latin typeface="Cambria" panose="02040503050406030204" pitchFamily="18" charset="0"/>
                <a:ea typeface="Cambria" panose="02040503050406030204" pitchFamily="18" charset="0"/>
              </a:rPr>
              <a:t>Chia </a:t>
            </a:r>
            <a:r>
              <a:rPr lang="en-US" sz="4000" b="1" dirty="0" err="1">
                <a:solidFill>
                  <a:srgbClr val="002060"/>
                </a:solidFill>
                <a:latin typeface="Cambria" panose="02040503050406030204" pitchFamily="18" charset="0"/>
                <a:ea typeface="Cambria" panose="02040503050406030204" pitchFamily="18" charset="0"/>
              </a:rPr>
              <a:t>sẻ</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cuộc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người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thân</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69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137519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189855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rotWithShape="1">
          <a:blip r:embed="rId4"/>
          <a:srcRect b="50000"/>
          <a:stretch/>
        </p:blipFill>
        <p:spPr>
          <a:xfrm>
            <a:off x="4597821" y="1997196"/>
            <a:ext cx="7239547" cy="1970656"/>
          </a:xfrm>
          <a:prstGeom prst="rect">
            <a:avLst/>
          </a:prstGeom>
        </p:spPr>
      </p:pic>
    </p:spTree>
    <p:extLst>
      <p:ext uri="{BB962C8B-B14F-4D97-AF65-F5344CB8AC3E}">
        <p14:creationId xmlns:p14="http://schemas.microsoft.com/office/powerpoint/2010/main" val="55477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288847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 đâu phải </a:t>
            </a:r>
            <a:r>
              <a:rPr lang="en-US" sz="3200" b="1" i="1" dirty="0" err="1">
                <a:latin typeface="Cambria" panose="02040503050406030204" pitchFamily="18" charset="0"/>
                <a:ea typeface="Cambria" panose="02040503050406030204" pitchFamily="18" charset="0"/>
              </a:rPr>
              <a:t>nhâ</a:t>
            </a:r>
            <a:r>
              <a:rPr lang="vi-VN" sz="3200" b="1" i="1" dirty="0">
                <a:latin typeface="Cambria" panose="02040503050406030204" pitchFamily="18" charset="0"/>
                <a:ea typeface="Cambria" panose="02040503050406030204" pitchFamily="18" charset="0"/>
              </a:rPr>
              <a:t>n gian?</a:t>
            </a:r>
          </a:p>
          <a:p>
            <a:r>
              <a:rPr lang="vi-VN" sz="3200" b="1" i="1" dirty="0">
                <a:latin typeface="Cambria" panose="02040503050406030204" pitchFamily="18" charset="0"/>
                <a:ea typeface="Cambria" panose="02040503050406030204" pitchFamily="18" charset="0"/>
              </a:rPr>
              <a:t>Sống chăng, một đốm lửa tàn mà thôi!</a:t>
            </a:r>
            <a:endParaRPr lang="vi-VN" sz="3200" b="1" i="1" dirty="0">
              <a:solidFill>
                <a:srgbClr val="FF0000"/>
              </a:solidFill>
              <a:latin typeface="Cambria" panose="02040503050406030204" pitchFamily="18" charset="0"/>
              <a:ea typeface="Cambria" panose="02040503050406030204" pitchFamily="18" charset="0"/>
            </a:endParaRPr>
          </a:p>
        </p:txBody>
      </p:sp>
      <p:sp>
        <p:nvSpPr>
          <p:cNvPr id="3" name="TextBox 2"/>
          <p:cNvSpPr txBox="1"/>
          <p:nvPr/>
        </p:nvSpPr>
        <p:spPr>
          <a:xfrm>
            <a:off x="4551899" y="3557038"/>
            <a:ext cx="381836" cy="584775"/>
          </a:xfrm>
          <a:prstGeom prst="rect">
            <a:avLst/>
          </a:prstGeom>
          <a:noFill/>
        </p:spPr>
        <p:txBody>
          <a:bodyPr wrap="none" rtlCol="0">
            <a:spAutoFit/>
          </a:bodyPr>
          <a:lstStyle/>
          <a:p>
            <a:r>
              <a:rPr lang="vi-VN" sz="3200" b="1" i="1" dirty="0">
                <a:solidFill>
                  <a:srgbClr val="FF0000"/>
                </a:solidFill>
                <a:latin typeface="Cambria" panose="02040503050406030204" pitchFamily="18" charset="0"/>
                <a:ea typeface="Cambria" panose="02040503050406030204" pitchFamily="18" charset="0"/>
              </a:rPr>
              <a:t>/</a:t>
            </a:r>
            <a:endParaRPr lang="en-US" sz="3200" dirty="0"/>
          </a:p>
        </p:txBody>
      </p:sp>
      <p:sp>
        <p:nvSpPr>
          <p:cNvPr id="16" name="TextBox 15"/>
          <p:cNvSpPr txBox="1"/>
          <p:nvPr/>
        </p:nvSpPr>
        <p:spPr>
          <a:xfrm>
            <a:off x="8400418" y="3557038"/>
            <a:ext cx="381836" cy="584775"/>
          </a:xfrm>
          <a:prstGeom prst="rect">
            <a:avLst/>
          </a:prstGeom>
          <a:noFill/>
        </p:spPr>
        <p:txBody>
          <a:bodyPr wrap="none" rtlCol="0">
            <a:spAutoFit/>
          </a:bodyPr>
          <a:lstStyle/>
          <a:p>
            <a:r>
              <a:rPr lang="vi-VN" sz="3200" b="1" i="1" dirty="0">
                <a:solidFill>
                  <a:srgbClr val="FF0000"/>
                </a:solidFill>
                <a:latin typeface="Cambria" panose="02040503050406030204" pitchFamily="18" charset="0"/>
                <a:ea typeface="Cambria" panose="02040503050406030204" pitchFamily="18" charset="0"/>
              </a:rPr>
              <a:t>/</a:t>
            </a:r>
            <a:endParaRPr lang="en-US" sz="3200" dirty="0"/>
          </a:p>
        </p:txBody>
      </p:sp>
      <p:sp>
        <p:nvSpPr>
          <p:cNvPr id="17" name="TextBox 16"/>
          <p:cNvSpPr txBox="1"/>
          <p:nvPr/>
        </p:nvSpPr>
        <p:spPr>
          <a:xfrm>
            <a:off x="4592091" y="4058510"/>
            <a:ext cx="381836" cy="584775"/>
          </a:xfrm>
          <a:prstGeom prst="rect">
            <a:avLst/>
          </a:prstGeom>
          <a:noFill/>
        </p:spPr>
        <p:txBody>
          <a:bodyPr wrap="none" rtlCol="0">
            <a:spAutoFit/>
          </a:bodyPr>
          <a:lstStyle/>
          <a:p>
            <a:r>
              <a:rPr lang="vi-VN" sz="3200" b="1" i="1" dirty="0">
                <a:solidFill>
                  <a:srgbClr val="FF0000"/>
                </a:solidFill>
                <a:latin typeface="Cambria" panose="02040503050406030204" pitchFamily="18" charset="0"/>
                <a:ea typeface="Cambria" panose="02040503050406030204" pitchFamily="18" charset="0"/>
              </a:rPr>
              <a:t>/</a:t>
            </a:r>
            <a:endParaRPr lang="en-US" sz="3200" dirty="0"/>
          </a:p>
        </p:txBody>
      </p:sp>
      <p:sp>
        <p:nvSpPr>
          <p:cNvPr id="18" name="TextBox 17"/>
          <p:cNvSpPr txBox="1"/>
          <p:nvPr/>
        </p:nvSpPr>
        <p:spPr>
          <a:xfrm>
            <a:off x="9477611" y="4057486"/>
            <a:ext cx="579005" cy="584775"/>
          </a:xfrm>
          <a:prstGeom prst="rect">
            <a:avLst/>
          </a:prstGeom>
          <a:noFill/>
        </p:spPr>
        <p:txBody>
          <a:bodyPr wrap="none" rtlCol="0">
            <a:spAutoFit/>
          </a:bodyPr>
          <a:lstStyle/>
          <a:p>
            <a:r>
              <a:rPr lang="en-US" sz="3200" b="1" i="1" dirty="0">
                <a:solidFill>
                  <a:srgbClr val="FF0000"/>
                </a:solidFill>
                <a:latin typeface="Cambria" panose="02040503050406030204" pitchFamily="18" charset="0"/>
                <a:ea typeface="Cambria" panose="02040503050406030204" pitchFamily="18" charset="0"/>
              </a:rPr>
              <a:t>/</a:t>
            </a:r>
            <a:r>
              <a:rPr lang="vi-VN" sz="3200" b="1" i="1" dirty="0">
                <a:solidFill>
                  <a:srgbClr val="FF0000"/>
                </a:solidFill>
                <a:latin typeface="Cambria" panose="02040503050406030204" pitchFamily="18" charset="0"/>
                <a:ea typeface="Cambria" panose="02040503050406030204" pitchFamily="18" charset="0"/>
              </a:rPr>
              <a:t>/</a:t>
            </a:r>
            <a:endParaRPr lang="en-US" sz="3200" dirty="0"/>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6" grpId="0"/>
      <p:bldP spid="17" grpId="0"/>
      <p:bldP spid="1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1306</Words>
  <Application>Microsoft Office PowerPoint</Application>
  <PresentationFormat>Widescreen</PresentationFormat>
  <Paragraphs>156</Paragraphs>
  <Slides>25</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等线</vt:lpstr>
      <vt:lpstr>等线 Light</vt:lpstr>
      <vt:lpstr>Arial</vt:lpstr>
      <vt:lpstr>Calibri</vt:lpstr>
      <vt:lpstr>Cambria</vt:lpstr>
      <vt:lpstr>Segoe UI Black</vt:lpstr>
      <vt:lpstr>Stencil</vt:lpstr>
      <vt:lpstr>Times New Roman</vt:lpstr>
      <vt:lpstr>UTM Americana</vt:lpstr>
      <vt:lpstr>UTM Windsor BT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TTC</cp:lastModifiedBy>
  <cp:revision>60</cp:revision>
  <dcterms:created xsi:type="dcterms:W3CDTF">2023-12-07T04:03:03Z</dcterms:created>
  <dcterms:modified xsi:type="dcterms:W3CDTF">2025-02-14T02:24:50Z</dcterms:modified>
</cp:coreProperties>
</file>