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4" r:id="rId2"/>
    <p:sldMasterId id="2147483752" r:id="rId3"/>
    <p:sldMasterId id="2147483850" r:id="rId4"/>
    <p:sldMasterId id="2147483862" r:id="rId5"/>
    <p:sldMasterId id="2147483874" r:id="rId6"/>
    <p:sldMasterId id="2147483886" r:id="rId7"/>
    <p:sldMasterId id="2147483898" r:id="rId8"/>
    <p:sldMasterId id="2147483910" r:id="rId9"/>
  </p:sldMasterIdLst>
  <p:notesMasterIdLst>
    <p:notesMasterId r:id="rId22"/>
  </p:notesMasterIdLst>
  <p:sldIdLst>
    <p:sldId id="260" r:id="rId10"/>
    <p:sldId id="261" r:id="rId11"/>
    <p:sldId id="264" r:id="rId12"/>
    <p:sldId id="273" r:id="rId13"/>
    <p:sldId id="282" r:id="rId14"/>
    <p:sldId id="274" r:id="rId15"/>
    <p:sldId id="284" r:id="rId16"/>
    <p:sldId id="275" r:id="rId17"/>
    <p:sldId id="276" r:id="rId18"/>
    <p:sldId id="277" r:id="rId19"/>
    <p:sldId id="281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BBB60-FBD5-49E8-B389-2DD4158ED721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C1080-EDFF-4F49-BC67-22474439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8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5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10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958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841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76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0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6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2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9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2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8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7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2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6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2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7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3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7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2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4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7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9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3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4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0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6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2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8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0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4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8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0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7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5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9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3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4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32DFF-139B-4A56-89CE-268933A5BF1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58A4B-13F8-4102-82ED-E8F16841985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4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15D63-A407-46BF-90A4-6E625821C91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FD379B-261A-459A-83F2-C802935B633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7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54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41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10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55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95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audio1.wav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3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lick.wav"/>
          </p:stSnd>
        </p:sndAc>
      </p:transition>
    </mc:Choice>
    <mc:Fallback xmlns="">
      <p:transition spd="slow">
        <p:random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6971504" cy="1455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8753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656840" y="4648164"/>
            <a:ext cx="6855650" cy="168439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554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97163" y="5544567"/>
            <a:ext cx="5203190" cy="768350"/>
            <a:chOff x="336002" y="5397247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336002" y="5516460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680540" y="5397247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9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66337" y="2663224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Vận</a:t>
            </a: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dụng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88" y="365126"/>
            <a:ext cx="10768083" cy="60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69" y="715323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60812" y="5318438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133174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10840" y="5634174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2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sp>
        <p:nvSpPr>
          <p:cNvPr id="10" name="矩形 7"/>
          <p:cNvSpPr/>
          <p:nvPr/>
        </p:nvSpPr>
        <p:spPr>
          <a:xfrm>
            <a:off x="1048288" y="2468953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984057" y="2978239"/>
            <a:ext cx="9923973" cy="1481207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cũng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nằm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ngẫm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buồn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vắng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52303" y="1036885"/>
            <a:ext cx="5203190" cy="768350"/>
            <a:chOff x="708943" y="6033135"/>
            <a:chExt cx="5825836" cy="768350"/>
          </a:xfrm>
        </p:grpSpPr>
        <p:sp>
          <p:nvSpPr>
            <p:cNvPr id="13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20"/>
            <p:cNvSpPr txBox="1"/>
            <p:nvPr/>
          </p:nvSpPr>
          <p:spPr>
            <a:xfrm>
              <a:off x="928705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cặp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1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/>
      <p:bldP spid="10" grpId="1" animBg="1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7603"/>
          </a:xfrm>
        </p:spPr>
      </p:pic>
      <p:sp>
        <p:nvSpPr>
          <p:cNvPr id="10" name="矩形 10"/>
          <p:cNvSpPr/>
          <p:nvPr/>
        </p:nvSpPr>
        <p:spPr>
          <a:xfrm>
            <a:off x="1287882" y="2559663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1948596" y="2972521"/>
            <a:ext cx="9099550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219764" y="3671313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 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840" y="4509455"/>
            <a:ext cx="791591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/>
      <p:bldP spid="11" grpId="1"/>
      <p:bldP spid="12" grpId="0" bldLvl="0" animBg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7603"/>
          </a:xfrm>
        </p:spPr>
      </p:pic>
      <p:sp>
        <p:nvSpPr>
          <p:cNvPr id="14" name="矩形 10"/>
          <p:cNvSpPr/>
          <p:nvPr/>
        </p:nvSpPr>
        <p:spPr>
          <a:xfrm>
            <a:off x="996999" y="2839620"/>
            <a:ext cx="10198002" cy="870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1514634" y="3845474"/>
            <a:ext cx="6861278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3" y="1119358"/>
            <a:ext cx="6416566" cy="4493172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98293" y="2705458"/>
            <a:ext cx="4612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6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  <p:bldP spid="6" grpId="2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404</Words>
  <Application>Microsoft Office PowerPoint</Application>
  <PresentationFormat>Widescreen</PresentationFormat>
  <Paragraphs>71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Times New Roman</vt:lpstr>
      <vt:lpstr>1_Office 主题​​</vt:lpstr>
      <vt:lpstr>3_Office Theme</vt:lpstr>
      <vt:lpstr>5_Office Theme</vt:lpstr>
      <vt:lpstr>9_Office 主题​​</vt:lpstr>
      <vt:lpstr>10_Office 主题​​</vt:lpstr>
      <vt:lpstr>11_Office 主题​​</vt:lpstr>
      <vt:lpstr>12_Office 主题​​</vt:lpstr>
      <vt:lpstr>13_Office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11: CÁI TRỐNG TRƯỜNG EM</dc:title>
  <dc:creator>Admin</dc:creator>
  <cp:lastModifiedBy>TTC</cp:lastModifiedBy>
  <cp:revision>15</cp:revision>
  <dcterms:created xsi:type="dcterms:W3CDTF">2021-10-09T03:28:42Z</dcterms:created>
  <dcterms:modified xsi:type="dcterms:W3CDTF">2025-02-14T02:22:36Z</dcterms:modified>
</cp:coreProperties>
</file>