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77" r:id="rId5"/>
    <p:sldId id="263" r:id="rId6"/>
    <p:sldId id="274" r:id="rId7"/>
    <p:sldId id="275" r:id="rId8"/>
    <p:sldId id="273" r:id="rId9"/>
    <p:sldId id="281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1" clrIdx="0">
    <p:extLst>
      <p:ext uri="{19B8F6BF-5375-455C-9EA6-DF929625EA0E}">
        <p15:presenceInfo xmlns:p15="http://schemas.microsoft.com/office/powerpoint/2012/main" userId="0fad8500100d7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FF00FF"/>
    <a:srgbClr val="FFDEA4"/>
    <a:srgbClr val="EBE5EE"/>
    <a:srgbClr val="E8E8E8"/>
    <a:srgbClr val="FFFFFF"/>
    <a:srgbClr val="43C8F5"/>
    <a:srgbClr val="FFE2A6"/>
    <a:srgbClr val="FC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9" autoAdjust="0"/>
    <p:restoredTop sz="94660"/>
  </p:normalViewPr>
  <p:slideViewPr>
    <p:cSldViewPr snapToGrid="0">
      <p:cViewPr varScale="1">
        <p:scale>
          <a:sx n="90" d="100"/>
          <a:sy n="90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245A1-BE6D-458F-B14E-2B319A49D5E9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9AEE4-2C3D-4DCC-9F5A-E81D1FC96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2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89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5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19" y="-27384"/>
            <a:ext cx="1225505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27" y="-528451"/>
            <a:ext cx="12865429" cy="7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/>
        </p:blipFill>
        <p:spPr bwMode="auto">
          <a:xfrm>
            <a:off x="2831637" y="836712"/>
            <a:ext cx="6115547" cy="15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35360" y="4071119"/>
            <a:ext cx="1075319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MAI LOAN</a:t>
            </a:r>
            <a:endParaRPr lang="zh-CN" altLang="en-US"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04734" y="1121610"/>
            <a:ext cx="9983821" cy="4323617"/>
          </a:xfrm>
          <a:prstGeom prst="rect">
            <a:avLst/>
          </a:prstGeom>
        </p:spPr>
        <p:txBody>
          <a:bodyPr spcFirstLastPara="1" wrap="none" lIns="121752" tIns="60957" rIns="121752" bIns="6095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00"/>
            <a:r>
              <a:rPr lang="en-US" sz="4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274937" y="24114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/>
          <a:lstStyle/>
          <a:p>
            <a:pPr algn="ctr" defTabSz="1622133">
              <a:defRPr/>
            </a:pPr>
            <a:r>
              <a:rPr lang="en-US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53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27" y="-528451"/>
            <a:ext cx="12865429" cy="7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8556" y="3134205"/>
            <a:ext cx="6156088" cy="38527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72643" y="-348821"/>
            <a:ext cx="2768533" cy="31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3" y="4677140"/>
            <a:ext cx="3139976" cy="21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36895" y="2976385"/>
            <a:ext cx="9570587" cy="9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53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KHỞI ĐỘNG</a:t>
            </a:r>
            <a:endParaRPr lang="en-US" altLang="ko-KR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4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vi-VN" dirty="0">
                <a:solidFill>
                  <a:srgbClr val="FF0000"/>
                </a:solidFill>
              </a:rPr>
              <a:t>Điền &gt;,&lt;,= ?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/>
              <a:t>34+4 ... 40     70 ... 60+10</a:t>
            </a:r>
            <a:br>
              <a:rPr lang="vi-VN" dirty="0"/>
            </a:br>
            <a:r>
              <a:rPr lang="vi-VN" dirty="0"/>
              <a:t>    43 ... 34      50 ... 70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8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91592C-1EAC-46FB-8AE0-3A5259739ACE}"/>
              </a:ext>
            </a:extLst>
          </p:cNvPr>
          <p:cNvSpPr txBox="1"/>
          <p:nvPr/>
        </p:nvSpPr>
        <p:spPr>
          <a:xfrm>
            <a:off x="6201357" y="4479072"/>
            <a:ext cx="4105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r>
              <a:rPr lang="en-US" sz="6000" b="1" dirty="0">
                <a:solidFill>
                  <a:srgbClr val="FF0000"/>
                </a:solidFill>
              </a:rPr>
              <a:t> 1 </a:t>
            </a:r>
            <a:r>
              <a:rPr lang="en-US" sz="6000" b="1" dirty="0" err="1">
                <a:solidFill>
                  <a:srgbClr val="FF0000"/>
                </a:solidFill>
              </a:rPr>
              <a:t>Tập</a:t>
            </a:r>
            <a:r>
              <a:rPr lang="en-US" sz="6000" b="1" dirty="0">
                <a:solidFill>
                  <a:srgbClr val="FF0000"/>
                </a:solidFill>
              </a:rPr>
              <a:t> 2 </a:t>
            </a:r>
            <a:r>
              <a:rPr lang="en-US" sz="4800" dirty="0">
                <a:solidFill>
                  <a:srgbClr val="FF0000"/>
                </a:solidFill>
              </a:rPr>
              <a:t>Trang 22-23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95FE83-574F-40CC-865F-6A2E3EE47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17" y="271583"/>
            <a:ext cx="11272405" cy="3605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6B267-2E4B-4815-8569-0CAA2AB08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166" y="2480807"/>
            <a:ext cx="6490633" cy="1185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35C927-0D7C-4AC0-9E64-8BC5BB256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198" y="4479072"/>
            <a:ext cx="4734100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343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558FE6-FF9C-4648-9C70-902BE4FE5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78" y="1073426"/>
            <a:ext cx="10708803" cy="45880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DD6D98-D1AA-4B96-A30D-EFCEB1D8E5E2}"/>
              </a:ext>
            </a:extLst>
          </p:cNvPr>
          <p:cNvSpPr/>
          <p:nvPr/>
        </p:nvSpPr>
        <p:spPr>
          <a:xfrm>
            <a:off x="373711" y="5224007"/>
            <a:ext cx="1152939" cy="922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54A107-05DE-43DF-83D6-657EB6A3F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493" y="552054"/>
            <a:ext cx="9593014" cy="56681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800A22-DCCB-4CC5-9389-39CCE43800A6}"/>
              </a:ext>
            </a:extLst>
          </p:cNvPr>
          <p:cNvSpPr/>
          <p:nvPr/>
        </p:nvSpPr>
        <p:spPr>
          <a:xfrm>
            <a:off x="7296150" y="1157288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41FE6-BB81-4F87-8BAF-A90D4F92A1B3}"/>
              </a:ext>
            </a:extLst>
          </p:cNvPr>
          <p:cNvSpPr txBox="1"/>
          <p:nvPr/>
        </p:nvSpPr>
        <p:spPr>
          <a:xfrm>
            <a:off x="7277109" y="108585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6AFCFE-6F46-4DE6-AE4A-4CC517995F60}"/>
              </a:ext>
            </a:extLst>
          </p:cNvPr>
          <p:cNvSpPr/>
          <p:nvPr/>
        </p:nvSpPr>
        <p:spPr>
          <a:xfrm>
            <a:off x="7824794" y="1485908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F0072F-0041-43B2-BDDB-3E686F106664}"/>
              </a:ext>
            </a:extLst>
          </p:cNvPr>
          <p:cNvSpPr txBox="1"/>
          <p:nvPr/>
        </p:nvSpPr>
        <p:spPr>
          <a:xfrm>
            <a:off x="7820042" y="141923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4B34C2-ECEB-4AE0-BB31-E531A823B57F}"/>
              </a:ext>
            </a:extLst>
          </p:cNvPr>
          <p:cNvSpPr/>
          <p:nvPr/>
        </p:nvSpPr>
        <p:spPr>
          <a:xfrm>
            <a:off x="9405951" y="1166812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4F3E20-3ECA-487C-A5A3-F4EF1E6C8378}"/>
              </a:ext>
            </a:extLst>
          </p:cNvPr>
          <p:cNvSpPr txBox="1"/>
          <p:nvPr/>
        </p:nvSpPr>
        <p:spPr>
          <a:xfrm>
            <a:off x="9405962" y="109061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0620BB-5249-4CDB-AA7D-3839DC12D95A}"/>
              </a:ext>
            </a:extLst>
          </p:cNvPr>
          <p:cNvSpPr/>
          <p:nvPr/>
        </p:nvSpPr>
        <p:spPr>
          <a:xfrm>
            <a:off x="8872540" y="1485907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E877FC-AD6C-49E8-911D-BCA7135D9273}"/>
              </a:ext>
            </a:extLst>
          </p:cNvPr>
          <p:cNvSpPr txBox="1"/>
          <p:nvPr/>
        </p:nvSpPr>
        <p:spPr>
          <a:xfrm>
            <a:off x="8872551" y="141923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4E7899-A22E-47E3-AE6E-80CC1E9B12D5}"/>
              </a:ext>
            </a:extLst>
          </p:cNvPr>
          <p:cNvSpPr/>
          <p:nvPr/>
        </p:nvSpPr>
        <p:spPr>
          <a:xfrm>
            <a:off x="6238858" y="1814521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2CAEC6-17CD-4D3C-84ED-DA349ACFAAFD}"/>
              </a:ext>
            </a:extLst>
          </p:cNvPr>
          <p:cNvSpPr txBox="1"/>
          <p:nvPr/>
        </p:nvSpPr>
        <p:spPr>
          <a:xfrm>
            <a:off x="6238869" y="174784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FE7401-DC2F-4CB8-AB2D-2C7D1483A2CF}"/>
              </a:ext>
            </a:extLst>
          </p:cNvPr>
          <p:cNvSpPr/>
          <p:nvPr/>
        </p:nvSpPr>
        <p:spPr>
          <a:xfrm>
            <a:off x="7820033" y="1814522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F92769-3D06-40D8-B94F-DC6B0411EE28}"/>
              </a:ext>
            </a:extLst>
          </p:cNvPr>
          <p:cNvSpPr txBox="1"/>
          <p:nvPr/>
        </p:nvSpPr>
        <p:spPr>
          <a:xfrm>
            <a:off x="7820044" y="174785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087BD-C328-4F14-8765-E4005A771973}"/>
              </a:ext>
            </a:extLst>
          </p:cNvPr>
          <p:cNvSpPr/>
          <p:nvPr/>
        </p:nvSpPr>
        <p:spPr>
          <a:xfrm>
            <a:off x="5715003" y="2147896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C7F80A-4A8C-4C29-A140-FA0059B8A3E8}"/>
              </a:ext>
            </a:extLst>
          </p:cNvPr>
          <p:cNvSpPr txBox="1"/>
          <p:nvPr/>
        </p:nvSpPr>
        <p:spPr>
          <a:xfrm>
            <a:off x="5700718" y="206693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0FFB95-A541-4A8B-A957-E9ECE7D32A4B}"/>
              </a:ext>
            </a:extLst>
          </p:cNvPr>
          <p:cNvSpPr/>
          <p:nvPr/>
        </p:nvSpPr>
        <p:spPr>
          <a:xfrm>
            <a:off x="8358208" y="2147886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D3E29A-9151-403E-9510-F257ECF03CD3}"/>
              </a:ext>
            </a:extLst>
          </p:cNvPr>
          <p:cNvSpPr txBox="1"/>
          <p:nvPr/>
        </p:nvSpPr>
        <p:spPr>
          <a:xfrm>
            <a:off x="8343923" y="206692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CEB863-AF7B-4D6D-ABBA-45E37156BA5C}"/>
              </a:ext>
            </a:extLst>
          </p:cNvPr>
          <p:cNvSpPr/>
          <p:nvPr/>
        </p:nvSpPr>
        <p:spPr>
          <a:xfrm>
            <a:off x="6248413" y="2476514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7F9D14-E71F-4D18-A95D-CC00D157DA2E}"/>
              </a:ext>
            </a:extLst>
          </p:cNvPr>
          <p:cNvSpPr txBox="1"/>
          <p:nvPr/>
        </p:nvSpPr>
        <p:spPr>
          <a:xfrm>
            <a:off x="6234128" y="239555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C4829C-7C13-44A4-A21C-B17E05DB1A6A}"/>
              </a:ext>
            </a:extLst>
          </p:cNvPr>
          <p:cNvSpPr/>
          <p:nvPr/>
        </p:nvSpPr>
        <p:spPr>
          <a:xfrm>
            <a:off x="7824793" y="2471747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2DE8DC-1980-4115-ADE1-CEBD1E25A044}"/>
              </a:ext>
            </a:extLst>
          </p:cNvPr>
          <p:cNvSpPr txBox="1"/>
          <p:nvPr/>
        </p:nvSpPr>
        <p:spPr>
          <a:xfrm>
            <a:off x="7810508" y="239078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57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E3415C3-7A76-49F3-9418-C88BC10CE2DF}"/>
              </a:ext>
            </a:extLst>
          </p:cNvPr>
          <p:cNvSpPr/>
          <p:nvPr/>
        </p:nvSpPr>
        <p:spPr>
          <a:xfrm>
            <a:off x="5729292" y="2800362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7E1366-E55A-4523-842C-7CBDED61538B}"/>
              </a:ext>
            </a:extLst>
          </p:cNvPr>
          <p:cNvSpPr txBox="1"/>
          <p:nvPr/>
        </p:nvSpPr>
        <p:spPr>
          <a:xfrm>
            <a:off x="5715007" y="271940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68A058-C703-4B02-8DB2-28994B19B01C}"/>
              </a:ext>
            </a:extLst>
          </p:cNvPr>
          <p:cNvSpPr/>
          <p:nvPr/>
        </p:nvSpPr>
        <p:spPr>
          <a:xfrm>
            <a:off x="6248409" y="2800368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EC0DCB-2F6D-4F0C-AC86-28798F41CF5B}"/>
              </a:ext>
            </a:extLst>
          </p:cNvPr>
          <p:cNvSpPr txBox="1"/>
          <p:nvPr/>
        </p:nvSpPr>
        <p:spPr>
          <a:xfrm>
            <a:off x="6234124" y="271940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FDDCCE-767B-40F7-A2CE-7C9589114770}"/>
              </a:ext>
            </a:extLst>
          </p:cNvPr>
          <p:cNvSpPr/>
          <p:nvPr/>
        </p:nvSpPr>
        <p:spPr>
          <a:xfrm>
            <a:off x="7296164" y="3133754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95D8DB-2371-4CE1-9437-4BFDCEF21F4D}"/>
              </a:ext>
            </a:extLst>
          </p:cNvPr>
          <p:cNvSpPr txBox="1"/>
          <p:nvPr/>
        </p:nvSpPr>
        <p:spPr>
          <a:xfrm>
            <a:off x="7281879" y="305279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A4FCA0-132B-461D-9C5E-8A5B45A23CE7}"/>
              </a:ext>
            </a:extLst>
          </p:cNvPr>
          <p:cNvSpPr/>
          <p:nvPr/>
        </p:nvSpPr>
        <p:spPr>
          <a:xfrm>
            <a:off x="7839085" y="3128978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BA0606-9A30-4845-AC7A-0BA93EA6E66F}"/>
              </a:ext>
            </a:extLst>
          </p:cNvPr>
          <p:cNvSpPr txBox="1"/>
          <p:nvPr/>
        </p:nvSpPr>
        <p:spPr>
          <a:xfrm>
            <a:off x="7824800" y="304801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77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2D9AB0C-020D-43AF-94F4-2862A3D30A4F}"/>
              </a:ext>
            </a:extLst>
          </p:cNvPr>
          <p:cNvSpPr/>
          <p:nvPr/>
        </p:nvSpPr>
        <p:spPr>
          <a:xfrm>
            <a:off x="5186359" y="3124221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A5CC88-A3A6-4A00-A66E-36ADCFB6E726}"/>
              </a:ext>
            </a:extLst>
          </p:cNvPr>
          <p:cNvSpPr txBox="1"/>
          <p:nvPr/>
        </p:nvSpPr>
        <p:spPr>
          <a:xfrm>
            <a:off x="5172074" y="304326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EDB21FC-BB88-433C-B75C-073423D93F51}"/>
              </a:ext>
            </a:extLst>
          </p:cNvPr>
          <p:cNvSpPr/>
          <p:nvPr/>
        </p:nvSpPr>
        <p:spPr>
          <a:xfrm>
            <a:off x="8362965" y="3457591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CFC0C9-5344-41DB-B32E-0DC92F5444FF}"/>
              </a:ext>
            </a:extLst>
          </p:cNvPr>
          <p:cNvSpPr txBox="1"/>
          <p:nvPr/>
        </p:nvSpPr>
        <p:spPr>
          <a:xfrm>
            <a:off x="8348680" y="337663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7A933B2-8A2A-4DC0-AC67-00D3FF8FAE38}"/>
              </a:ext>
            </a:extLst>
          </p:cNvPr>
          <p:cNvSpPr/>
          <p:nvPr/>
        </p:nvSpPr>
        <p:spPr>
          <a:xfrm>
            <a:off x="7300924" y="3786200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764808-8DD7-456A-BE7A-757F2BEC9730}"/>
              </a:ext>
            </a:extLst>
          </p:cNvPr>
          <p:cNvSpPr txBox="1"/>
          <p:nvPr/>
        </p:nvSpPr>
        <p:spPr>
          <a:xfrm>
            <a:off x="7286639" y="3705241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E9819B5-89CD-43D1-8492-69D10A7FAC70}"/>
              </a:ext>
            </a:extLst>
          </p:cNvPr>
          <p:cNvSpPr/>
          <p:nvPr/>
        </p:nvSpPr>
        <p:spPr>
          <a:xfrm>
            <a:off x="8353435" y="3790980"/>
            <a:ext cx="4095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65E457-3056-43E4-89C5-F74E99FB04C6}"/>
              </a:ext>
            </a:extLst>
          </p:cNvPr>
          <p:cNvSpPr txBox="1"/>
          <p:nvPr/>
        </p:nvSpPr>
        <p:spPr>
          <a:xfrm>
            <a:off x="8339150" y="3710021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10293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97ED2C-F23F-40F5-8BDA-3CCA527EA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325" y="623736"/>
            <a:ext cx="8649201" cy="544876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DF2AE70-3E65-4297-A1F3-4FDF05869AA1}"/>
              </a:ext>
            </a:extLst>
          </p:cNvPr>
          <p:cNvSpPr/>
          <p:nvPr/>
        </p:nvSpPr>
        <p:spPr>
          <a:xfrm>
            <a:off x="5257799" y="1714500"/>
            <a:ext cx="485775" cy="485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CAFC5-A360-4DFF-B4FD-6432C564D36E}"/>
              </a:ext>
            </a:extLst>
          </p:cNvPr>
          <p:cNvSpPr txBox="1"/>
          <p:nvPr/>
        </p:nvSpPr>
        <p:spPr>
          <a:xfrm>
            <a:off x="5199962" y="166499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24B1B1-40E9-4FED-874C-6C371C53E5BC}"/>
              </a:ext>
            </a:extLst>
          </p:cNvPr>
          <p:cNvSpPr/>
          <p:nvPr/>
        </p:nvSpPr>
        <p:spPr>
          <a:xfrm>
            <a:off x="6772274" y="2085975"/>
            <a:ext cx="485775" cy="485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8BE99-2C1C-4BE4-9817-E69333C955DE}"/>
              </a:ext>
            </a:extLst>
          </p:cNvPr>
          <p:cNvSpPr txBox="1"/>
          <p:nvPr/>
        </p:nvSpPr>
        <p:spPr>
          <a:xfrm>
            <a:off x="6714437" y="203647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D306CF-DEFE-4CA5-80E6-F67C2BEB268B}"/>
              </a:ext>
            </a:extLst>
          </p:cNvPr>
          <p:cNvSpPr/>
          <p:nvPr/>
        </p:nvSpPr>
        <p:spPr>
          <a:xfrm>
            <a:off x="7524749" y="1847850"/>
            <a:ext cx="485775" cy="485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E074E-E008-4CB5-AF24-665A6623549B}"/>
              </a:ext>
            </a:extLst>
          </p:cNvPr>
          <p:cNvSpPr txBox="1"/>
          <p:nvPr/>
        </p:nvSpPr>
        <p:spPr>
          <a:xfrm>
            <a:off x="7466912" y="179834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B82D1F6-0ECF-4DDF-9AD7-74BCBE7878B1}"/>
              </a:ext>
            </a:extLst>
          </p:cNvPr>
          <p:cNvSpPr/>
          <p:nvPr/>
        </p:nvSpPr>
        <p:spPr>
          <a:xfrm>
            <a:off x="9039224" y="1552575"/>
            <a:ext cx="485775" cy="485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CB5244-CB79-4340-A45B-0AA7466D412D}"/>
              </a:ext>
            </a:extLst>
          </p:cNvPr>
          <p:cNvSpPr txBox="1"/>
          <p:nvPr/>
        </p:nvSpPr>
        <p:spPr>
          <a:xfrm>
            <a:off x="8981387" y="150307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AB01F58-203E-4E34-97EB-9ED17CBDCA7B}"/>
              </a:ext>
            </a:extLst>
          </p:cNvPr>
          <p:cNvSpPr/>
          <p:nvPr/>
        </p:nvSpPr>
        <p:spPr>
          <a:xfrm>
            <a:off x="4514849" y="3028950"/>
            <a:ext cx="485775" cy="485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630D79-3474-4B56-A463-E368D8D8B12D}"/>
              </a:ext>
            </a:extLst>
          </p:cNvPr>
          <p:cNvSpPr txBox="1"/>
          <p:nvPr/>
        </p:nvSpPr>
        <p:spPr>
          <a:xfrm>
            <a:off x="4457012" y="297944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82D5535-ED68-4941-863C-62B73F08B9B8}"/>
              </a:ext>
            </a:extLst>
          </p:cNvPr>
          <p:cNvSpPr/>
          <p:nvPr/>
        </p:nvSpPr>
        <p:spPr>
          <a:xfrm>
            <a:off x="6019799" y="3467100"/>
            <a:ext cx="485775" cy="485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6213BF-D8E9-4F7F-B9FF-B0B5A0D33BB0}"/>
              </a:ext>
            </a:extLst>
          </p:cNvPr>
          <p:cNvSpPr txBox="1"/>
          <p:nvPr/>
        </p:nvSpPr>
        <p:spPr>
          <a:xfrm>
            <a:off x="5961962" y="341759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878237B-160A-432F-A5AD-52CEA4B0870E}"/>
              </a:ext>
            </a:extLst>
          </p:cNvPr>
          <p:cNvSpPr/>
          <p:nvPr/>
        </p:nvSpPr>
        <p:spPr>
          <a:xfrm>
            <a:off x="6781799" y="3524250"/>
            <a:ext cx="485775" cy="485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635B0F-650A-4008-8430-0D00C9A4FECA}"/>
              </a:ext>
            </a:extLst>
          </p:cNvPr>
          <p:cNvSpPr txBox="1"/>
          <p:nvPr/>
        </p:nvSpPr>
        <p:spPr>
          <a:xfrm>
            <a:off x="6704912" y="347474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BE35E5F-5DEE-4371-B773-98931162ED7E}"/>
              </a:ext>
            </a:extLst>
          </p:cNvPr>
          <p:cNvSpPr/>
          <p:nvPr/>
        </p:nvSpPr>
        <p:spPr>
          <a:xfrm>
            <a:off x="9039224" y="2990850"/>
            <a:ext cx="485775" cy="485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C53C95-5635-4852-A83E-125BFBA1FF38}"/>
              </a:ext>
            </a:extLst>
          </p:cNvPr>
          <p:cNvSpPr txBox="1"/>
          <p:nvPr/>
        </p:nvSpPr>
        <p:spPr>
          <a:xfrm>
            <a:off x="8981387" y="294134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FCDF734-7088-4107-B6E3-625C388D4680}"/>
              </a:ext>
            </a:extLst>
          </p:cNvPr>
          <p:cNvSpPr/>
          <p:nvPr/>
        </p:nvSpPr>
        <p:spPr>
          <a:xfrm>
            <a:off x="5267324" y="4600575"/>
            <a:ext cx="485775" cy="485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C64E1D-85A2-44A1-B5DC-0AACE1AE6382}"/>
              </a:ext>
            </a:extLst>
          </p:cNvPr>
          <p:cNvSpPr txBox="1"/>
          <p:nvPr/>
        </p:nvSpPr>
        <p:spPr>
          <a:xfrm>
            <a:off x="5209487" y="455107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0160EDF-80CA-4D30-990E-DEEFFECE4327}"/>
              </a:ext>
            </a:extLst>
          </p:cNvPr>
          <p:cNvSpPr/>
          <p:nvPr/>
        </p:nvSpPr>
        <p:spPr>
          <a:xfrm>
            <a:off x="6019799" y="4895850"/>
            <a:ext cx="485775" cy="485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528D81-8862-490A-BB11-742862B1D60D}"/>
              </a:ext>
            </a:extLst>
          </p:cNvPr>
          <p:cNvSpPr txBox="1"/>
          <p:nvPr/>
        </p:nvSpPr>
        <p:spPr>
          <a:xfrm>
            <a:off x="5961962" y="484634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9940BD-3D02-4B98-A9AA-BD084297988C}"/>
              </a:ext>
            </a:extLst>
          </p:cNvPr>
          <p:cNvSpPr/>
          <p:nvPr/>
        </p:nvSpPr>
        <p:spPr>
          <a:xfrm>
            <a:off x="7534274" y="4733925"/>
            <a:ext cx="485775" cy="485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061947-EAE5-43C0-A644-43D1533532B2}"/>
              </a:ext>
            </a:extLst>
          </p:cNvPr>
          <p:cNvSpPr txBox="1"/>
          <p:nvPr/>
        </p:nvSpPr>
        <p:spPr>
          <a:xfrm>
            <a:off x="7476437" y="468442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94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7A05C31-205D-49B1-99F4-AE09FE657D63}"/>
              </a:ext>
            </a:extLst>
          </p:cNvPr>
          <p:cNvSpPr/>
          <p:nvPr/>
        </p:nvSpPr>
        <p:spPr>
          <a:xfrm>
            <a:off x="9039224" y="4438650"/>
            <a:ext cx="485775" cy="485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7CEAA0-C1EC-4BFD-BA58-7AAF3A921F23}"/>
              </a:ext>
            </a:extLst>
          </p:cNvPr>
          <p:cNvSpPr txBox="1"/>
          <p:nvPr/>
        </p:nvSpPr>
        <p:spPr>
          <a:xfrm>
            <a:off x="8981387" y="438914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15086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 animBg="1"/>
      <p:bldP spid="13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F5E65A-2B78-4256-A77C-CD5A362DE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557" y="442707"/>
            <a:ext cx="7518886" cy="597258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14658F0-7E7F-418B-8EF1-331E397FC068}"/>
              </a:ext>
            </a:extLst>
          </p:cNvPr>
          <p:cNvSpPr/>
          <p:nvPr/>
        </p:nvSpPr>
        <p:spPr>
          <a:xfrm>
            <a:off x="2667000" y="2724150"/>
            <a:ext cx="419100" cy="419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7B260B-3069-44AB-BC26-056A50923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02" y="2016126"/>
            <a:ext cx="1449798" cy="19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0000000我图PPT\03.20\亲子乐园\r6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19"/>
          <a:stretch/>
        </p:blipFill>
        <p:spPr bwMode="auto">
          <a:xfrm>
            <a:off x="2" y="-123395"/>
            <a:ext cx="12210381" cy="41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35" y="1411418"/>
            <a:ext cx="3138047" cy="56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-355712" y="-127703"/>
            <a:ext cx="2768533" cy="31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391728"/>
            <a:ext cx="3139976" cy="21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54273" y="2485153"/>
            <a:ext cx="9570587" cy="9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53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VẬN DỤNG</a:t>
            </a:r>
            <a:endParaRPr lang="en-US" altLang="ko-KR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63&quot;/&gt;&lt;/object&gt;&lt;object type=&quot;3&quot; unique_id=&quot;10005&quot;&gt;&lt;property id=&quot;20148&quot; value=&quot;5&quot;/&gt;&lt;property id=&quot;20300&quot; value=&quot;Slide 4&quot;/&gt;&lt;property id=&quot;20307&quot; value=&quot;274&quot;/&gt;&lt;/object&gt;&lt;object type=&quot;3&quot; unique_id=&quot;10006&quot;&gt;&lt;property id=&quot;20148&quot; value=&quot;5&quot;/&gt;&lt;property id=&quot;20300&quot; value=&quot;Slide 5&quot;/&gt;&lt;property id=&quot;20307&quot; value=&quot;275&quot;/&gt;&lt;/object&gt;&lt;object type=&quot;3&quot; unique_id=&quot;10007&quot;&gt;&lt;property id=&quot;20148&quot; value=&quot;5&quot;/&gt;&lt;property id=&quot;20300&quot; value=&quot;Slide 6&quot;/&gt;&lt;property id=&quot;20307&quot; value=&quot;273&quot;/&gt;&lt;/object&gt;&lt;object type=&quot;3&quot; unique_id=&quot;10115&quot;&gt;&lt;property id=&quot;20148&quot; value=&quot;5&quot;/&gt;&lt;property id=&quot;20300&quot; value=&quot;Slide 2&quot;/&gt;&lt;property id=&quot;20307&quot; value=&quot;277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82</Words>
  <Application>Microsoft Office PowerPoint</Application>
  <PresentationFormat>Widescreen</PresentationFormat>
  <Paragraphs>41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Điền &gt;,&lt;,= ? 34+4 ... 40     70 ... 60+10     43 ... 34      50 ... 70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TTC</cp:lastModifiedBy>
  <cp:revision>559</cp:revision>
  <dcterms:created xsi:type="dcterms:W3CDTF">2020-10-25T22:14:19Z</dcterms:created>
  <dcterms:modified xsi:type="dcterms:W3CDTF">2025-02-14T02:08:22Z</dcterms:modified>
</cp:coreProperties>
</file>