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746" r:id="rId2"/>
  </p:sldMasterIdLst>
  <p:notesMasterIdLst>
    <p:notesMasterId r:id="rId19"/>
  </p:notesMasterIdLst>
  <p:sldIdLst>
    <p:sldId id="314" r:id="rId3"/>
    <p:sldId id="308" r:id="rId4"/>
    <p:sldId id="310" r:id="rId5"/>
    <p:sldId id="306" r:id="rId6"/>
    <p:sldId id="288" r:id="rId7"/>
    <p:sldId id="295" r:id="rId8"/>
    <p:sldId id="300" r:id="rId9"/>
    <p:sldId id="296" r:id="rId10"/>
    <p:sldId id="297" r:id="rId11"/>
    <p:sldId id="294" r:id="rId12"/>
    <p:sldId id="312" r:id="rId13"/>
    <p:sldId id="279" r:id="rId14"/>
    <p:sldId id="290" r:id="rId15"/>
    <p:sldId id="302" r:id="rId16"/>
    <p:sldId id="267" r:id="rId17"/>
    <p:sldId id="30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16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911EF-032F-4BDE-9C4B-B78C7344A41B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0B0DE-423D-4309-AD2F-944A7CC461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43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8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87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1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pPr/>
              <a:t>2025/2/14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25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2025/2/14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578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2025/2/14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9509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2025/2/14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8728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2025/2/14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2013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2025/2/14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263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2025/2/14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255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2025/2/14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758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905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2025/2/14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649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A6332DFF-139B-4A56-89CE-268933A5BF12}" type="datetimeFigureOut">
              <a:rPr lang="zh-CN" altLang="en-US" smtClean="0"/>
              <a:pPr/>
              <a:t>2025/2/14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668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2025/2/14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6190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2025/2/14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7223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13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17202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4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294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158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40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64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99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41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60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EA263-C115-41DB-81E0-E00B7CF161BF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C8D73DCD-3DEC-40E4-83E6-85192084A96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034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6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pPr eaLnBrk="1" hangingPunct="1"/>
            <a:r>
              <a:rPr lang="en-US">
                <a:latin typeface=".VnTime" pitchFamily="34" charset="0"/>
              </a:rPr>
              <a:t>%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828800" y="3886200"/>
            <a:ext cx="8534400" cy="1752600"/>
          </a:xfrm>
        </p:spPr>
        <p:txBody>
          <a:bodyPr/>
          <a:lstStyle/>
          <a:p>
            <a:pPr marL="0" indent="0" algn="ctr" eaLnBrk="1" hangingPunct="1"/>
            <a:endParaRPr lang="vi-VN" sz="2800">
              <a:latin typeface=".VnTime" pitchFamily="34" charset="0"/>
            </a:endParaRPr>
          </a:p>
        </p:txBody>
      </p:sp>
      <p:pic>
        <p:nvPicPr>
          <p:cNvPr id="14340" name="Picture 4" descr="Pla019"/>
          <p:cNvPicPr>
            <a:picLocks noChangeAspect="1" noChangeArrowheads="1"/>
          </p:cNvPicPr>
          <p:nvPr/>
        </p:nvPicPr>
        <p:blipFill>
          <a:blip r:embed="rId2">
            <a:lum bright="-6000" contrast="12000"/>
          </a:blip>
          <a:srcRect/>
          <a:stretch>
            <a:fillRect/>
          </a:stretch>
        </p:blipFill>
        <p:spPr bwMode="auto">
          <a:xfrm>
            <a:off x="0" y="0"/>
            <a:ext cx="12192000" cy="7467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4341" name="WordArt 5"/>
          <p:cNvSpPr>
            <a:spLocks noChangeArrowheads="1" noChangeShapeType="1" noTextEdit="1"/>
          </p:cNvSpPr>
          <p:nvPr/>
        </p:nvSpPr>
        <p:spPr bwMode="auto">
          <a:xfrm>
            <a:off x="1320800" y="2438401"/>
            <a:ext cx="9652000" cy="923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kern="10">
                <a:ln w="12700" cap="rnd">
                  <a:solidFill>
                    <a:srgbClr val="FF00FF"/>
                  </a:solidFill>
                  <a:prstDash val="sysDot"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Về dự giờ thăm lớp 1A</a:t>
            </a:r>
            <a:endParaRPr lang="en-US" sz="3200" kern="10">
              <a:ln w="12700" cap="rnd">
                <a:solidFill>
                  <a:srgbClr val="FF00FF"/>
                </a:solidFill>
                <a:prstDash val="sysDot"/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342" name="WordArt 6"/>
          <p:cNvSpPr>
            <a:spLocks noChangeArrowheads="1" noChangeShapeType="1" noTextEdit="1"/>
          </p:cNvSpPr>
          <p:nvPr/>
        </p:nvSpPr>
        <p:spPr bwMode="auto">
          <a:xfrm>
            <a:off x="1016000" y="1295400"/>
            <a:ext cx="10363200" cy="3200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34596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Nhiệt liệt chào mừng quý thầy cô 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1727200" y="3962400"/>
            <a:ext cx="508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>
              <a:latin typeface=".VnAristote" pitchFamily="34" charset="0"/>
            </a:endParaRPr>
          </a:p>
        </p:txBody>
      </p:sp>
      <p:sp>
        <p:nvSpPr>
          <p:cNvPr id="14344" name="WordArt 5"/>
          <p:cNvSpPr>
            <a:spLocks noChangeArrowheads="1" noChangeShapeType="1" noTextEdit="1"/>
          </p:cNvSpPr>
          <p:nvPr/>
        </p:nvSpPr>
        <p:spPr bwMode="auto">
          <a:xfrm>
            <a:off x="2286000" y="3657600"/>
            <a:ext cx="7975600" cy="666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3600" b="1" kern="10" dirty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b="1" kern="10" dirty="0" err="1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</a:t>
            </a:r>
            <a:r>
              <a:rPr lang="en-US" sz="3600" b="1" kern="10" dirty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ĐỘNG</a:t>
            </a:r>
            <a:r>
              <a:rPr lang="en-US" sz="3600" b="1" kern="10" dirty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TRẢI</a:t>
            </a:r>
            <a:r>
              <a:rPr lang="en-US" sz="3600" b="1" kern="10" dirty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NGHIỆM</a:t>
            </a:r>
            <a:endParaRPr lang="en-US" sz="3600" b="1" kern="10" dirty="0">
              <a:ln w="12700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345" name="TextBox 5"/>
          <p:cNvSpPr txBox="1">
            <a:spLocks noChangeArrowheads="1"/>
          </p:cNvSpPr>
          <p:nvPr/>
        </p:nvSpPr>
        <p:spPr bwMode="auto">
          <a:xfrm>
            <a:off x="609600" y="0"/>
            <a:ext cx="1097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ỦY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PHƯỚC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6" name="TextBox 6"/>
          <p:cNvSpPr txBox="1">
            <a:spLocks noChangeArrowheads="1"/>
          </p:cNvSpPr>
          <p:nvPr/>
        </p:nvSpPr>
        <p:spPr bwMode="auto">
          <a:xfrm>
            <a:off x="2133600" y="381000"/>
            <a:ext cx="8839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PHƯỚC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THẮNG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117600" y="5029201"/>
            <a:ext cx="10515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Giáo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viên thực hiện: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Nguyễn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Thị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Ánh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Tuyết</a:t>
            </a:r>
            <a:endParaRPr lang="en-US" sz="32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25CF9D-ECBA-411E-A019-9F3D03826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489" y="687793"/>
            <a:ext cx="7200900" cy="4972050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8CFB2F72-01F4-4831-B0B8-6B939AAEA9AF}"/>
              </a:ext>
            </a:extLst>
          </p:cNvPr>
          <p:cNvSpPr/>
          <p:nvPr/>
        </p:nvSpPr>
        <p:spPr>
          <a:xfrm>
            <a:off x="318977" y="1286540"/>
            <a:ext cx="2371060" cy="164804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E9639443-BE05-4239-9590-C1D01C143C50}"/>
              </a:ext>
            </a:extLst>
          </p:cNvPr>
          <p:cNvSpPr/>
          <p:nvPr/>
        </p:nvSpPr>
        <p:spPr>
          <a:xfrm>
            <a:off x="2131827" y="4011797"/>
            <a:ext cx="2371060" cy="1648046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FBAA1008-31E5-49E1-B5D1-3387A6CD13A5}"/>
              </a:ext>
            </a:extLst>
          </p:cNvPr>
          <p:cNvSpPr/>
          <p:nvPr/>
        </p:nvSpPr>
        <p:spPr>
          <a:xfrm>
            <a:off x="7456303" y="3429000"/>
            <a:ext cx="2371060" cy="1648046"/>
          </a:xfrm>
          <a:prstGeom prst="cloudCallo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23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build="allAtOnce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49380" y="1897690"/>
            <a:ext cx="8215747" cy="2106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472C4"/>
              </a:buClr>
              <a:buSzPts val="2600"/>
              <a:buFont typeface="Chivo Light"/>
              <a:buNone/>
              <a:tabLst/>
              <a:defRPr/>
            </a:pPr>
            <a:r>
              <a:rPr lang="en-US" sz="60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3. </a:t>
            </a:r>
            <a:r>
              <a:rPr lang="en-US" sz="60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Hoạt</a:t>
            </a:r>
            <a:r>
              <a:rPr lang="en-US" sz="60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r>
              <a:rPr lang="en-US" sz="60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Thực</a:t>
            </a:r>
            <a:r>
              <a:rPr lang="en-US" sz="60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hành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Chivo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6A69549-7921-454F-90DE-007D2BCD44CE}"/>
              </a:ext>
            </a:extLst>
          </p:cNvPr>
          <p:cNvSpPr/>
          <p:nvPr/>
        </p:nvSpPr>
        <p:spPr>
          <a:xfrm>
            <a:off x="531628" y="661165"/>
            <a:ext cx="10732117" cy="1500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528F11-108D-4B53-A18C-DCBFAECB9996}"/>
              </a:ext>
            </a:extLst>
          </p:cNvPr>
          <p:cNvSpPr txBox="1"/>
          <p:nvPr/>
        </p:nvSpPr>
        <p:spPr>
          <a:xfrm>
            <a:off x="138223" y="2871147"/>
            <a:ext cx="108484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ng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908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49380" y="1897690"/>
            <a:ext cx="8104911" cy="2106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472C4"/>
              </a:buClr>
              <a:buSzPts val="2600"/>
              <a:buFont typeface="Chivo Light"/>
              <a:buNone/>
              <a:tabLst/>
              <a:defRPr/>
            </a:pPr>
            <a:r>
              <a:rPr lang="en-US" sz="60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4. </a:t>
            </a:r>
            <a:r>
              <a:rPr lang="en-US" sz="60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Hoạt</a:t>
            </a:r>
            <a:r>
              <a:rPr lang="en-US" sz="60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r>
              <a:rPr lang="en-US" sz="60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Vận</a:t>
            </a:r>
            <a:r>
              <a:rPr lang="en-US" sz="60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dụng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Chivo Ligh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5636" y="265509"/>
            <a:ext cx="115269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2011291"/>
            <a:ext cx="105987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-152412" y="4034069"/>
            <a:ext cx="11984183" cy="204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800"/>
              </a:spcBef>
              <a:buClr>
                <a:srgbClr val="4472C4"/>
              </a:buClr>
              <a:buSzPts val="2600"/>
              <a:defRPr/>
            </a:pPr>
            <a:r>
              <a:rPr lang="en-US" sz="6000" b="1" kern="0" dirty="0"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   - </a:t>
            </a:r>
            <a:r>
              <a:rPr lang="en-US" sz="6000" b="1" kern="0" dirty="0" err="1"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Các</a:t>
            </a:r>
            <a:r>
              <a:rPr lang="en-US" sz="6000" b="1" kern="0" dirty="0"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 </a:t>
            </a:r>
            <a:r>
              <a:rPr lang="en-US" sz="6000" b="1" kern="0" dirty="0" err="1"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em</a:t>
            </a:r>
            <a:r>
              <a:rPr lang="en-US" sz="6000" b="1" kern="0" dirty="0"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 </a:t>
            </a:r>
            <a:r>
              <a:rPr lang="en-US" sz="6000" b="1" kern="0" dirty="0" err="1"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đã</a:t>
            </a:r>
            <a:r>
              <a:rPr lang="en-US" sz="6000" b="1" kern="0" dirty="0"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 </a:t>
            </a:r>
            <a:r>
              <a:rPr lang="en-US" sz="6000" b="1" kern="0" dirty="0" err="1"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học</a:t>
            </a:r>
            <a:r>
              <a:rPr lang="en-US" sz="6000" b="1" kern="0" dirty="0"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 </a:t>
            </a:r>
            <a:r>
              <a:rPr lang="en-US" sz="6000" b="1" kern="0" dirty="0" err="1"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được</a:t>
            </a:r>
            <a:r>
              <a:rPr lang="en-US" sz="6000" b="1" kern="0" dirty="0"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 </a:t>
            </a:r>
            <a:r>
              <a:rPr lang="en-US" sz="6000" b="1" kern="0" dirty="0" err="1"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gì</a:t>
            </a:r>
            <a:r>
              <a:rPr lang="en-US" sz="6000" b="1" kern="0" dirty="0"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 qua </a:t>
            </a:r>
            <a:r>
              <a:rPr lang="en-US" sz="6000" b="1" kern="0" dirty="0" err="1"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tiết</a:t>
            </a:r>
            <a:r>
              <a:rPr lang="en-US" sz="6000" b="1" kern="0" dirty="0"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 </a:t>
            </a:r>
          </a:p>
          <a:p>
            <a:pPr lvl="0">
              <a:spcBef>
                <a:spcPts val="800"/>
              </a:spcBef>
              <a:buClr>
                <a:srgbClr val="4472C4"/>
              </a:buClr>
              <a:buSzPts val="2600"/>
              <a:defRPr/>
            </a:pPr>
            <a:r>
              <a:rPr lang="en-US" sz="6000" b="1" kern="0" dirty="0"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   </a:t>
            </a:r>
            <a:r>
              <a:rPr lang="en-US" sz="6000" b="1" kern="0" dirty="0" err="1"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học</a:t>
            </a:r>
            <a:r>
              <a:rPr lang="en-US" sz="6000" b="1" kern="0" dirty="0"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12192000" cy="677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653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4455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-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Nhận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xét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tiết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học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4420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Chuẩn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bị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bài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sau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8" name="Picture 4" descr="Valentine 03 03 "/>
          <p:cNvPicPr>
            <a:picLocks noChangeAspect="1" noChangeArrowheads="1"/>
          </p:cNvPicPr>
          <p:nvPr/>
        </p:nvPicPr>
        <p:blipFill>
          <a:blip r:embed="rId3"/>
          <a:srcRect t="58899"/>
          <a:stretch>
            <a:fillRect/>
          </a:stretch>
        </p:blipFill>
        <p:spPr bwMode="auto">
          <a:xfrm>
            <a:off x="0" y="4038600"/>
            <a:ext cx="12192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WordArt 5"/>
          <p:cNvSpPr>
            <a:spLocks noChangeArrowheads="1" noChangeShapeType="1" noTextEdit="1"/>
          </p:cNvSpPr>
          <p:nvPr/>
        </p:nvSpPr>
        <p:spPr bwMode="auto">
          <a:xfrm>
            <a:off x="1016000" y="1447800"/>
            <a:ext cx="10261600" cy="4876800"/>
          </a:xfrm>
          <a:prstGeom prst="rect">
            <a:avLst/>
          </a:prstGeom>
        </p:spPr>
        <p:txBody>
          <a:bodyPr spcFirstLastPara="1" wrap="none" lIns="121917" tIns="60958" rIns="121917" bIns="60958" fromWordArt="1">
            <a:prstTxWarp prst="textArchUp">
              <a:avLst>
                <a:gd name="adj" fmla="val 10869380"/>
              </a:avLst>
            </a:prstTxWarp>
          </a:bodyPr>
          <a:lstStyle/>
          <a:p>
            <a:pPr algn="ctr"/>
            <a:r>
              <a:rPr lang="en-US" b="1" kern="10">
                <a:ln w="9525">
                  <a:solidFill>
                    <a:srgbClr val="FFCCFF"/>
                  </a:solidFill>
                  <a:round/>
                  <a:headEnd/>
                  <a:tailEnd/>
                </a:ln>
                <a:solidFill>
                  <a:srgbClr val="FF3300">
                    <a:alpha val="83136"/>
                  </a:srgbClr>
                </a:solidFill>
                <a:latin typeface=".VnCentury SchoolbookH"/>
              </a:rPr>
              <a:t>Giê häc kÕt thóc</a:t>
            </a:r>
          </a:p>
        </p:txBody>
      </p:sp>
      <p:pic>
        <p:nvPicPr>
          <p:cNvPr id="69638" name="Picture 6" descr="Firewrk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9600" y="1676400"/>
            <a:ext cx="6096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Picture 7" descr="Firewrk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03200" y="0"/>
            <a:ext cx="4876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0" name="Picture 8" descr="Firewrk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26400" y="4191000"/>
            <a:ext cx="4165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1" name="Picture 9" descr="Firewrk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0" y="-228600"/>
            <a:ext cx="457200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2" name="Picture 10" descr="Firewrk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449764"/>
            <a:ext cx="3759200" cy="240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11" descr="Valentine 03 03 "/>
          <p:cNvPicPr>
            <a:picLocks noChangeAspect="1" noChangeArrowheads="1"/>
          </p:cNvPicPr>
          <p:nvPr/>
        </p:nvPicPr>
        <p:blipFill>
          <a:blip r:embed="rId5"/>
          <a:srcRect b="58899"/>
          <a:stretch>
            <a:fillRect/>
          </a:stretch>
        </p:blipFill>
        <p:spPr bwMode="auto">
          <a:xfrm>
            <a:off x="0" y="0"/>
            <a:ext cx="12192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6" name="WordArt 12"/>
          <p:cNvSpPr>
            <a:spLocks noChangeArrowheads="1" noChangeShapeType="1" noTextEdit="1"/>
          </p:cNvSpPr>
          <p:nvPr/>
        </p:nvSpPr>
        <p:spPr bwMode="auto">
          <a:xfrm>
            <a:off x="1219202" y="3352800"/>
            <a:ext cx="9497484" cy="18288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vi-VN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vi-VN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Cảm ơn quý thầy cô và các em!</a:t>
            </a:r>
            <a:endParaRPr lang="en-US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9645" name="Picture 13" descr="Awreath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19050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9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9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69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69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96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7135092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472C4"/>
              </a:buClr>
              <a:buSzPts val="2600"/>
              <a:buFont typeface="Chivo Light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1.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Khởi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động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Chivo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83AF90F-AB85-4403-86F3-07B73807807B}"/>
              </a:ext>
            </a:extLst>
          </p:cNvPr>
          <p:cNvSpPr/>
          <p:nvPr/>
        </p:nvSpPr>
        <p:spPr>
          <a:xfrm>
            <a:off x="1856509" y="1118380"/>
            <a:ext cx="7980218" cy="17356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726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42" name="Text Box 6"/>
          <p:cNvSpPr txBox="1">
            <a:spLocks noChangeArrowheads="1"/>
          </p:cNvSpPr>
          <p:nvPr/>
        </p:nvSpPr>
        <p:spPr bwMode="auto">
          <a:xfrm>
            <a:off x="1625600" y="1752601"/>
            <a:ext cx="5892800" cy="258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6400" dirty="0">
                <a:solidFill>
                  <a:srgbClr val="FF0000"/>
                </a:solidFill>
                <a:latin typeface="Times New Roman" pitchFamily="18" charset="0"/>
              </a:rPr>
              <a:t>           </a:t>
            </a:r>
            <a:endParaRPr lang="en-US" sz="6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6400" b="1" dirty="0">
              <a:solidFill>
                <a:srgbClr val="990033"/>
              </a:solidFill>
              <a:latin typeface="Arial Unicode MS" pitchFamily="34" charset="-128"/>
            </a:endParaRPr>
          </a:p>
        </p:txBody>
      </p:sp>
      <p:sp>
        <p:nvSpPr>
          <p:cNvPr id="10243" name="Text Box 12"/>
          <p:cNvSpPr txBox="1">
            <a:spLocks noChangeArrowheads="1"/>
          </p:cNvSpPr>
          <p:nvPr/>
        </p:nvSpPr>
        <p:spPr bwMode="auto">
          <a:xfrm>
            <a:off x="2336800" y="228600"/>
            <a:ext cx="7924800" cy="69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700" b="1" i="1" dirty="0" err="1">
                <a:latin typeface="Times New Roman" pitchFamily="18" charset="0"/>
              </a:rPr>
              <a:t>Thứ</a:t>
            </a:r>
            <a:r>
              <a:rPr lang="en-US" sz="3700" b="1" i="1" dirty="0">
                <a:latin typeface="Times New Roman" pitchFamily="18" charset="0"/>
              </a:rPr>
              <a:t> </a:t>
            </a:r>
            <a:r>
              <a:rPr lang="en-US" sz="3700" b="1" i="1" dirty="0" err="1">
                <a:latin typeface="Times New Roman" pitchFamily="18" charset="0"/>
              </a:rPr>
              <a:t>bảy</a:t>
            </a:r>
            <a:r>
              <a:rPr lang="en-US" sz="3700" b="1" i="1" dirty="0">
                <a:latin typeface="Times New Roman" pitchFamily="18" charset="0"/>
              </a:rPr>
              <a:t> </a:t>
            </a:r>
            <a:r>
              <a:rPr lang="en-US" sz="3700" b="1" i="1" dirty="0" err="1">
                <a:latin typeface="Times New Roman" pitchFamily="18" charset="0"/>
              </a:rPr>
              <a:t>ngày</a:t>
            </a:r>
            <a:r>
              <a:rPr lang="en-US" sz="3700" b="1" i="1" dirty="0">
                <a:latin typeface="Times New Roman" pitchFamily="18" charset="0"/>
              </a:rPr>
              <a:t> 25 </a:t>
            </a:r>
            <a:r>
              <a:rPr lang="en-US" sz="3700" b="1" i="1" dirty="0" err="1">
                <a:latin typeface="Times New Roman" pitchFamily="18" charset="0"/>
              </a:rPr>
              <a:t>tháng</a:t>
            </a:r>
            <a:r>
              <a:rPr lang="en-US" sz="3700" b="1" i="1" dirty="0">
                <a:latin typeface="Times New Roman" pitchFamily="18" charset="0"/>
              </a:rPr>
              <a:t> 10 </a:t>
            </a:r>
            <a:r>
              <a:rPr lang="en-US" sz="3700" b="1" i="1" dirty="0" err="1">
                <a:latin typeface="Times New Roman" pitchFamily="18" charset="0"/>
              </a:rPr>
              <a:t>năm</a:t>
            </a:r>
            <a:r>
              <a:rPr lang="en-US" sz="3700" b="1" i="1" dirty="0">
                <a:latin typeface="Times New Roman" pitchFamily="18" charset="0"/>
              </a:rPr>
              <a:t> 2024</a:t>
            </a:r>
            <a:endParaRPr lang="en-US" sz="3700" i="1" dirty="0">
              <a:latin typeface="Times New Roman" pitchFamily="18" charset="0"/>
            </a:endParaRPr>
          </a:p>
        </p:txBody>
      </p:sp>
      <p:sp>
        <p:nvSpPr>
          <p:cNvPr id="10244" name="Rectangle 14"/>
          <p:cNvSpPr>
            <a:spLocks noChangeArrowheads="1"/>
          </p:cNvSpPr>
          <p:nvPr/>
        </p:nvSpPr>
        <p:spPr bwMode="auto">
          <a:xfrm>
            <a:off x="2452255" y="1023949"/>
            <a:ext cx="6996545" cy="8002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marL="457189" indent="-457189" algn="ctr" eaLnBrk="0" hangingPunct="0">
              <a:spcBef>
                <a:spcPct val="50000"/>
              </a:spcBef>
            </a:pPr>
            <a:r>
              <a:rPr lang="en-US" sz="4400" b="1" dirty="0" err="1">
                <a:latin typeface="Times New Roman" pitchFamily="18" charset="0"/>
              </a:rPr>
              <a:t>Hoạt</a:t>
            </a:r>
            <a:r>
              <a:rPr lang="en-US" sz="4400" b="1" dirty="0">
                <a:latin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</a:rPr>
              <a:t>động</a:t>
            </a:r>
            <a:r>
              <a:rPr lang="en-US" sz="4400" b="1" dirty="0">
                <a:latin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</a:rPr>
              <a:t>trải</a:t>
            </a:r>
            <a:r>
              <a:rPr lang="en-US" sz="4400" b="1" dirty="0">
                <a:latin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</a:rPr>
              <a:t>nghiệm</a:t>
            </a:r>
            <a:endParaRPr lang="en-US" sz="4400" b="1" dirty="0">
              <a:latin typeface="Times New Roman" pitchFamily="18" charset="0"/>
            </a:endParaRPr>
          </a:p>
        </p:txBody>
      </p:sp>
      <p:sp>
        <p:nvSpPr>
          <p:cNvPr id="398360" name="Rectangle 24"/>
          <p:cNvSpPr>
            <a:spLocks noChangeArrowheads="1"/>
          </p:cNvSpPr>
          <p:nvPr/>
        </p:nvSpPr>
        <p:spPr bwMode="auto">
          <a:xfrm>
            <a:off x="568036" y="2261776"/>
            <a:ext cx="11208328" cy="17235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marL="457189" indent="-457189" algn="ctr">
              <a:spcBef>
                <a:spcPct val="20000"/>
              </a:spcBef>
            </a:pPr>
            <a:r>
              <a:rPr lang="en-US" sz="5900" dirty="0">
                <a:solidFill>
                  <a:srgbClr val="990033"/>
                </a:solidFill>
                <a:latin typeface="Times New Roman" pitchFamily="18" charset="0"/>
              </a:rPr>
              <a:t>   </a:t>
            </a:r>
            <a:r>
              <a:rPr lang="en-US" sz="5900" b="1" dirty="0" err="1">
                <a:latin typeface="Times New Roman" pitchFamily="18" charset="0"/>
              </a:rPr>
              <a:t>Bài</a:t>
            </a:r>
            <a:r>
              <a:rPr lang="en-US" sz="5900" b="1" dirty="0">
                <a:latin typeface="Times New Roman" pitchFamily="18" charset="0"/>
              </a:rPr>
              <a:t> 4</a:t>
            </a:r>
            <a:r>
              <a:rPr lang="en-US" sz="6400" b="1" dirty="0">
                <a:latin typeface="Times New Roman" pitchFamily="18" charset="0"/>
              </a:rPr>
              <a:t>:</a:t>
            </a:r>
            <a:r>
              <a:rPr lang="en-US" sz="6400" b="1" dirty="0">
                <a:solidFill>
                  <a:srgbClr val="990033"/>
                </a:solidFill>
                <a:latin typeface="Times New Roman" pitchFamily="18" charset="0"/>
              </a:rPr>
              <a:t> </a:t>
            </a:r>
            <a:r>
              <a:rPr lang="en-US" sz="6400" b="1" dirty="0" err="1">
                <a:solidFill>
                  <a:srgbClr val="990033"/>
                </a:solidFill>
                <a:latin typeface="Times New Roman" pitchFamily="18" charset="0"/>
              </a:rPr>
              <a:t>Yêu</a:t>
            </a:r>
            <a:r>
              <a:rPr lang="en-US" sz="6400" b="1" dirty="0">
                <a:solidFill>
                  <a:srgbClr val="990033"/>
                </a:solidFill>
                <a:latin typeface="Times New Roman" pitchFamily="18" charset="0"/>
              </a:rPr>
              <a:t> </a:t>
            </a:r>
            <a:r>
              <a:rPr lang="en-US" sz="6400" b="1" dirty="0" err="1">
                <a:solidFill>
                  <a:srgbClr val="990033"/>
                </a:solidFill>
                <a:latin typeface="Times New Roman" pitchFamily="18" charset="0"/>
              </a:rPr>
              <a:t>thương</a:t>
            </a:r>
            <a:r>
              <a:rPr lang="en-US" sz="6400" b="1" dirty="0">
                <a:solidFill>
                  <a:srgbClr val="990033"/>
                </a:solidFill>
                <a:latin typeface="Times New Roman" pitchFamily="18" charset="0"/>
              </a:rPr>
              <a:t> con </a:t>
            </a:r>
            <a:r>
              <a:rPr lang="en-US" sz="6400" b="1" dirty="0" err="1">
                <a:solidFill>
                  <a:srgbClr val="990033"/>
                </a:solidFill>
                <a:latin typeface="Times New Roman" pitchFamily="18" charset="0"/>
              </a:rPr>
              <a:t>người</a:t>
            </a:r>
            <a:r>
              <a:rPr lang="en-US" sz="6400" b="1" dirty="0">
                <a:solidFill>
                  <a:srgbClr val="990033"/>
                </a:solidFill>
                <a:latin typeface="Times New Roman" pitchFamily="18" charset="0"/>
              </a:rPr>
              <a:t>    </a:t>
            </a:r>
            <a:r>
              <a:rPr lang="en-US" sz="4000" b="1" dirty="0">
                <a:solidFill>
                  <a:srgbClr val="990033"/>
                </a:solidFill>
                <a:latin typeface="Times New Roman" pitchFamily="18" charset="0"/>
              </a:rPr>
              <a:t>(</a:t>
            </a:r>
            <a:r>
              <a:rPr lang="en-US" sz="4000" b="1" dirty="0" err="1">
                <a:solidFill>
                  <a:srgbClr val="990033"/>
                </a:solidFill>
                <a:latin typeface="Times New Roman" pitchFamily="18" charset="0"/>
              </a:rPr>
              <a:t>Tiết</a:t>
            </a:r>
            <a:r>
              <a:rPr lang="en-US" sz="4000" b="1" dirty="0">
                <a:solidFill>
                  <a:srgbClr val="990033"/>
                </a:solidFill>
                <a:latin typeface="Times New Roman" pitchFamily="18" charset="0"/>
              </a:rPr>
              <a:t> 1)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98373" name="Rectangle 37"/>
          <p:cNvSpPr>
            <a:spLocks noChangeArrowheads="1"/>
          </p:cNvSpPr>
          <p:nvPr/>
        </p:nvSpPr>
        <p:spPr bwMode="auto">
          <a:xfrm>
            <a:off x="5199907" y="2651069"/>
            <a:ext cx="1727200" cy="1231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marL="457189" indent="-457189">
              <a:spcBef>
                <a:spcPct val="20000"/>
              </a:spcBef>
            </a:pPr>
            <a:r>
              <a:rPr lang="en-US" sz="7200" b="1" dirty="0">
                <a:solidFill>
                  <a:srgbClr val="0000CC"/>
                </a:solidFill>
                <a:latin typeface="HP001 5 hàng" pitchFamily="34" charset="0"/>
              </a:rPr>
              <a:t>  </a:t>
            </a:r>
            <a:endParaRPr lang="en-US" sz="8000" b="1" dirty="0">
              <a:solidFill>
                <a:srgbClr val="0000CC"/>
              </a:solidFill>
              <a:latin typeface="HP001 5 hàng" pitchFamily="34" charset="0"/>
            </a:endParaRPr>
          </a:p>
        </p:txBody>
      </p:sp>
      <p:sp>
        <p:nvSpPr>
          <p:cNvPr id="398374" name="Rectangle 38"/>
          <p:cNvSpPr>
            <a:spLocks noChangeArrowheads="1"/>
          </p:cNvSpPr>
          <p:nvPr/>
        </p:nvSpPr>
        <p:spPr bwMode="auto">
          <a:xfrm>
            <a:off x="6502400" y="2433639"/>
            <a:ext cx="1727200" cy="1231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r>
              <a:rPr lang="en-US" sz="7200" b="1" dirty="0">
                <a:solidFill>
                  <a:srgbClr val="0000CC"/>
                </a:solidFill>
                <a:latin typeface="HL Hoctro" pitchFamily="2" charset="0"/>
              </a:rPr>
              <a:t>  </a:t>
            </a:r>
            <a:endParaRPr lang="en-US" sz="7200" b="1" dirty="0">
              <a:solidFill>
                <a:srgbClr val="0000CC"/>
              </a:solidFill>
              <a:latin typeface="HP001  5 HÀNG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15200" y="2614756"/>
            <a:ext cx="1625600" cy="135421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8000" b="1" dirty="0">
                <a:solidFill>
                  <a:srgbClr val="0000CC"/>
                </a:solidFill>
                <a:latin typeface="HP001 5 hàng" pitchFamily="34" charset="0"/>
              </a:rPr>
              <a:t> 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98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983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342" grpId="0"/>
      <p:bldP spid="3983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49381" y="1897690"/>
            <a:ext cx="7135092" cy="2106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472C4"/>
              </a:buClr>
              <a:buSzPts val="2600"/>
              <a:buFont typeface="Chivo Light"/>
              <a:buNone/>
              <a:tabLst/>
              <a:defRPr/>
            </a:pPr>
            <a:r>
              <a:rPr lang="en-US" sz="60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2. </a:t>
            </a:r>
            <a:r>
              <a:rPr lang="en-US" sz="60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Hoạt</a:t>
            </a:r>
            <a:r>
              <a:rPr lang="en-US" sz="60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r>
              <a:rPr lang="en-US" sz="60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60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thành</a:t>
            </a:r>
            <a:r>
              <a:rPr lang="en-US" sz="60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kiến</a:t>
            </a:r>
            <a:r>
              <a:rPr lang="en-US" sz="60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lang="en-US" sz="60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mới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Chivo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1165" y="944404"/>
            <a:ext cx="112914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9418" y="318655"/>
            <a:ext cx="8977746" cy="4890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565564" y="5461134"/>
            <a:ext cx="93564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9637" y="304800"/>
            <a:ext cx="9185564" cy="486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493818" y="5347855"/>
            <a:ext cx="80079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9419" y="457199"/>
            <a:ext cx="9199418" cy="4752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745674" y="5458697"/>
            <a:ext cx="9060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ộ sưu tập">
  <a:themeElements>
    <a:clrScheme name="Bộ sưu tập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Bộ sưu tập">
      <a:majorFont>
        <a:latin typeface="Palatino Linotype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ộ sưu tập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275</Words>
  <Application>Microsoft Office PowerPoint</Application>
  <PresentationFormat>Widescreen</PresentationFormat>
  <Paragraphs>44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.VnAristote</vt:lpstr>
      <vt:lpstr>.VnCentury SchoolbookH</vt:lpstr>
      <vt:lpstr>.VnTime</vt:lpstr>
      <vt:lpstr>Arial</vt:lpstr>
      <vt:lpstr>Arial Unicode MS</vt:lpstr>
      <vt:lpstr>Calibri</vt:lpstr>
      <vt:lpstr>Calibri Light</vt:lpstr>
      <vt:lpstr>Chivo Light</vt:lpstr>
      <vt:lpstr>HL Hoctro</vt:lpstr>
      <vt:lpstr>HP001  5 HÀNG</vt:lpstr>
      <vt:lpstr>HP001 5 hàng</vt:lpstr>
      <vt:lpstr>Palatino Linotype</vt:lpstr>
      <vt:lpstr>Times New Roman</vt:lpstr>
      <vt:lpstr>Wingdings</vt:lpstr>
      <vt:lpstr>1_Office Theme</vt:lpstr>
      <vt:lpstr>Bộ sưu tập</vt:lpstr>
      <vt:lpstr>%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</dc:creator>
  <cp:lastModifiedBy>TTC</cp:lastModifiedBy>
  <cp:revision>47</cp:revision>
  <dcterms:created xsi:type="dcterms:W3CDTF">2020-09-06T03:13:56Z</dcterms:created>
  <dcterms:modified xsi:type="dcterms:W3CDTF">2025-02-14T02:09:54Z</dcterms:modified>
</cp:coreProperties>
</file>