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41"/>
  </p:notesMasterIdLst>
  <p:sldIdLst>
    <p:sldId id="443" r:id="rId3"/>
    <p:sldId id="728" r:id="rId4"/>
    <p:sldId id="931" r:id="rId5"/>
    <p:sldId id="517" r:id="rId6"/>
    <p:sldId id="942" r:id="rId7"/>
    <p:sldId id="746" r:id="rId8"/>
    <p:sldId id="747" r:id="rId9"/>
    <p:sldId id="748" r:id="rId10"/>
    <p:sldId id="749" r:id="rId11"/>
    <p:sldId id="750" r:id="rId12"/>
    <p:sldId id="751" r:id="rId13"/>
    <p:sldId id="795" r:id="rId14"/>
    <p:sldId id="908" r:id="rId15"/>
    <p:sldId id="785" r:id="rId16"/>
    <p:sldId id="429" r:id="rId17"/>
    <p:sldId id="439" r:id="rId18"/>
    <p:sldId id="437" r:id="rId19"/>
    <p:sldId id="932" r:id="rId20"/>
    <p:sldId id="742" r:id="rId21"/>
    <p:sldId id="272" r:id="rId22"/>
    <p:sldId id="933" r:id="rId23"/>
    <p:sldId id="936" r:id="rId24"/>
    <p:sldId id="935" r:id="rId25"/>
    <p:sldId id="741" r:id="rId26"/>
    <p:sldId id="533" r:id="rId27"/>
    <p:sldId id="341" r:id="rId28"/>
    <p:sldId id="930" r:id="rId29"/>
    <p:sldId id="937" r:id="rId30"/>
    <p:sldId id="938" r:id="rId31"/>
    <p:sldId id="939" r:id="rId32"/>
    <p:sldId id="940" r:id="rId33"/>
    <p:sldId id="941" r:id="rId34"/>
    <p:sldId id="349" r:id="rId35"/>
    <p:sldId id="526" r:id="rId36"/>
    <p:sldId id="410" r:id="rId37"/>
    <p:sldId id="525" r:id="rId38"/>
    <p:sldId id="535" r:id="rId39"/>
    <p:sldId id="407" r:id="rId40"/>
  </p:sldIdLst>
  <p:sldSz cx="12192000" cy="6858000"/>
  <p:notesSz cx="6858000" cy="9144000"/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A8BB2E"/>
    <a:srgbClr val="FF7C80"/>
    <a:srgbClr val="FFFF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31" autoAdjust="0"/>
    <p:restoredTop sz="78832" autoAdjust="0"/>
  </p:normalViewPr>
  <p:slideViewPr>
    <p:cSldViewPr snapToGrid="0">
      <p:cViewPr varScale="1">
        <p:scale>
          <a:sx n="90" d="100"/>
          <a:sy n="90" d="100"/>
        </p:scale>
        <p:origin x="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6236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65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359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F5A16451-F13B-4F6B-B2C6-0570C5508279}" type="slidenum">
              <a:rPr lang="en-US" smtClean="0"/>
              <a:pPr eaLnBrk="1" hangingPunct="1">
                <a:defRPr/>
              </a:pPr>
              <a:t>14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680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686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9167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4716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91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645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442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65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5324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632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6192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57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501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18339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4783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8967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4795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692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220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585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4915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05471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CC67A-4E8A-48AC-A7AE-E4404B12D0D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478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15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48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2C831CE-0A3C-4999-A155-525727EC8766}" type="slidenum">
              <a:rPr lang="en-US" smtClean="0"/>
              <a:pPr eaLnBrk="1" hangingPunct="1"/>
              <a:t>4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Facebook: TRAN THI THANH TAM</a:t>
            </a:r>
          </a:p>
        </p:txBody>
      </p:sp>
    </p:spTree>
    <p:extLst>
      <p:ext uri="{BB962C8B-B14F-4D97-AF65-F5344CB8AC3E}">
        <p14:creationId xmlns:p14="http://schemas.microsoft.com/office/powerpoint/2010/main" val="4025721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54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74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294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84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23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F3DA9-B0E9-4A94-AC64-500F1D071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069F0-B8D4-4841-AF23-326ACF4E749B}" type="datetimeFigureOut">
              <a:rPr lang="en-US"/>
              <a:pPr>
                <a:defRPr/>
              </a:pPr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1EB63-822E-40D0-96BD-00928042F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5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A813-D0CD-444C-7026-245DA2FB1E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0EDFBF-8C01-A9FB-55B8-C6D76F8230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68ECC-1321-1128-79CA-963219D79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D37EE-315F-48BE-AFD1-23B4C69BB6C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8F11F-F040-1E87-C518-97E745684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2996E-184E-B12D-1799-F18853846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93421-A271-4160-8B5D-28287369E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47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2025/2/25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567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4" r:id="rId7"/>
    <p:sldLayoutId id="2147483676" r:id="rId8"/>
    <p:sldLayoutId id="2147483677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4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0.jp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openxmlformats.org/officeDocument/2006/relationships/image" Target="../media/image19.png"/><Relationship Id="rId3" Type="http://schemas.openxmlformats.org/officeDocument/2006/relationships/audio" Target="NULL" TargetMode="External"/><Relationship Id="rId7" Type="http://schemas.microsoft.com/office/2007/relationships/media" Target="../media/media10.mp3"/><Relationship Id="rId12" Type="http://schemas.openxmlformats.org/officeDocument/2006/relationships/notesSlide" Target="../notesSlides/notesSlide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slideLayout" Target="../slideLayouts/slideLayout2.xml"/><Relationship Id="rId5" Type="http://schemas.microsoft.com/office/2007/relationships/media" Target="../media/media9.mp3"/><Relationship Id="rId15" Type="http://schemas.openxmlformats.org/officeDocument/2006/relationships/image" Target="../media/image6.png"/><Relationship Id="rId10" Type="http://schemas.openxmlformats.org/officeDocument/2006/relationships/audio" Target="../media/media11.mp3"/><Relationship Id="rId4" Type="http://schemas.microsoft.com/office/2007/relationships/media" Target="../media/media8.mp3"/><Relationship Id="rId9" Type="http://schemas.microsoft.com/office/2007/relationships/media" Target="../media/media11.mp3"/><Relationship Id="rId1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3.mp3"/><Relationship Id="rId7" Type="http://schemas.openxmlformats.org/officeDocument/2006/relationships/image" Target="../media/image2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p3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5.mp3"/><Relationship Id="rId7" Type="http://schemas.openxmlformats.org/officeDocument/2006/relationships/image" Target="../media/image22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p3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p3"/><Relationship Id="rId13" Type="http://schemas.openxmlformats.org/officeDocument/2006/relationships/slideLayout" Target="../slideLayouts/slideLayout2.xml"/><Relationship Id="rId3" Type="http://schemas.microsoft.com/office/2007/relationships/media" Target="../media/media17.mp3"/><Relationship Id="rId7" Type="http://schemas.microsoft.com/office/2007/relationships/media" Target="../media/media19.mp3"/><Relationship Id="rId12" Type="http://schemas.openxmlformats.org/officeDocument/2006/relationships/audio" Target="../media/media15.mp3"/><Relationship Id="rId17" Type="http://schemas.openxmlformats.org/officeDocument/2006/relationships/image" Target="../media/image6.png"/><Relationship Id="rId2" Type="http://schemas.openxmlformats.org/officeDocument/2006/relationships/audio" Target="../media/media16.mp3"/><Relationship Id="rId16" Type="http://schemas.openxmlformats.org/officeDocument/2006/relationships/image" Target="../media/image23.png"/><Relationship Id="rId1" Type="http://schemas.microsoft.com/office/2007/relationships/media" Target="../media/media16.mp3"/><Relationship Id="rId6" Type="http://schemas.openxmlformats.org/officeDocument/2006/relationships/audio" Target="../media/media18.mp3"/><Relationship Id="rId11" Type="http://schemas.microsoft.com/office/2007/relationships/media" Target="../media/media15.mp3"/><Relationship Id="rId5" Type="http://schemas.microsoft.com/office/2007/relationships/media" Target="../media/media18.mp3"/><Relationship Id="rId15" Type="http://schemas.openxmlformats.org/officeDocument/2006/relationships/image" Target="../media/image19.png"/><Relationship Id="rId10" Type="http://schemas.openxmlformats.org/officeDocument/2006/relationships/audio" Target="../media/media14.mp3"/><Relationship Id="rId4" Type="http://schemas.openxmlformats.org/officeDocument/2006/relationships/audio" Target="../media/media17.mp3"/><Relationship Id="rId9" Type="http://schemas.microsoft.com/office/2007/relationships/media" Target="../media/media14.mp3"/><Relationship Id="rId1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20.wav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.jpg"/><Relationship Id="rId2" Type="http://schemas.microsoft.com/office/2007/relationships/media" Target="../media/media20.wav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0.jpg"/><Relationship Id="rId2" Type="http://schemas.microsoft.com/office/2007/relationships/media" Target="../media/media20.wav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1.jpg"/><Relationship Id="rId2" Type="http://schemas.microsoft.com/office/2007/relationships/media" Target="../media/media20.wav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jpg"/><Relationship Id="rId2" Type="http://schemas.microsoft.com/office/2007/relationships/media" Target="../media/media20.wav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5.png"/><Relationship Id="rId2" Type="http://schemas.microsoft.com/office/2007/relationships/media" Target="../media/media20.wav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2.jpg"/><Relationship Id="rId2" Type="http://schemas.microsoft.com/office/2007/relationships/media" Target="../media/media20.wav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jpg"/><Relationship Id="rId9" Type="http://schemas.openxmlformats.org/officeDocument/2006/relationships/audio" Target="NUL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hyperlink" Target="BAI%20%20GIANG/HAT+2.wav" TargetMode="External"/><Relationship Id="rId7" Type="http://schemas.openxmlformats.org/officeDocument/2006/relationships/image" Target="../media/image42.gif"/><Relationship Id="rId2" Type="http://schemas.openxmlformats.org/officeDocument/2006/relationships/slideLayout" Target="../slideLayouts/slideLayout6.xml"/><Relationship Id="rId1" Type="http://schemas.openxmlformats.org/officeDocument/2006/relationships/audio" Target="file:///D:\BAI%20GIANG%20DIEN%20TU%20LOP%204%20MOI%20CHUAN\BOOK%201\Unit2\HAT.mp3" TargetMode="External"/><Relationship Id="rId6" Type="http://schemas.openxmlformats.org/officeDocument/2006/relationships/image" Target="../media/image41.gif"/><Relationship Id="rId11" Type="http://schemas.openxmlformats.org/officeDocument/2006/relationships/image" Target="../media/image46.png"/><Relationship Id="rId5" Type="http://schemas.openxmlformats.org/officeDocument/2006/relationships/image" Target="../media/image40.gif"/><Relationship Id="rId10" Type="http://schemas.openxmlformats.org/officeDocument/2006/relationships/image" Target="../media/image45.gif"/><Relationship Id="rId4" Type="http://schemas.openxmlformats.org/officeDocument/2006/relationships/image" Target="../media/image39.jpeg"/><Relationship Id="rId9" Type="http://schemas.openxmlformats.org/officeDocument/2006/relationships/image" Target="../media/image44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373EA7-E675-3E7E-ABE1-6E1BC7BE8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1" y="0"/>
            <a:ext cx="12460077" cy="6858000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5BE0C81B-9374-0F41-AE6F-4F55A9257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0426" y="2709862"/>
            <a:ext cx="8610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solidFill>
                  <a:srgbClr val="0070C0"/>
                </a:solidFill>
                <a:latin typeface="Arial" pitchFamily="34" charset="0"/>
              </a:rPr>
              <a:t>LESSON 2 ( 1, 2, 3)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D89CE7DE-2614-2507-AAFB-81ACA56A9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898" y="1688422"/>
            <a:ext cx="9792432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500" b="1" dirty="0">
                <a:latin typeface="Arial" pitchFamily="34" charset="0"/>
              </a:rPr>
              <a:t>         </a:t>
            </a:r>
            <a:r>
              <a:rPr lang="en-US" sz="4500" b="1" dirty="0">
                <a:solidFill>
                  <a:srgbClr val="FF0000"/>
                </a:solidFill>
                <a:latin typeface="Arial" pitchFamily="34" charset="0"/>
              </a:rPr>
              <a:t>UNIT 5: THINGS WE CAN DO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DB918009-4511-517A-F5DA-A77096D5C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115" y="177686"/>
            <a:ext cx="97924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500" b="1" dirty="0">
                <a:latin typeface="Arial" pitchFamily="34" charset="0"/>
              </a:rPr>
              <a:t>         </a:t>
            </a:r>
            <a:r>
              <a:rPr lang="en-US" sz="48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ENGLISH 4</a:t>
            </a:r>
            <a:endParaRPr lang="en-US" sz="4500" b="1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466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648496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053B8D-6A85-4AD4-B21A-916716913BBD}"/>
              </a:ext>
            </a:extLst>
          </p:cNvPr>
          <p:cNvSpPr txBox="1"/>
          <p:nvPr/>
        </p:nvSpPr>
        <p:spPr>
          <a:xfrm>
            <a:off x="3048484" y="4601971"/>
            <a:ext cx="791114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Play</a:t>
            </a:r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badminton</a:t>
            </a:r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cầu lông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418531F-5FE1-F336-E0C1-DCFC23B6B6DD}"/>
              </a:ext>
            </a:extLst>
          </p:cNvPr>
          <p:cNvSpPr/>
          <p:nvPr/>
        </p:nvSpPr>
        <p:spPr>
          <a:xfrm>
            <a:off x="3524596" y="1781498"/>
            <a:ext cx="5320145" cy="2594891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lay badminton">
            <a:hlinkClick r:id="" action="ppaction://media"/>
            <a:extLst>
              <a:ext uri="{FF2B5EF4-FFF2-40B4-BE49-F238E27FC236}">
                <a16:creationId xmlns:a16="http://schemas.microsoft.com/office/drawing/2014/main" id="{D5B52C64-0F01-A6D0-EEB1-F5BF4C76F3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69493" y="22145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1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648496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053B8D-6A85-4AD4-B21A-916716913BBD}"/>
              </a:ext>
            </a:extLst>
          </p:cNvPr>
          <p:cNvSpPr txBox="1"/>
          <p:nvPr/>
        </p:nvSpPr>
        <p:spPr>
          <a:xfrm>
            <a:off x="3048484" y="4601971"/>
            <a:ext cx="667522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Play</a:t>
            </a:r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football:chơi</a:t>
            </a:r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đá bóng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418531F-5FE1-F336-E0C1-DCFC23B6B6DD}"/>
              </a:ext>
            </a:extLst>
          </p:cNvPr>
          <p:cNvSpPr/>
          <p:nvPr/>
        </p:nvSpPr>
        <p:spPr>
          <a:xfrm>
            <a:off x="3524596" y="1781498"/>
            <a:ext cx="5320145" cy="2594891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lay football">
            <a:hlinkClick r:id="" action="ppaction://media"/>
            <a:extLst>
              <a:ext uri="{FF2B5EF4-FFF2-40B4-BE49-F238E27FC236}">
                <a16:creationId xmlns:a16="http://schemas.microsoft.com/office/drawing/2014/main" id="{34660652-6681-8ADA-4504-139307FDFD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61333" y="46740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5CA500-993D-4568-B57F-7C9C9EEBF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922FA2-A7C0-453E-B294-97C94CE4277A}"/>
              </a:ext>
            </a:extLst>
          </p:cNvPr>
          <p:cNvSpPr txBox="1"/>
          <p:nvPr/>
        </p:nvSpPr>
        <p:spPr>
          <a:xfrm>
            <a:off x="3962400" y="662226"/>
            <a:ext cx="5105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</a:rPr>
              <a:t>VOCABULARY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A7F7BF-1A9A-4C3A-9EE1-40FA53A0FB88}"/>
              </a:ext>
            </a:extLst>
          </p:cNvPr>
          <p:cNvSpPr txBox="1"/>
          <p:nvPr/>
        </p:nvSpPr>
        <p:spPr>
          <a:xfrm>
            <a:off x="3628158" y="1874107"/>
            <a:ext cx="7594023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500" b="1" dirty="0"/>
              <a:t>Swim: </a:t>
            </a:r>
            <a:r>
              <a:rPr lang="en-US" sz="3500" b="1" dirty="0" err="1"/>
              <a:t>bơi</a:t>
            </a:r>
            <a:endParaRPr lang="en-US" sz="3500" b="1" dirty="0"/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500" b="1" dirty="0"/>
              <a:t>Play badminton: </a:t>
            </a:r>
            <a:r>
              <a:rPr lang="en-US" sz="3500" b="1" dirty="0" err="1"/>
              <a:t>đánh</a:t>
            </a:r>
            <a:r>
              <a:rPr lang="en-US" sz="3500" b="1" dirty="0"/>
              <a:t> </a:t>
            </a:r>
            <a:r>
              <a:rPr lang="en-US" sz="3500" b="1" dirty="0" err="1"/>
              <a:t>cầu</a:t>
            </a:r>
            <a:r>
              <a:rPr lang="en-US" sz="3500" b="1" dirty="0"/>
              <a:t> </a:t>
            </a:r>
            <a:r>
              <a:rPr lang="en-US" sz="3500" b="1" dirty="0" err="1"/>
              <a:t>lông</a:t>
            </a:r>
            <a:endParaRPr lang="en-US" sz="3500" b="1" dirty="0"/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500" b="1" dirty="0"/>
              <a:t>Roller skate: </a:t>
            </a:r>
            <a:r>
              <a:rPr lang="en-US" sz="3500" b="1" dirty="0" err="1"/>
              <a:t>trượt</a:t>
            </a:r>
            <a:r>
              <a:rPr lang="en-US" sz="3500" b="1" dirty="0"/>
              <a:t> pa tin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500" b="1" dirty="0"/>
              <a:t>Cook: </a:t>
            </a:r>
            <a:r>
              <a:rPr lang="en-US" sz="3500" b="1" dirty="0" err="1"/>
              <a:t>nấu</a:t>
            </a:r>
            <a:r>
              <a:rPr lang="en-US" sz="3500" b="1" dirty="0"/>
              <a:t> </a:t>
            </a:r>
            <a:r>
              <a:rPr lang="en-US" sz="3500" b="1" dirty="0" err="1"/>
              <a:t>ăn</a:t>
            </a:r>
            <a:endParaRPr lang="en-US" sz="3500" b="1" dirty="0"/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500" b="1" dirty="0"/>
              <a:t>Draw: </a:t>
            </a:r>
            <a:r>
              <a:rPr lang="en-US" sz="3500" b="1" dirty="0" err="1"/>
              <a:t>vẽ</a:t>
            </a:r>
            <a:endParaRPr lang="en-US" sz="3500" b="1" dirty="0"/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500" b="1" dirty="0"/>
              <a:t>Play football: </a:t>
            </a:r>
            <a:r>
              <a:rPr lang="en-US" sz="3500" b="1" dirty="0" err="1"/>
              <a:t>chơi</a:t>
            </a:r>
            <a:r>
              <a:rPr lang="en-US" sz="3500" b="1" dirty="0"/>
              <a:t> </a:t>
            </a:r>
            <a:r>
              <a:rPr lang="en-US" sz="3500" b="1" dirty="0" err="1"/>
              <a:t>đá</a:t>
            </a:r>
            <a:r>
              <a:rPr lang="en-US" sz="3500" b="1" dirty="0"/>
              <a:t> </a:t>
            </a:r>
            <a:r>
              <a:rPr lang="en-US" sz="3500" b="1" dirty="0" err="1"/>
              <a:t>bóng</a:t>
            </a:r>
            <a:endParaRPr lang="en-US" sz="3500" b="1" dirty="0"/>
          </a:p>
          <a:p>
            <a:endParaRPr lang="en-US" sz="2700" b="1" dirty="0"/>
          </a:p>
          <a:p>
            <a:pPr marL="457200" indent="-457200">
              <a:buFontTx/>
              <a:buChar char="-"/>
            </a:pPr>
            <a:endParaRPr lang="en-US" sz="2700" b="1" dirty="0"/>
          </a:p>
        </p:txBody>
      </p:sp>
    </p:spTree>
    <p:extLst>
      <p:ext uri="{BB962C8B-B14F-4D97-AF65-F5344CB8AC3E}">
        <p14:creationId xmlns:p14="http://schemas.microsoft.com/office/powerpoint/2010/main" val="5742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E86FDC-5BB6-435E-A79A-EE794A114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84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D9D160-1E6E-4CF1-8ABF-832F9956BAB7}"/>
              </a:ext>
            </a:extLst>
          </p:cNvPr>
          <p:cNvSpPr/>
          <p:nvPr/>
        </p:nvSpPr>
        <p:spPr>
          <a:xfrm>
            <a:off x="1422400" y="1314451"/>
            <a:ext cx="91694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1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 </a:t>
            </a:r>
          </a:p>
          <a:p>
            <a:pPr lvl="1" algn="ctr"/>
            <a:r>
              <a:rPr lang="en-US" sz="1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MATCHING</a:t>
            </a:r>
          </a:p>
        </p:txBody>
      </p:sp>
    </p:spTree>
    <p:extLst>
      <p:ext uri="{BB962C8B-B14F-4D97-AF65-F5344CB8AC3E}">
        <p14:creationId xmlns:p14="http://schemas.microsoft.com/office/powerpoint/2010/main" val="59658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202408" y="4896762"/>
            <a:ext cx="2426916" cy="1213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</a:rPr>
              <a:t>Play badminton</a:t>
            </a:r>
            <a:endParaRPr lang="en-US" sz="3000" b="1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65935" y="97831"/>
            <a:ext cx="60960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CHECK VOCABULARY: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MATCHING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76064" y="3253211"/>
            <a:ext cx="3092450" cy="12009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>
                <a:solidFill>
                  <a:srgbClr val="FF0000"/>
                </a:solidFill>
              </a:rPr>
              <a:t>swim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84216" y="1382128"/>
            <a:ext cx="2938718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000" b="1" dirty="0">
                <a:solidFill>
                  <a:srgbClr val="FF0000"/>
                </a:solidFill>
              </a:rPr>
              <a:t>       Play football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0CC0FBF-357C-4A74-82DE-B9301E30DD3A}"/>
              </a:ext>
            </a:extLst>
          </p:cNvPr>
          <p:cNvSpPr/>
          <p:nvPr/>
        </p:nvSpPr>
        <p:spPr>
          <a:xfrm>
            <a:off x="8850960" y="4987907"/>
            <a:ext cx="3506582" cy="4101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</a:rPr>
              <a:t>roller skate</a:t>
            </a:r>
            <a:endParaRPr lang="en-US" sz="3000" b="1" dirty="0">
              <a:solidFill>
                <a:schemeClr val="tx2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2F23890-56E6-4DA6-8238-10410991BA56}"/>
              </a:ext>
            </a:extLst>
          </p:cNvPr>
          <p:cNvSpPr/>
          <p:nvPr/>
        </p:nvSpPr>
        <p:spPr>
          <a:xfrm>
            <a:off x="8578630" y="2997999"/>
            <a:ext cx="3844925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</a:rPr>
              <a:t>cook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BB70C56-6A67-43E3-B4FD-365D3851B236}"/>
              </a:ext>
            </a:extLst>
          </p:cNvPr>
          <p:cNvSpPr/>
          <p:nvPr/>
        </p:nvSpPr>
        <p:spPr>
          <a:xfrm>
            <a:off x="8578630" y="1135461"/>
            <a:ext cx="393541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</a:rPr>
              <a:t>draw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6BC4087-C38E-B0E3-DD0D-175E0830F5AF}"/>
              </a:ext>
            </a:extLst>
          </p:cNvPr>
          <p:cNvCxnSpPr>
            <a:cxnSpLocks/>
          </p:cNvCxnSpPr>
          <p:nvPr/>
        </p:nvCxnSpPr>
        <p:spPr>
          <a:xfrm>
            <a:off x="2163742" y="2025632"/>
            <a:ext cx="1414971" cy="1436515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64F0D96-B86C-EA2E-9F47-0ED26C6B361E}"/>
              </a:ext>
            </a:extLst>
          </p:cNvPr>
          <p:cNvCxnSpPr>
            <a:cxnSpLocks/>
          </p:cNvCxnSpPr>
          <p:nvPr/>
        </p:nvCxnSpPr>
        <p:spPr>
          <a:xfrm>
            <a:off x="1575272" y="3462147"/>
            <a:ext cx="2030061" cy="1696227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5F10625-69FC-1181-2842-AD578D7C8086}"/>
              </a:ext>
            </a:extLst>
          </p:cNvPr>
          <p:cNvCxnSpPr>
            <a:cxnSpLocks/>
          </p:cNvCxnSpPr>
          <p:nvPr/>
        </p:nvCxnSpPr>
        <p:spPr>
          <a:xfrm flipV="1">
            <a:off x="2005704" y="1991728"/>
            <a:ext cx="1251032" cy="3575899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F1715C0-18DE-7472-45B0-25FF880F524E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7607111" y="1690124"/>
            <a:ext cx="2162647" cy="3457434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8E4CFFC-0D70-D91A-003A-C600AA3BE7B1}"/>
              </a:ext>
            </a:extLst>
          </p:cNvPr>
          <p:cNvCxnSpPr>
            <a:cxnSpLocks/>
          </p:cNvCxnSpPr>
          <p:nvPr/>
        </p:nvCxnSpPr>
        <p:spPr>
          <a:xfrm flipV="1">
            <a:off x="7744416" y="3257364"/>
            <a:ext cx="1753012" cy="60960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E762092-9FCB-0E66-9CDF-A4904BE569B1}"/>
              </a:ext>
            </a:extLst>
          </p:cNvPr>
          <p:cNvCxnSpPr>
            <a:cxnSpLocks/>
          </p:cNvCxnSpPr>
          <p:nvPr/>
        </p:nvCxnSpPr>
        <p:spPr>
          <a:xfrm flipV="1">
            <a:off x="7770159" y="1699626"/>
            <a:ext cx="1999599" cy="402291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CAFDEE0-74AC-3EE4-9288-B14F268D0D7A}"/>
              </a:ext>
            </a:extLst>
          </p:cNvPr>
          <p:cNvSpPr/>
          <p:nvPr/>
        </p:nvSpPr>
        <p:spPr>
          <a:xfrm>
            <a:off x="166255" y="783631"/>
            <a:ext cx="1802169" cy="168940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F708A3-AF48-AC42-9EC8-715E50AE4755}"/>
              </a:ext>
            </a:extLst>
          </p:cNvPr>
          <p:cNvSpPr/>
          <p:nvPr/>
        </p:nvSpPr>
        <p:spPr>
          <a:xfrm>
            <a:off x="179565" y="2764783"/>
            <a:ext cx="1802169" cy="168940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A56906-10F9-6F91-341F-A76AAA3486B0}"/>
              </a:ext>
            </a:extLst>
          </p:cNvPr>
          <p:cNvSpPr/>
          <p:nvPr/>
        </p:nvSpPr>
        <p:spPr>
          <a:xfrm>
            <a:off x="235319" y="4745935"/>
            <a:ext cx="1802169" cy="168940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FC2D10-E492-9931-0827-2DDFE9F5E642}"/>
              </a:ext>
            </a:extLst>
          </p:cNvPr>
          <p:cNvSpPr/>
          <p:nvPr/>
        </p:nvSpPr>
        <p:spPr>
          <a:xfrm>
            <a:off x="5804942" y="845421"/>
            <a:ext cx="1802169" cy="168940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96CE0C-0E98-1F65-F5F3-D6CDD036BCB4}"/>
              </a:ext>
            </a:extLst>
          </p:cNvPr>
          <p:cNvSpPr/>
          <p:nvPr/>
        </p:nvSpPr>
        <p:spPr>
          <a:xfrm>
            <a:off x="5818252" y="2826573"/>
            <a:ext cx="1802169" cy="1689405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D4CED1-E302-85C4-F75D-97E0B1548383}"/>
              </a:ext>
            </a:extLst>
          </p:cNvPr>
          <p:cNvSpPr/>
          <p:nvPr/>
        </p:nvSpPr>
        <p:spPr>
          <a:xfrm>
            <a:off x="5874006" y="4807725"/>
            <a:ext cx="1802169" cy="168940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9401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97A4DF-B464-759E-5843-4EEEE5FF75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2066" y="631459"/>
            <a:ext cx="10582871" cy="5503333"/>
          </a:xfrm>
          <a:prstGeom prst="rect">
            <a:avLst/>
          </a:prstGeom>
        </p:spPr>
      </p:pic>
      <p:pic>
        <p:nvPicPr>
          <p:cNvPr id="2" name="Track 49">
            <a:hlinkClick r:id="" action="ppaction://media"/>
            <a:extLst>
              <a:ext uri="{FF2B5EF4-FFF2-40B4-BE49-F238E27FC236}">
                <a16:creationId xmlns:a16="http://schemas.microsoft.com/office/drawing/2014/main" id="{5054F35A-8071-1416-3C8F-5A0527644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988233" y="723208"/>
            <a:ext cx="609600" cy="609600"/>
          </a:xfrm>
          <a:prstGeom prst="rect">
            <a:avLst/>
          </a:prstGeom>
        </p:spPr>
      </p:pic>
      <p:pic>
        <p:nvPicPr>
          <p:cNvPr id="3" name="Unit 5 l2. 1. a 1">
            <a:hlinkClick r:id="" action="ppaction://media"/>
            <a:extLst>
              <a:ext uri="{FF2B5EF4-FFF2-40B4-BE49-F238E27FC236}">
                <a16:creationId xmlns:a16="http://schemas.microsoft.com/office/drawing/2014/main" id="{3510FFF5-FAF8-3F48-2283-9341040157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468.93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5825" y="1611283"/>
            <a:ext cx="609600" cy="609600"/>
          </a:xfrm>
          <a:prstGeom prst="rect">
            <a:avLst/>
          </a:prstGeom>
        </p:spPr>
      </p:pic>
      <p:pic>
        <p:nvPicPr>
          <p:cNvPr id="4" name="Unit 5 l2. 1. a 2">
            <a:hlinkClick r:id="" action="ppaction://media"/>
            <a:extLst>
              <a:ext uri="{FF2B5EF4-FFF2-40B4-BE49-F238E27FC236}">
                <a16:creationId xmlns:a16="http://schemas.microsoft.com/office/drawing/2014/main" id="{BF38FCF5-F5C7-1372-DD64-CF900CED8B8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632363" y="5515321"/>
            <a:ext cx="609600" cy="609600"/>
          </a:xfrm>
          <a:prstGeom prst="rect">
            <a:avLst/>
          </a:prstGeom>
        </p:spPr>
      </p:pic>
      <p:pic>
        <p:nvPicPr>
          <p:cNvPr id="9" name="Unit 5 l2. 1. b 1">
            <a:hlinkClick r:id="" action="ppaction://media"/>
            <a:extLst>
              <a:ext uri="{FF2B5EF4-FFF2-40B4-BE49-F238E27FC236}">
                <a16:creationId xmlns:a16="http://schemas.microsoft.com/office/drawing/2014/main" id="{F1C93B54-7ADB-E0F8-C357-8AC3A5E2B13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77891" y="2241665"/>
            <a:ext cx="609600" cy="609600"/>
          </a:xfrm>
          <a:prstGeom prst="rect">
            <a:avLst/>
          </a:prstGeom>
        </p:spPr>
      </p:pic>
      <p:pic>
        <p:nvPicPr>
          <p:cNvPr id="10" name="Unit 5 l2. 1. b 2">
            <a:hlinkClick r:id="" action="ppaction://media"/>
            <a:extLst>
              <a:ext uri="{FF2B5EF4-FFF2-40B4-BE49-F238E27FC236}">
                <a16:creationId xmlns:a16="http://schemas.microsoft.com/office/drawing/2014/main" id="{B6199EC0-89B4-0C82-91C1-BA26660454A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48699" y="54654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5650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71D04-C534-74DA-9C43-A475B7AB7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  <p:sp>
        <p:nvSpPr>
          <p:cNvPr id="2" name="Flowchart: Punched Tape 1">
            <a:extLst>
              <a:ext uri="{FF2B5EF4-FFF2-40B4-BE49-F238E27FC236}">
                <a16:creationId xmlns:a16="http://schemas.microsoft.com/office/drawing/2014/main" id="{FEFC2FD5-1164-A653-1769-6A7225E17F0F}"/>
              </a:ext>
            </a:extLst>
          </p:cNvPr>
          <p:cNvSpPr/>
          <p:nvPr/>
        </p:nvSpPr>
        <p:spPr>
          <a:xfrm>
            <a:off x="1524000" y="2709862"/>
            <a:ext cx="9563100" cy="2333626"/>
          </a:xfrm>
          <a:prstGeom prst="flowChartPunchedTap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 PATTERN</a:t>
            </a:r>
          </a:p>
        </p:txBody>
      </p:sp>
    </p:spTree>
    <p:extLst>
      <p:ext uri="{BB962C8B-B14F-4D97-AF65-F5344CB8AC3E}">
        <p14:creationId xmlns:p14="http://schemas.microsoft.com/office/powerpoint/2010/main" val="498766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40A5EA-569F-571E-1B0D-84C84B67B6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0"/>
            <a:ext cx="12308391" cy="6858000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8C34CBF1-FAA1-C961-FC72-474D3E409237}"/>
              </a:ext>
            </a:extLst>
          </p:cNvPr>
          <p:cNvSpPr/>
          <p:nvPr/>
        </p:nvSpPr>
        <p:spPr>
          <a:xfrm>
            <a:off x="583160" y="1671635"/>
            <a:ext cx="9953221" cy="1835038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 he 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swim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Anh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?)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C45658-B330-CE2F-35D3-58F23B884269}"/>
              </a:ext>
            </a:extLst>
          </p:cNvPr>
          <p:cNvSpPr/>
          <p:nvPr/>
        </p:nvSpPr>
        <p:spPr>
          <a:xfrm>
            <a:off x="2534503" y="276931"/>
            <a:ext cx="8853933" cy="1205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DEA94CED-C80D-A8B2-8291-216E05CCA803}"/>
              </a:ext>
            </a:extLst>
          </p:cNvPr>
          <p:cNvSpPr/>
          <p:nvPr/>
        </p:nvSpPr>
        <p:spPr>
          <a:xfrm>
            <a:off x="2116476" y="3696235"/>
            <a:ext cx="9005157" cy="2263020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Yes, he can./ No, he can’t </a:t>
            </a:r>
          </a:p>
        </p:txBody>
      </p:sp>
      <p:pic>
        <p:nvPicPr>
          <p:cNvPr id="2" name="Can he swim">
            <a:hlinkClick r:id="" action="ppaction://media"/>
            <a:extLst>
              <a:ext uri="{FF2B5EF4-FFF2-40B4-BE49-F238E27FC236}">
                <a16:creationId xmlns:a16="http://schemas.microsoft.com/office/drawing/2014/main" id="{1A3B3ABF-F078-0EC1-C790-FBFFED57AB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1383" y="2819400"/>
            <a:ext cx="609600" cy="609600"/>
          </a:xfrm>
          <a:prstGeom prst="rect">
            <a:avLst/>
          </a:prstGeom>
        </p:spPr>
      </p:pic>
      <p:pic>
        <p:nvPicPr>
          <p:cNvPr id="6" name="yes, he can">
            <a:hlinkClick r:id="" action="ppaction://media"/>
            <a:extLst>
              <a:ext uri="{FF2B5EF4-FFF2-40B4-BE49-F238E27FC236}">
                <a16:creationId xmlns:a16="http://schemas.microsoft.com/office/drawing/2014/main" id="{7A255937-8EAE-3E3A-AFB2-A59A500F61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23391" y="48815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3291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40A5EA-569F-571E-1B0D-84C84B67B6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0"/>
            <a:ext cx="12308391" cy="6858000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8C34CBF1-FAA1-C961-FC72-474D3E409237}"/>
              </a:ext>
            </a:extLst>
          </p:cNvPr>
          <p:cNvSpPr/>
          <p:nvPr/>
        </p:nvSpPr>
        <p:spPr>
          <a:xfrm>
            <a:off x="583160" y="1671635"/>
            <a:ext cx="11262476" cy="1835038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 he 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roller skate?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Anh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trượt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 tin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?)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C45658-B330-CE2F-35D3-58F23B884269}"/>
              </a:ext>
            </a:extLst>
          </p:cNvPr>
          <p:cNvSpPr/>
          <p:nvPr/>
        </p:nvSpPr>
        <p:spPr>
          <a:xfrm>
            <a:off x="2534503" y="276931"/>
            <a:ext cx="8853933" cy="1205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DEA94CED-C80D-A8B2-8291-216E05CCA803}"/>
              </a:ext>
            </a:extLst>
          </p:cNvPr>
          <p:cNvSpPr/>
          <p:nvPr/>
        </p:nvSpPr>
        <p:spPr>
          <a:xfrm>
            <a:off x="2267702" y="3696235"/>
            <a:ext cx="8853932" cy="2263020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No, he can’t.</a:t>
            </a:r>
          </a:p>
          <a:p>
            <a:r>
              <a:rPr lang="en-US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an he roller skate">
            <a:hlinkClick r:id="" action="ppaction://media"/>
            <a:extLst>
              <a:ext uri="{FF2B5EF4-FFF2-40B4-BE49-F238E27FC236}">
                <a16:creationId xmlns:a16="http://schemas.microsoft.com/office/drawing/2014/main" id="{F0AF7F25-C67A-BB06-E5C4-279685BC20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6019" y="2672281"/>
            <a:ext cx="609600" cy="609600"/>
          </a:xfrm>
          <a:prstGeom prst="rect">
            <a:avLst/>
          </a:prstGeom>
        </p:spPr>
      </p:pic>
      <p:pic>
        <p:nvPicPr>
          <p:cNvPr id="6" name="No, he can't..">
            <a:hlinkClick r:id="" action="ppaction://media"/>
            <a:extLst>
              <a:ext uri="{FF2B5EF4-FFF2-40B4-BE49-F238E27FC236}">
                <a16:creationId xmlns:a16="http://schemas.microsoft.com/office/drawing/2014/main" id="{09693D3D-C036-56BD-53A3-88217F98A7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24903" y="48277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040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61DB0A-E562-47D7-3120-5AE13FCB4BE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6040" y="780699"/>
            <a:ext cx="10588898" cy="4955083"/>
          </a:xfrm>
          <a:prstGeom prst="rect">
            <a:avLst/>
          </a:prstGeom>
        </p:spPr>
      </p:pic>
      <p:pic>
        <p:nvPicPr>
          <p:cNvPr id="2" name="swim- yes">
            <a:hlinkClick r:id="" action="ppaction://media"/>
            <a:extLst>
              <a:ext uri="{FF2B5EF4-FFF2-40B4-BE49-F238E27FC236}">
                <a16:creationId xmlns:a16="http://schemas.microsoft.com/office/drawing/2014/main" id="{014B54FB-DC1A-3385-8241-8E0EB2CB3E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760421" y="2697393"/>
            <a:ext cx="609600" cy="609600"/>
          </a:xfrm>
          <a:prstGeom prst="rect">
            <a:avLst/>
          </a:prstGeom>
        </p:spPr>
      </p:pic>
      <p:pic>
        <p:nvPicPr>
          <p:cNvPr id="3" name="roller skate- no">
            <a:hlinkClick r:id="" action="ppaction://media"/>
            <a:extLst>
              <a:ext uri="{FF2B5EF4-FFF2-40B4-BE49-F238E27FC236}">
                <a16:creationId xmlns:a16="http://schemas.microsoft.com/office/drawing/2014/main" id="{1A733665-74D9-1CD3-D346-BDBA14609F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03545" y="2652362"/>
            <a:ext cx="609600" cy="609600"/>
          </a:xfrm>
          <a:prstGeom prst="rect">
            <a:avLst/>
          </a:prstGeom>
        </p:spPr>
      </p:pic>
      <p:pic>
        <p:nvPicPr>
          <p:cNvPr id="4" name="cook yes">
            <a:hlinkClick r:id="" action="ppaction://media"/>
            <a:extLst>
              <a:ext uri="{FF2B5EF4-FFF2-40B4-BE49-F238E27FC236}">
                <a16:creationId xmlns:a16="http://schemas.microsoft.com/office/drawing/2014/main" id="{6FA38415-BC8C-7BD4-641F-FBFCC580171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871257" y="4918887"/>
            <a:ext cx="609600" cy="609600"/>
          </a:xfrm>
          <a:prstGeom prst="rect">
            <a:avLst/>
          </a:prstGeom>
        </p:spPr>
      </p:pic>
      <p:pic>
        <p:nvPicPr>
          <p:cNvPr id="9" name="draw -no">
            <a:hlinkClick r:id="" action="ppaction://media"/>
            <a:extLst>
              <a:ext uri="{FF2B5EF4-FFF2-40B4-BE49-F238E27FC236}">
                <a16:creationId xmlns:a16="http://schemas.microsoft.com/office/drawing/2014/main" id="{15B9BDD8-D53E-BDC5-E11F-4E93331357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25960" y="4939669"/>
            <a:ext cx="609600" cy="609600"/>
          </a:xfrm>
          <a:prstGeom prst="rect">
            <a:avLst/>
          </a:prstGeom>
        </p:spPr>
      </p:pic>
      <p:pic>
        <p:nvPicPr>
          <p:cNvPr id="10" name="can he roller skate">
            <a:hlinkClick r:id="" action="ppaction://media"/>
            <a:extLst>
              <a:ext uri="{FF2B5EF4-FFF2-40B4-BE49-F238E27FC236}">
                <a16:creationId xmlns:a16="http://schemas.microsoft.com/office/drawing/2014/main" id="{C3B13B49-DDB7-DE5E-03DC-D304A235E85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75562" y="1710695"/>
            <a:ext cx="609600" cy="609600"/>
          </a:xfrm>
          <a:prstGeom prst="rect">
            <a:avLst/>
          </a:prstGeom>
        </p:spPr>
      </p:pic>
      <p:pic>
        <p:nvPicPr>
          <p:cNvPr id="11" name="No, he can't..">
            <a:hlinkClick r:id="" action="ppaction://media"/>
            <a:extLst>
              <a:ext uri="{FF2B5EF4-FFF2-40B4-BE49-F238E27FC236}">
                <a16:creationId xmlns:a16="http://schemas.microsoft.com/office/drawing/2014/main" id="{6996DEF0-4D0A-8E77-43F3-68DD22F0DFF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44862" y="2609935"/>
            <a:ext cx="609600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AA198C-E135-9283-A424-F3AF585257EC}"/>
              </a:ext>
            </a:extLst>
          </p:cNvPr>
          <p:cNvSpPr txBox="1"/>
          <p:nvPr/>
        </p:nvSpPr>
        <p:spPr>
          <a:xfrm>
            <a:off x="1075451" y="1725907"/>
            <a:ext cx="3647797" cy="4770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 he </a:t>
            </a:r>
            <a:r>
              <a:rPr lang="en-US" sz="2500" b="1" dirty="0">
                <a:latin typeface="Comic Sans MS" panose="030F0702030302020204" pitchFamily="66" charset="0"/>
              </a:rPr>
              <a:t>roller skate?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56F0D3-E3BB-1A85-EDB3-27325040F075}"/>
              </a:ext>
            </a:extLst>
          </p:cNvPr>
          <p:cNvSpPr txBox="1"/>
          <p:nvPr/>
        </p:nvSpPr>
        <p:spPr>
          <a:xfrm>
            <a:off x="999188" y="2618919"/>
            <a:ext cx="3647797" cy="86177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No, he can’t, but he can swim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B29417-5B95-1EF8-4AD3-AED19A57176F}"/>
              </a:ext>
            </a:extLst>
          </p:cNvPr>
          <p:cNvSpPr/>
          <p:nvPr/>
        </p:nvSpPr>
        <p:spPr>
          <a:xfrm>
            <a:off x="1475640" y="3489677"/>
            <a:ext cx="3395617" cy="1165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1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E672D4-5503-709D-F85A-E26C35BE4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5001CD6E-D8BC-494E-8C89-CF256B3A0AA2}"/>
              </a:ext>
            </a:extLst>
          </p:cNvPr>
          <p:cNvSpPr/>
          <p:nvPr/>
        </p:nvSpPr>
        <p:spPr>
          <a:xfrm>
            <a:off x="2581837" y="-699242"/>
            <a:ext cx="8310283" cy="2771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NUMBERS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9992064E-9F9C-4809-B065-1DDCC1B9A067}"/>
              </a:ext>
            </a:extLst>
          </p:cNvPr>
          <p:cNvSpPr/>
          <p:nvPr/>
        </p:nvSpPr>
        <p:spPr>
          <a:xfrm>
            <a:off x="4653944" y="3303214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05E3DA9-9D39-487E-B4BB-8AD46C2694A6}"/>
              </a:ext>
            </a:extLst>
          </p:cNvPr>
          <p:cNvSpPr/>
          <p:nvPr/>
        </p:nvSpPr>
        <p:spPr>
          <a:xfrm>
            <a:off x="4045491" y="334607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A910A0D-C72D-48DA-AC0E-69B25AD06FFD}"/>
              </a:ext>
            </a:extLst>
          </p:cNvPr>
          <p:cNvSpPr/>
          <p:nvPr/>
        </p:nvSpPr>
        <p:spPr>
          <a:xfrm>
            <a:off x="5331898" y="411450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43B12DE-6654-4CB7-8387-AFBE877C217E}"/>
              </a:ext>
            </a:extLst>
          </p:cNvPr>
          <p:cNvSpPr/>
          <p:nvPr/>
        </p:nvSpPr>
        <p:spPr>
          <a:xfrm>
            <a:off x="4653944" y="4190120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512732E-3B77-488C-9952-4CE442082156}"/>
              </a:ext>
            </a:extLst>
          </p:cNvPr>
          <p:cNvSpPr/>
          <p:nvPr/>
        </p:nvSpPr>
        <p:spPr>
          <a:xfrm>
            <a:off x="5677995" y="5018116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TALK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D2A48ED-79C3-401F-8ED7-BE1E19C0B2C0}"/>
              </a:ext>
            </a:extLst>
          </p:cNvPr>
          <p:cNvSpPr/>
          <p:nvPr/>
        </p:nvSpPr>
        <p:spPr>
          <a:xfrm>
            <a:off x="5002764" y="503688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43A11446-7BEF-4A4E-84DF-134AF2AECBB8}"/>
              </a:ext>
            </a:extLst>
          </p:cNvPr>
          <p:cNvSpPr/>
          <p:nvPr/>
        </p:nvSpPr>
        <p:spPr>
          <a:xfrm>
            <a:off x="3744031" y="1456480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-UP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FAC5CE2-68EA-4465-9553-F874CE413D67}"/>
              </a:ext>
            </a:extLst>
          </p:cNvPr>
          <p:cNvSpPr/>
          <p:nvPr/>
        </p:nvSpPr>
        <p:spPr>
          <a:xfrm>
            <a:off x="3081790" y="1499342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07F67F5-2D0E-46F4-AA12-C747D1DEFBC6}"/>
              </a:ext>
            </a:extLst>
          </p:cNvPr>
          <p:cNvSpPr/>
          <p:nvPr/>
        </p:nvSpPr>
        <p:spPr>
          <a:xfrm>
            <a:off x="4178818" y="240225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29B402D-410E-4943-8416-4C64618C953E}"/>
              </a:ext>
            </a:extLst>
          </p:cNvPr>
          <p:cNvSpPr/>
          <p:nvPr/>
        </p:nvSpPr>
        <p:spPr>
          <a:xfrm>
            <a:off x="3516577" y="2445115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D1C6DDA-9D50-46FF-AC41-0A6EA2A6197C}"/>
              </a:ext>
            </a:extLst>
          </p:cNvPr>
          <p:cNvSpPr/>
          <p:nvPr/>
        </p:nvSpPr>
        <p:spPr>
          <a:xfrm>
            <a:off x="6126229" y="585631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GAME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383F1E1-B205-4A6A-AD66-D2CE0269B576}"/>
              </a:ext>
            </a:extLst>
          </p:cNvPr>
          <p:cNvSpPr/>
          <p:nvPr/>
        </p:nvSpPr>
        <p:spPr>
          <a:xfrm>
            <a:off x="5450998" y="5794401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6626263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7B25600A-B9CC-4E16-980F-67144424976B}"/>
              </a:ext>
            </a:extLst>
          </p:cNvPr>
          <p:cNvSpPr/>
          <p:nvPr/>
        </p:nvSpPr>
        <p:spPr>
          <a:xfrm>
            <a:off x="3278536" y="332872"/>
            <a:ext cx="5634928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Can he swim ?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3082DA60-092D-4471-89D3-790C78BDF52F}"/>
              </a:ext>
            </a:extLst>
          </p:cNvPr>
          <p:cNvSpPr/>
          <p:nvPr/>
        </p:nvSpPr>
        <p:spPr>
          <a:xfrm>
            <a:off x="2862216" y="4862984"/>
            <a:ext cx="6467567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………………….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7F0C6-21DB-4400-B042-EC5C6037237A}"/>
              </a:ext>
            </a:extLst>
          </p:cNvPr>
          <p:cNvSpPr/>
          <p:nvPr/>
        </p:nvSpPr>
        <p:spPr>
          <a:xfrm>
            <a:off x="3733874" y="1745673"/>
            <a:ext cx="4724249" cy="240635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87E855-160F-9662-4F3F-AEC8B943ABF4}"/>
              </a:ext>
            </a:extLst>
          </p:cNvPr>
          <p:cNvSpPr/>
          <p:nvPr/>
        </p:nvSpPr>
        <p:spPr>
          <a:xfrm>
            <a:off x="3978918" y="4735841"/>
            <a:ext cx="3573015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Yes, he can</a:t>
            </a:r>
          </a:p>
        </p:txBody>
      </p:sp>
    </p:spTree>
    <p:extLst>
      <p:ext uri="{BB962C8B-B14F-4D97-AF65-F5344CB8AC3E}">
        <p14:creationId xmlns:p14="http://schemas.microsoft.com/office/powerpoint/2010/main" val="49624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7B25600A-B9CC-4E16-980F-67144424976B}"/>
              </a:ext>
            </a:extLst>
          </p:cNvPr>
          <p:cNvSpPr/>
          <p:nvPr/>
        </p:nvSpPr>
        <p:spPr>
          <a:xfrm>
            <a:off x="3278536" y="332872"/>
            <a:ext cx="7652700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Can he roller skate ?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3082DA60-092D-4471-89D3-790C78BDF52F}"/>
              </a:ext>
            </a:extLst>
          </p:cNvPr>
          <p:cNvSpPr/>
          <p:nvPr/>
        </p:nvSpPr>
        <p:spPr>
          <a:xfrm>
            <a:off x="1309256" y="4757474"/>
            <a:ext cx="9227126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…………….………………….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7F0C6-21DB-4400-B042-EC5C6037237A}"/>
              </a:ext>
            </a:extLst>
          </p:cNvPr>
          <p:cNvSpPr/>
          <p:nvPr/>
        </p:nvSpPr>
        <p:spPr>
          <a:xfrm>
            <a:off x="3598755" y="1700379"/>
            <a:ext cx="4994490" cy="249771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87E855-160F-9662-4F3F-AEC8B943ABF4}"/>
              </a:ext>
            </a:extLst>
          </p:cNvPr>
          <p:cNvSpPr/>
          <p:nvPr/>
        </p:nvSpPr>
        <p:spPr>
          <a:xfrm>
            <a:off x="290945" y="4735841"/>
            <a:ext cx="1091045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No, he can’t, but he can play badminton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4422D1-6142-097E-C341-A0CDC1250F66}"/>
              </a:ext>
            </a:extLst>
          </p:cNvPr>
          <p:cNvSpPr/>
          <p:nvPr/>
        </p:nvSpPr>
        <p:spPr>
          <a:xfrm>
            <a:off x="9030423" y="2883877"/>
            <a:ext cx="1326915" cy="144506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77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7B25600A-B9CC-4E16-980F-67144424976B}"/>
              </a:ext>
            </a:extLst>
          </p:cNvPr>
          <p:cNvSpPr/>
          <p:nvPr/>
        </p:nvSpPr>
        <p:spPr>
          <a:xfrm>
            <a:off x="3278536" y="332872"/>
            <a:ext cx="5634928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Can she cook ?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3082DA60-092D-4471-89D3-790C78BDF52F}"/>
              </a:ext>
            </a:extLst>
          </p:cNvPr>
          <p:cNvSpPr/>
          <p:nvPr/>
        </p:nvSpPr>
        <p:spPr>
          <a:xfrm>
            <a:off x="2862216" y="4862984"/>
            <a:ext cx="6467567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………………….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7F0C6-21DB-4400-B042-EC5C6037237A}"/>
              </a:ext>
            </a:extLst>
          </p:cNvPr>
          <p:cNvSpPr/>
          <p:nvPr/>
        </p:nvSpPr>
        <p:spPr>
          <a:xfrm>
            <a:off x="3733874" y="1745673"/>
            <a:ext cx="4724249" cy="240635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87E855-160F-9662-4F3F-AEC8B943ABF4}"/>
              </a:ext>
            </a:extLst>
          </p:cNvPr>
          <p:cNvSpPr/>
          <p:nvPr/>
        </p:nvSpPr>
        <p:spPr>
          <a:xfrm>
            <a:off x="3978918" y="4735841"/>
            <a:ext cx="3573015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Yes, she can</a:t>
            </a:r>
          </a:p>
        </p:txBody>
      </p:sp>
    </p:spTree>
    <p:extLst>
      <p:ext uri="{BB962C8B-B14F-4D97-AF65-F5344CB8AC3E}">
        <p14:creationId xmlns:p14="http://schemas.microsoft.com/office/powerpoint/2010/main" val="402884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7B25600A-B9CC-4E16-980F-67144424976B}"/>
              </a:ext>
            </a:extLst>
          </p:cNvPr>
          <p:cNvSpPr/>
          <p:nvPr/>
        </p:nvSpPr>
        <p:spPr>
          <a:xfrm>
            <a:off x="3278536" y="332872"/>
            <a:ext cx="6094064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Can she draw?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3082DA60-092D-4471-89D3-790C78BDF52F}"/>
              </a:ext>
            </a:extLst>
          </p:cNvPr>
          <p:cNvSpPr/>
          <p:nvPr/>
        </p:nvSpPr>
        <p:spPr>
          <a:xfrm>
            <a:off x="1309256" y="4862984"/>
            <a:ext cx="9227126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…………….………………….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7F0C6-21DB-4400-B042-EC5C6037237A}"/>
              </a:ext>
            </a:extLst>
          </p:cNvPr>
          <p:cNvSpPr/>
          <p:nvPr/>
        </p:nvSpPr>
        <p:spPr>
          <a:xfrm>
            <a:off x="3598755" y="1700379"/>
            <a:ext cx="4994490" cy="249771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87E855-160F-9662-4F3F-AEC8B943ABF4}"/>
              </a:ext>
            </a:extLst>
          </p:cNvPr>
          <p:cNvSpPr/>
          <p:nvPr/>
        </p:nvSpPr>
        <p:spPr>
          <a:xfrm>
            <a:off x="290945" y="4735841"/>
            <a:ext cx="10910455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No, she can’t, but she can cook.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5126EC-6B51-3DCF-523F-E7F642CD255A}"/>
              </a:ext>
            </a:extLst>
          </p:cNvPr>
          <p:cNvSpPr/>
          <p:nvPr/>
        </p:nvSpPr>
        <p:spPr>
          <a:xfrm>
            <a:off x="8593245" y="3027988"/>
            <a:ext cx="2760708" cy="121539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8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-76201"/>
            <a:ext cx="12115800" cy="67246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F3FDC6-F4CA-753F-D8DF-D2EE08D6A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067" y="637777"/>
            <a:ext cx="10130135" cy="50481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9F5334-5E3F-4CAB-333C-1BD508166555}"/>
              </a:ext>
            </a:extLst>
          </p:cNvPr>
          <p:cNvSpPr txBox="1"/>
          <p:nvPr/>
        </p:nvSpPr>
        <p:spPr>
          <a:xfrm>
            <a:off x="1507564" y="1290692"/>
            <a:ext cx="3647797" cy="4770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 he </a:t>
            </a:r>
            <a:r>
              <a:rPr lang="en-US" sz="2500" b="1" dirty="0">
                <a:latin typeface="Comic Sans MS" panose="030F0702030302020204" pitchFamily="66" charset="0"/>
              </a:rPr>
              <a:t>roller skate?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C2D1D6-2398-4769-EB41-159E30473AD6}"/>
              </a:ext>
            </a:extLst>
          </p:cNvPr>
          <p:cNvSpPr txBox="1"/>
          <p:nvPr/>
        </p:nvSpPr>
        <p:spPr>
          <a:xfrm>
            <a:off x="6042121" y="1601493"/>
            <a:ext cx="5096812" cy="4770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No,he</a:t>
            </a:r>
            <a:r>
              <a:rPr lang="en-US" sz="2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can’t, but he can </a:t>
            </a:r>
            <a:r>
              <a:rPr lang="en-US" sz="2500" b="1" dirty="0">
                <a:latin typeface="Comic Sans MS" panose="030F0702030302020204" pitchFamily="66" charset="0"/>
              </a:rPr>
              <a:t>swim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7929D3-3480-EBDF-113C-DB6E4CF629A3}"/>
              </a:ext>
            </a:extLst>
          </p:cNvPr>
          <p:cNvSpPr txBox="1"/>
          <p:nvPr/>
        </p:nvSpPr>
        <p:spPr>
          <a:xfrm>
            <a:off x="1238942" y="2004670"/>
            <a:ext cx="2594730" cy="4770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Yes, he can.</a:t>
            </a:r>
          </a:p>
        </p:txBody>
      </p:sp>
    </p:spTree>
    <p:extLst>
      <p:ext uri="{BB962C8B-B14F-4D97-AF65-F5344CB8AC3E}">
        <p14:creationId xmlns:p14="http://schemas.microsoft.com/office/powerpoint/2010/main" val="48655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556A9DF4-DE7D-4972-A335-E43EAC6E7B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15810" y="1573320"/>
            <a:ext cx="9177772" cy="37113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</p:spTree>
    <p:extLst>
      <p:ext uri="{BB962C8B-B14F-4D97-AF65-F5344CB8AC3E}">
        <p14:creationId xmlns:p14="http://schemas.microsoft.com/office/powerpoint/2010/main" val="25131355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chanvongquay"/>
          <p:cNvGrpSpPr/>
          <p:nvPr/>
        </p:nvGrpSpPr>
        <p:grpSpPr>
          <a:xfrm>
            <a:off x="1587090" y="3893215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/>
          <p:cNvGrpSpPr/>
          <p:nvPr/>
        </p:nvGrpSpPr>
        <p:grpSpPr>
          <a:xfrm>
            <a:off x="1061117" y="1112841"/>
            <a:ext cx="4375719" cy="4375719"/>
            <a:chOff x="1061116" y="1112839"/>
            <a:chExt cx="4375718" cy="4375718"/>
          </a:xfrm>
        </p:grpSpPr>
        <p:grpSp>
          <p:nvGrpSpPr>
            <p:cNvPr id="136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45" name="Group 144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47" name="Freeform 146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48" name="Freeform 147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49" name="Freeform 148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50" name="Freeform 149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51" name="Freeform 150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52" name="Freeform 151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53" name="Freeform 152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54" name="Freeform 153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sp>
            <p:nvSpPr>
              <p:cNvPr id="146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37" name="Oval 136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8" name="Oval 137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42" name="Oval 141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3" name="Oval 142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4" name="Oval 143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4" y="3077942"/>
            <a:ext cx="619899" cy="499735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4" name="Oval 83"/>
          <p:cNvSpPr/>
          <p:nvPr/>
        </p:nvSpPr>
        <p:spPr>
          <a:xfrm>
            <a:off x="3133948" y="100592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5" name="Oval 84"/>
          <p:cNvSpPr/>
          <p:nvPr/>
        </p:nvSpPr>
        <p:spPr>
          <a:xfrm>
            <a:off x="3151200" y="537453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6" name="Oval 85"/>
          <p:cNvSpPr/>
          <p:nvPr/>
        </p:nvSpPr>
        <p:spPr>
          <a:xfrm rot="5400000">
            <a:off x="5335504" y="319755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7" name="Oval 86"/>
          <p:cNvSpPr/>
          <p:nvPr/>
        </p:nvSpPr>
        <p:spPr>
          <a:xfrm rot="5400000">
            <a:off x="966896" y="321480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8" name="Oval 87"/>
          <p:cNvSpPr/>
          <p:nvPr/>
        </p:nvSpPr>
        <p:spPr>
          <a:xfrm rot="2729469">
            <a:off x="4696827" y="164668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9" name="Oval 88"/>
          <p:cNvSpPr/>
          <p:nvPr/>
        </p:nvSpPr>
        <p:spPr>
          <a:xfrm rot="2729469">
            <a:off x="1593480" y="472147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1" name="Oval 90"/>
          <p:cNvSpPr/>
          <p:nvPr/>
        </p:nvSpPr>
        <p:spPr>
          <a:xfrm rot="8129469">
            <a:off x="1602434" y="164974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2" name="Oval 91"/>
          <p:cNvSpPr/>
          <p:nvPr/>
        </p:nvSpPr>
        <p:spPr>
          <a:xfrm rot="1380000">
            <a:off x="3988795" y="117282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3" name="Oval 92"/>
          <p:cNvSpPr/>
          <p:nvPr/>
        </p:nvSpPr>
        <p:spPr>
          <a:xfrm rot="1380000">
            <a:off x="2297724" y="520089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4" name="Oval 93"/>
          <p:cNvSpPr/>
          <p:nvPr/>
        </p:nvSpPr>
        <p:spPr>
          <a:xfrm rot="6780000">
            <a:off x="5159000" y="40504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5" name="Oval 94"/>
          <p:cNvSpPr/>
          <p:nvPr/>
        </p:nvSpPr>
        <p:spPr>
          <a:xfrm rot="6780000">
            <a:off x="1130934" y="235937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6" name="Oval 95"/>
          <p:cNvSpPr/>
          <p:nvPr/>
        </p:nvSpPr>
        <p:spPr>
          <a:xfrm rot="4109469">
            <a:off x="5177068" y="237331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7" name="Oval 96"/>
          <p:cNvSpPr/>
          <p:nvPr/>
        </p:nvSpPr>
        <p:spPr>
          <a:xfrm rot="4109469">
            <a:off x="1119008" y="399109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8" name="Oval 97"/>
          <p:cNvSpPr/>
          <p:nvPr/>
        </p:nvSpPr>
        <p:spPr>
          <a:xfrm rot="9509469">
            <a:off x="3945248" y="522510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9" name="Oval 98"/>
          <p:cNvSpPr/>
          <p:nvPr/>
        </p:nvSpPr>
        <p:spPr>
          <a:xfrm rot="9509469">
            <a:off x="2327471" y="116705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1" name="Oval 100"/>
          <p:cNvSpPr/>
          <p:nvPr/>
        </p:nvSpPr>
        <p:spPr>
          <a:xfrm>
            <a:off x="2996135" y="3047859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4" name="Oval 63"/>
          <p:cNvSpPr/>
          <p:nvPr/>
        </p:nvSpPr>
        <p:spPr>
          <a:xfrm>
            <a:off x="2022270" y="407109"/>
            <a:ext cx="12279904" cy="654775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66" name="Group 65" hidden="1"/>
          <p:cNvGrpSpPr/>
          <p:nvPr/>
        </p:nvGrpSpPr>
        <p:grpSpPr>
          <a:xfrm>
            <a:off x="5025325" y="8539536"/>
            <a:ext cx="6998089" cy="3845775"/>
            <a:chOff x="2498279" y="1472312"/>
            <a:chExt cx="6998089" cy="3845775"/>
          </a:xfrm>
        </p:grpSpPr>
        <p:sp>
          <p:nvSpPr>
            <p:cNvPr id="67" name="Rounded Rectangle 66"/>
            <p:cNvSpPr/>
            <p:nvPr/>
          </p:nvSpPr>
          <p:spPr>
            <a:xfrm>
              <a:off x="2498279" y="1472312"/>
              <a:ext cx="6998089" cy="3845775"/>
            </a:xfrm>
            <a:prstGeom prst="roundRect">
              <a:avLst>
                <a:gd name="adj" fmla="val 4973"/>
              </a:avLst>
            </a:prstGeom>
            <a:solidFill>
              <a:srgbClr val="FCE5BC"/>
            </a:solidFill>
            <a:ln w="38100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cs typeface="Arial" panose="020B0604020202020204" pitchFamily="34" charset="0"/>
                </a:rPr>
                <a:t>LUẬT CH</a:t>
              </a:r>
              <a:r>
                <a:rPr lang="vi-VN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cs typeface="Arial" panose="020B0604020202020204" pitchFamily="34" charset="0"/>
                </a:rPr>
                <a:t>Ơ</a:t>
              </a: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cs typeface="Arial" panose="020B0604020202020204" pitchFamily="34" charset="0"/>
                </a:rPr>
                <a:t>I</a:t>
              </a:r>
            </a:p>
            <a:p>
              <a:pPr algn="just"/>
              <a:endPara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11" indent="-457211" algn="just">
                <a:lnSpc>
                  <a:spcPct val="130000"/>
                </a:lnSpc>
                <a:buFontTx/>
                <a:buChar char="-"/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Nhấn nút            đ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quay.</a:t>
              </a:r>
            </a:p>
            <a:p>
              <a:pPr marL="457211" indent="-457211" algn="just">
                <a:lnSpc>
                  <a:spcPct val="130000"/>
                </a:lnSpc>
                <a:buFontTx/>
                <a:buChar char="-"/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đúng câu h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ỏi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sẽ đ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cộng số    đi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 t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 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ứng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vị trí mũi tên d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457211" indent="-457211" algn="just">
                <a:lnSpc>
                  <a:spcPct val="130000"/>
                </a:lnSpc>
                <a:buFontTx/>
                <a:buChar char="-"/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Kết thúc trò ch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đội cao đi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sẽ chiến thắng.</a:t>
              </a:r>
            </a:p>
          </p:txBody>
        </p:sp>
        <p:sp>
          <p:nvSpPr>
            <p:cNvPr id="68" name="Spin"/>
            <p:cNvSpPr/>
            <p:nvPr/>
          </p:nvSpPr>
          <p:spPr>
            <a:xfrm>
              <a:off x="4662814" y="2448125"/>
              <a:ext cx="972362" cy="36990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 Black" panose="020B0A04020102020204" pitchFamily="34" charset="0"/>
                </a:rPr>
                <a:t>Spin</a:t>
              </a:r>
            </a:p>
          </p:txBody>
        </p:sp>
      </p:grpSp>
      <p:sp>
        <p:nvSpPr>
          <p:cNvPr id="69" name="play" hidden="1"/>
          <p:cNvSpPr/>
          <p:nvPr/>
        </p:nvSpPr>
        <p:spPr>
          <a:xfrm>
            <a:off x="10087818" y="7716743"/>
            <a:ext cx="1124189" cy="580751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 Black" panose="020B0A04020102020204" pitchFamily="34" charset="0"/>
              </a:rPr>
              <a:t>PLAY</a:t>
            </a:r>
          </a:p>
        </p:txBody>
      </p:sp>
      <p:pic>
        <p:nvPicPr>
          <p:cNvPr id="3" name="Media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4119" y="-1184835"/>
            <a:ext cx="609600" cy="609600"/>
          </a:xfrm>
          <a:prstGeom prst="rect">
            <a:avLst/>
          </a:prstGeom>
        </p:spPr>
      </p:pic>
      <p:sp>
        <p:nvSpPr>
          <p:cNvPr id="90" name="Oval 89"/>
          <p:cNvSpPr/>
          <p:nvPr/>
        </p:nvSpPr>
        <p:spPr>
          <a:xfrm rot="8129469">
            <a:off x="4677216" y="475308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2" name="Spin">
            <a:hlinkClick r:id="" action="ppaction://hlinkshowjump?jump=nextslide"/>
          </p:cNvPr>
          <p:cNvSpPr/>
          <p:nvPr/>
        </p:nvSpPr>
        <p:spPr>
          <a:xfrm>
            <a:off x="5025324" y="5353352"/>
            <a:ext cx="1433877" cy="580171"/>
          </a:xfrm>
          <a:prstGeom prst="roundRect">
            <a:avLst>
              <a:gd name="adj" fmla="val 50000"/>
            </a:avLst>
          </a:prstGeom>
          <a:solidFill>
            <a:srgbClr val="00BC5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pic>
        <p:nvPicPr>
          <p:cNvPr id="1026" name="Picture 2" descr="Audio Icons PNG and SVG Vector Free Download">
            <a:extLst>
              <a:ext uri="{FF2B5EF4-FFF2-40B4-BE49-F238E27FC236}">
                <a16:creationId xmlns:a16="http://schemas.microsoft.com/office/drawing/2014/main" id="{98FC8D24-C0B7-49C1-89A0-C412FB371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4" y="5410459"/>
            <a:ext cx="636771" cy="63677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7BF53E-3B4E-4F29-A46E-0D96B8F7D705}"/>
              </a:ext>
            </a:extLst>
          </p:cNvPr>
          <p:cNvSpPr/>
          <p:nvPr/>
        </p:nvSpPr>
        <p:spPr>
          <a:xfrm>
            <a:off x="6110587" y="325587"/>
            <a:ext cx="554673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LET’S PLAY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F51200-82B8-E68B-11EF-A0E96D4222DC}"/>
              </a:ext>
            </a:extLst>
          </p:cNvPr>
          <p:cNvSpPr/>
          <p:nvPr/>
        </p:nvSpPr>
        <p:spPr>
          <a:xfrm>
            <a:off x="6279084" y="2493094"/>
            <a:ext cx="554673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MAGIC WHEEL</a:t>
            </a:r>
            <a:endParaRPr lang="en-US" sz="100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56633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5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75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90" grpId="0" animBg="1"/>
      <p:bldP spid="6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chanvongquay"/>
          <p:cNvGrpSpPr/>
          <p:nvPr/>
        </p:nvGrpSpPr>
        <p:grpSpPr>
          <a:xfrm>
            <a:off x="1489314" y="3871739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800000">
            <a:off x="1069662" y="1112841"/>
            <a:ext cx="4375719" cy="4375719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CB401D-6845-4ADB-BDF0-A7EF9AA5C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00000">
            <a:off x="966897" y="999285"/>
            <a:ext cx="4604911" cy="4608975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7742265" y="3939341"/>
            <a:ext cx="1689100" cy="441499"/>
          </a:xfrm>
          <a:prstGeom prst="roundRect">
            <a:avLst>
              <a:gd name="adj" fmla="val 50000"/>
            </a:avLst>
          </a:prstGeom>
          <a:solidFill>
            <a:srgbClr val="FFCC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bg1"/>
                </a:solidFill>
              </a:rPr>
              <a:t>Answer </a:t>
            </a:r>
          </a:p>
        </p:txBody>
      </p:sp>
      <p:sp>
        <p:nvSpPr>
          <p:cNvPr id="100" name="Right Arrow 99"/>
          <p:cNvSpPr/>
          <p:nvPr/>
        </p:nvSpPr>
        <p:spPr>
          <a:xfrm rot="215260">
            <a:off x="958344" y="3077942"/>
            <a:ext cx="619899" cy="499735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4" name="Oval 83"/>
          <p:cNvSpPr/>
          <p:nvPr/>
        </p:nvSpPr>
        <p:spPr>
          <a:xfrm>
            <a:off x="3133948" y="100592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5" name="Oval 84"/>
          <p:cNvSpPr/>
          <p:nvPr/>
        </p:nvSpPr>
        <p:spPr>
          <a:xfrm>
            <a:off x="3151200" y="537453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6" name="Oval 85"/>
          <p:cNvSpPr/>
          <p:nvPr/>
        </p:nvSpPr>
        <p:spPr>
          <a:xfrm rot="5400000">
            <a:off x="5335504" y="319755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7" name="Oval 86"/>
          <p:cNvSpPr/>
          <p:nvPr/>
        </p:nvSpPr>
        <p:spPr>
          <a:xfrm rot="5400000">
            <a:off x="966896" y="321480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8" name="Oval 87"/>
          <p:cNvSpPr/>
          <p:nvPr/>
        </p:nvSpPr>
        <p:spPr>
          <a:xfrm rot="2729469">
            <a:off x="4696827" y="164668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0" name="Oval 89"/>
          <p:cNvSpPr/>
          <p:nvPr/>
        </p:nvSpPr>
        <p:spPr>
          <a:xfrm rot="8129469">
            <a:off x="4677216" y="475308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1" name="Oval 90"/>
          <p:cNvSpPr/>
          <p:nvPr/>
        </p:nvSpPr>
        <p:spPr>
          <a:xfrm rot="8129469">
            <a:off x="1602434" y="164974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2" name="Oval 91"/>
          <p:cNvSpPr/>
          <p:nvPr/>
        </p:nvSpPr>
        <p:spPr>
          <a:xfrm rot="1380000">
            <a:off x="3988795" y="117282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3" name="Oval 92"/>
          <p:cNvSpPr/>
          <p:nvPr/>
        </p:nvSpPr>
        <p:spPr>
          <a:xfrm rot="1380000">
            <a:off x="2297724" y="520089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4" name="Oval 93"/>
          <p:cNvSpPr/>
          <p:nvPr/>
        </p:nvSpPr>
        <p:spPr>
          <a:xfrm rot="6780000">
            <a:off x="5159000" y="40504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5" name="Oval 94"/>
          <p:cNvSpPr/>
          <p:nvPr/>
        </p:nvSpPr>
        <p:spPr>
          <a:xfrm rot="6780000">
            <a:off x="1130934" y="235937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6" name="Oval 95"/>
          <p:cNvSpPr/>
          <p:nvPr/>
        </p:nvSpPr>
        <p:spPr>
          <a:xfrm rot="4109469">
            <a:off x="5177068" y="237331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7" name="Oval 96"/>
          <p:cNvSpPr/>
          <p:nvPr/>
        </p:nvSpPr>
        <p:spPr>
          <a:xfrm rot="4109469">
            <a:off x="1119008" y="399109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8" name="Oval 97"/>
          <p:cNvSpPr/>
          <p:nvPr/>
        </p:nvSpPr>
        <p:spPr>
          <a:xfrm rot="9509469">
            <a:off x="3945248" y="522510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9" name="Oval 98"/>
          <p:cNvSpPr/>
          <p:nvPr/>
        </p:nvSpPr>
        <p:spPr>
          <a:xfrm rot="9509469">
            <a:off x="2327471" y="116705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1" name="Oval 100"/>
          <p:cNvSpPr/>
          <p:nvPr/>
        </p:nvSpPr>
        <p:spPr>
          <a:xfrm>
            <a:off x="2996135" y="3047859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8" name="DA.MsPham2"/>
          <p:cNvSpPr txBox="1"/>
          <p:nvPr/>
        </p:nvSpPr>
        <p:spPr>
          <a:xfrm>
            <a:off x="6651063" y="4594632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333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Yes, she can.</a:t>
            </a:r>
          </a:p>
        </p:txBody>
      </p:sp>
      <p:sp>
        <p:nvSpPr>
          <p:cNvPr id="71" name="Oval 70"/>
          <p:cNvSpPr/>
          <p:nvPr/>
        </p:nvSpPr>
        <p:spPr>
          <a:xfrm rot="2729469">
            <a:off x="1593480" y="472147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Stop.MsPham0936082789">
            <a:extLst>
              <a:ext uri="{FF2B5EF4-FFF2-40B4-BE49-F238E27FC236}">
                <a16:creationId xmlns:a16="http://schemas.microsoft.com/office/drawing/2014/main" id="{C57C8A81-7FCD-4888-8EEE-6756703D9597}"/>
              </a:ext>
            </a:extLst>
          </p:cNvPr>
          <p:cNvSpPr/>
          <p:nvPr/>
        </p:nvSpPr>
        <p:spPr>
          <a:xfrm>
            <a:off x="4667561" y="5280439"/>
            <a:ext cx="1355179" cy="54832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Black" panose="020B0A04020102020204" pitchFamily="34" charset="0"/>
              </a:rPr>
              <a:t>Stop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pic>
        <p:nvPicPr>
          <p:cNvPr id="53" name="Media1">
            <a:hlinkClick r:id="" action="ppaction://media"/>
            <a:extLst>
              <a:ext uri="{FF2B5EF4-FFF2-40B4-BE49-F238E27FC236}">
                <a16:creationId xmlns:a16="http://schemas.microsoft.com/office/drawing/2014/main" id="{F6664A43-7351-4962-815E-FA6CB6E5A9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4119" y="-1184835"/>
            <a:ext cx="609600" cy="609600"/>
          </a:xfrm>
          <a:prstGeom prst="rect">
            <a:avLst/>
          </a:prstGeom>
        </p:spPr>
      </p:pic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4667561" y="5280439"/>
            <a:ext cx="1355179" cy="548328"/>
          </a:xfrm>
          <a:prstGeom prst="roundRect">
            <a:avLst>
              <a:gd name="adj" fmla="val 50000"/>
            </a:avLst>
          </a:prstGeom>
          <a:solidFill>
            <a:srgbClr val="00BC5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4" name="Rounded Rectangular Callout 8">
            <a:extLst>
              <a:ext uri="{FF2B5EF4-FFF2-40B4-BE49-F238E27FC236}">
                <a16:creationId xmlns:a16="http://schemas.microsoft.com/office/drawing/2014/main" id="{DD9CC79D-F12F-9F05-8552-2DCB8AEA6B2F}"/>
              </a:ext>
            </a:extLst>
          </p:cNvPr>
          <p:cNvSpPr/>
          <p:nvPr/>
        </p:nvSpPr>
        <p:spPr>
          <a:xfrm>
            <a:off x="7308585" y="640355"/>
            <a:ext cx="4025293" cy="718875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Can she cook?</a:t>
            </a:r>
            <a:endParaRPr kumimoji="0" lang="en-US" sz="45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C5F322-10BA-2364-5DF6-D6F3CE6C4F9E}"/>
              </a:ext>
            </a:extLst>
          </p:cNvPr>
          <p:cNvSpPr/>
          <p:nvPr/>
        </p:nvSpPr>
        <p:spPr>
          <a:xfrm>
            <a:off x="6651063" y="1664789"/>
            <a:ext cx="4574041" cy="196899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9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8" grpId="0" animBg="1"/>
      <p:bldP spid="71" grpId="0" animBg="1"/>
      <p:bldP spid="10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chanvongquay"/>
          <p:cNvGrpSpPr/>
          <p:nvPr/>
        </p:nvGrpSpPr>
        <p:grpSpPr>
          <a:xfrm>
            <a:off x="1489314" y="3871739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800000">
            <a:off x="1069662" y="1112841"/>
            <a:ext cx="4375719" cy="4375719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CB401D-6845-4ADB-BDF0-A7EF9AA5C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00000">
            <a:off x="966897" y="999285"/>
            <a:ext cx="4604911" cy="4608975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7742265" y="3939341"/>
            <a:ext cx="1689100" cy="441499"/>
          </a:xfrm>
          <a:prstGeom prst="roundRect">
            <a:avLst>
              <a:gd name="adj" fmla="val 50000"/>
            </a:avLst>
          </a:prstGeom>
          <a:solidFill>
            <a:srgbClr val="FFCC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bg1"/>
                </a:solidFill>
              </a:rPr>
              <a:t>Answer </a:t>
            </a:r>
          </a:p>
        </p:txBody>
      </p:sp>
      <p:sp>
        <p:nvSpPr>
          <p:cNvPr id="100" name="Right Arrow 99"/>
          <p:cNvSpPr/>
          <p:nvPr/>
        </p:nvSpPr>
        <p:spPr>
          <a:xfrm rot="215260">
            <a:off x="958344" y="3077942"/>
            <a:ext cx="619899" cy="499735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4" name="Oval 83"/>
          <p:cNvSpPr/>
          <p:nvPr/>
        </p:nvSpPr>
        <p:spPr>
          <a:xfrm>
            <a:off x="3133948" y="100592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5" name="Oval 84"/>
          <p:cNvSpPr/>
          <p:nvPr/>
        </p:nvSpPr>
        <p:spPr>
          <a:xfrm>
            <a:off x="3151200" y="537453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6" name="Oval 85"/>
          <p:cNvSpPr/>
          <p:nvPr/>
        </p:nvSpPr>
        <p:spPr>
          <a:xfrm rot="5400000">
            <a:off x="5335504" y="319755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7" name="Oval 86"/>
          <p:cNvSpPr/>
          <p:nvPr/>
        </p:nvSpPr>
        <p:spPr>
          <a:xfrm rot="5400000">
            <a:off x="966896" y="321480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8" name="Oval 87"/>
          <p:cNvSpPr/>
          <p:nvPr/>
        </p:nvSpPr>
        <p:spPr>
          <a:xfrm rot="2729469">
            <a:off x="4696827" y="164668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0" name="Oval 89"/>
          <p:cNvSpPr/>
          <p:nvPr/>
        </p:nvSpPr>
        <p:spPr>
          <a:xfrm rot="8129469">
            <a:off x="4677216" y="475308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1" name="Oval 90"/>
          <p:cNvSpPr/>
          <p:nvPr/>
        </p:nvSpPr>
        <p:spPr>
          <a:xfrm rot="8129469">
            <a:off x="1602434" y="164974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2" name="Oval 91"/>
          <p:cNvSpPr/>
          <p:nvPr/>
        </p:nvSpPr>
        <p:spPr>
          <a:xfrm rot="1380000">
            <a:off x="3988795" y="117282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3" name="Oval 92"/>
          <p:cNvSpPr/>
          <p:nvPr/>
        </p:nvSpPr>
        <p:spPr>
          <a:xfrm rot="1380000">
            <a:off x="2297724" y="520089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4" name="Oval 93"/>
          <p:cNvSpPr/>
          <p:nvPr/>
        </p:nvSpPr>
        <p:spPr>
          <a:xfrm rot="6780000">
            <a:off x="5159000" y="40504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5" name="Oval 94"/>
          <p:cNvSpPr/>
          <p:nvPr/>
        </p:nvSpPr>
        <p:spPr>
          <a:xfrm rot="6780000">
            <a:off x="1130934" y="235937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6" name="Oval 95"/>
          <p:cNvSpPr/>
          <p:nvPr/>
        </p:nvSpPr>
        <p:spPr>
          <a:xfrm rot="4109469">
            <a:off x="5177068" y="237331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7" name="Oval 96"/>
          <p:cNvSpPr/>
          <p:nvPr/>
        </p:nvSpPr>
        <p:spPr>
          <a:xfrm rot="4109469">
            <a:off x="1119008" y="399109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8" name="Oval 97"/>
          <p:cNvSpPr/>
          <p:nvPr/>
        </p:nvSpPr>
        <p:spPr>
          <a:xfrm rot="9509469">
            <a:off x="3945248" y="522510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9" name="Oval 98"/>
          <p:cNvSpPr/>
          <p:nvPr/>
        </p:nvSpPr>
        <p:spPr>
          <a:xfrm rot="9509469">
            <a:off x="2327471" y="116705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1" name="Oval 100"/>
          <p:cNvSpPr/>
          <p:nvPr/>
        </p:nvSpPr>
        <p:spPr>
          <a:xfrm>
            <a:off x="2996135" y="3047859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8" name="DA.MsPham2"/>
          <p:cNvSpPr txBox="1"/>
          <p:nvPr/>
        </p:nvSpPr>
        <p:spPr>
          <a:xfrm>
            <a:off x="6651063" y="4594632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333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No, he can’t.</a:t>
            </a:r>
          </a:p>
        </p:txBody>
      </p:sp>
      <p:sp>
        <p:nvSpPr>
          <p:cNvPr id="71" name="Oval 70"/>
          <p:cNvSpPr/>
          <p:nvPr/>
        </p:nvSpPr>
        <p:spPr>
          <a:xfrm rot="2729469">
            <a:off x="1593480" y="472147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Stop.MsPham0936082789">
            <a:extLst>
              <a:ext uri="{FF2B5EF4-FFF2-40B4-BE49-F238E27FC236}">
                <a16:creationId xmlns:a16="http://schemas.microsoft.com/office/drawing/2014/main" id="{C57C8A81-7FCD-4888-8EEE-6756703D9597}"/>
              </a:ext>
            </a:extLst>
          </p:cNvPr>
          <p:cNvSpPr/>
          <p:nvPr/>
        </p:nvSpPr>
        <p:spPr>
          <a:xfrm>
            <a:off x="4667561" y="5280439"/>
            <a:ext cx="1355179" cy="54832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Black" panose="020B0A04020102020204" pitchFamily="34" charset="0"/>
              </a:rPr>
              <a:t>Stop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pic>
        <p:nvPicPr>
          <p:cNvPr id="53" name="Media1">
            <a:hlinkClick r:id="" action="ppaction://media"/>
            <a:extLst>
              <a:ext uri="{FF2B5EF4-FFF2-40B4-BE49-F238E27FC236}">
                <a16:creationId xmlns:a16="http://schemas.microsoft.com/office/drawing/2014/main" id="{F6664A43-7351-4962-815E-FA6CB6E5A9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4119" y="-1184835"/>
            <a:ext cx="609600" cy="609600"/>
          </a:xfrm>
          <a:prstGeom prst="rect">
            <a:avLst/>
          </a:prstGeom>
        </p:spPr>
      </p:pic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4667561" y="5280439"/>
            <a:ext cx="1355179" cy="548328"/>
          </a:xfrm>
          <a:prstGeom prst="roundRect">
            <a:avLst>
              <a:gd name="adj" fmla="val 50000"/>
            </a:avLst>
          </a:prstGeom>
          <a:solidFill>
            <a:srgbClr val="00BC5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4" name="Rounded Rectangular Callout 8">
            <a:extLst>
              <a:ext uri="{FF2B5EF4-FFF2-40B4-BE49-F238E27FC236}">
                <a16:creationId xmlns:a16="http://schemas.microsoft.com/office/drawing/2014/main" id="{DD9CC79D-F12F-9F05-8552-2DCB8AEA6B2F}"/>
              </a:ext>
            </a:extLst>
          </p:cNvPr>
          <p:cNvSpPr/>
          <p:nvPr/>
        </p:nvSpPr>
        <p:spPr>
          <a:xfrm>
            <a:off x="7224895" y="640355"/>
            <a:ext cx="4108983" cy="718875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Can he ride a bike?</a:t>
            </a:r>
            <a:endParaRPr kumimoji="0" lang="en-US" sz="45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C5F322-10BA-2364-5DF6-D6F3CE6C4F9E}"/>
              </a:ext>
            </a:extLst>
          </p:cNvPr>
          <p:cNvSpPr/>
          <p:nvPr/>
        </p:nvSpPr>
        <p:spPr>
          <a:xfrm>
            <a:off x="6651063" y="1664789"/>
            <a:ext cx="4574041" cy="196899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4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8" grpId="0" animBg="1"/>
      <p:bldP spid="71" grpId="0" animBg="1"/>
      <p:bldP spid="10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chanvongquay"/>
          <p:cNvGrpSpPr/>
          <p:nvPr/>
        </p:nvGrpSpPr>
        <p:grpSpPr>
          <a:xfrm>
            <a:off x="1489314" y="3871739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800000">
            <a:off x="1069662" y="1112841"/>
            <a:ext cx="4375719" cy="4375719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CB401D-6845-4ADB-BDF0-A7EF9AA5C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00000">
            <a:off x="966897" y="999285"/>
            <a:ext cx="4604911" cy="4608975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7742265" y="3939341"/>
            <a:ext cx="1689100" cy="441499"/>
          </a:xfrm>
          <a:prstGeom prst="roundRect">
            <a:avLst>
              <a:gd name="adj" fmla="val 50000"/>
            </a:avLst>
          </a:prstGeom>
          <a:solidFill>
            <a:srgbClr val="FFCC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bg1"/>
                </a:solidFill>
              </a:rPr>
              <a:t>Answer </a:t>
            </a:r>
          </a:p>
        </p:txBody>
      </p:sp>
      <p:sp>
        <p:nvSpPr>
          <p:cNvPr id="100" name="Right Arrow 99"/>
          <p:cNvSpPr/>
          <p:nvPr/>
        </p:nvSpPr>
        <p:spPr>
          <a:xfrm rot="215260">
            <a:off x="958344" y="3077942"/>
            <a:ext cx="619899" cy="499735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4" name="Oval 83"/>
          <p:cNvSpPr/>
          <p:nvPr/>
        </p:nvSpPr>
        <p:spPr>
          <a:xfrm>
            <a:off x="3133948" y="100592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5" name="Oval 84"/>
          <p:cNvSpPr/>
          <p:nvPr/>
        </p:nvSpPr>
        <p:spPr>
          <a:xfrm>
            <a:off x="3151200" y="537453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6" name="Oval 85"/>
          <p:cNvSpPr/>
          <p:nvPr/>
        </p:nvSpPr>
        <p:spPr>
          <a:xfrm rot="5400000">
            <a:off x="5335504" y="319755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7" name="Oval 86"/>
          <p:cNvSpPr/>
          <p:nvPr/>
        </p:nvSpPr>
        <p:spPr>
          <a:xfrm rot="5400000">
            <a:off x="966896" y="321480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8" name="Oval 87"/>
          <p:cNvSpPr/>
          <p:nvPr/>
        </p:nvSpPr>
        <p:spPr>
          <a:xfrm rot="2729469">
            <a:off x="4696827" y="164668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0" name="Oval 89"/>
          <p:cNvSpPr/>
          <p:nvPr/>
        </p:nvSpPr>
        <p:spPr>
          <a:xfrm rot="8129469">
            <a:off x="4677216" y="475308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1" name="Oval 90"/>
          <p:cNvSpPr/>
          <p:nvPr/>
        </p:nvSpPr>
        <p:spPr>
          <a:xfrm rot="8129469">
            <a:off x="1602434" y="164974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2" name="Oval 91"/>
          <p:cNvSpPr/>
          <p:nvPr/>
        </p:nvSpPr>
        <p:spPr>
          <a:xfrm rot="1380000">
            <a:off x="3988795" y="117282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3" name="Oval 92"/>
          <p:cNvSpPr/>
          <p:nvPr/>
        </p:nvSpPr>
        <p:spPr>
          <a:xfrm rot="1380000">
            <a:off x="2297724" y="520089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4" name="Oval 93"/>
          <p:cNvSpPr/>
          <p:nvPr/>
        </p:nvSpPr>
        <p:spPr>
          <a:xfrm rot="6780000">
            <a:off x="5159000" y="40504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5" name="Oval 94"/>
          <p:cNvSpPr/>
          <p:nvPr/>
        </p:nvSpPr>
        <p:spPr>
          <a:xfrm rot="6780000">
            <a:off x="1130934" y="235937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6" name="Oval 95"/>
          <p:cNvSpPr/>
          <p:nvPr/>
        </p:nvSpPr>
        <p:spPr>
          <a:xfrm rot="4109469">
            <a:off x="5177068" y="237331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7" name="Oval 96"/>
          <p:cNvSpPr/>
          <p:nvPr/>
        </p:nvSpPr>
        <p:spPr>
          <a:xfrm rot="4109469">
            <a:off x="1119008" y="399109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8" name="Oval 97"/>
          <p:cNvSpPr/>
          <p:nvPr/>
        </p:nvSpPr>
        <p:spPr>
          <a:xfrm rot="9509469">
            <a:off x="3945248" y="522510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9" name="Oval 98"/>
          <p:cNvSpPr/>
          <p:nvPr/>
        </p:nvSpPr>
        <p:spPr>
          <a:xfrm rot="9509469">
            <a:off x="2327471" y="116705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1" name="Oval 100"/>
          <p:cNvSpPr/>
          <p:nvPr/>
        </p:nvSpPr>
        <p:spPr>
          <a:xfrm>
            <a:off x="2996135" y="3047859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8" name="DA.MsPham2"/>
          <p:cNvSpPr txBox="1"/>
          <p:nvPr/>
        </p:nvSpPr>
        <p:spPr>
          <a:xfrm>
            <a:off x="6651063" y="4594632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333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Yes, she can.</a:t>
            </a:r>
          </a:p>
        </p:txBody>
      </p:sp>
      <p:sp>
        <p:nvSpPr>
          <p:cNvPr id="71" name="Oval 70"/>
          <p:cNvSpPr/>
          <p:nvPr/>
        </p:nvSpPr>
        <p:spPr>
          <a:xfrm rot="2729469">
            <a:off x="1593480" y="472147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Stop.MsPham0936082789">
            <a:extLst>
              <a:ext uri="{FF2B5EF4-FFF2-40B4-BE49-F238E27FC236}">
                <a16:creationId xmlns:a16="http://schemas.microsoft.com/office/drawing/2014/main" id="{C57C8A81-7FCD-4888-8EEE-6756703D9597}"/>
              </a:ext>
            </a:extLst>
          </p:cNvPr>
          <p:cNvSpPr/>
          <p:nvPr/>
        </p:nvSpPr>
        <p:spPr>
          <a:xfrm>
            <a:off x="4667561" y="5280439"/>
            <a:ext cx="1355179" cy="54832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Black" panose="020B0A04020102020204" pitchFamily="34" charset="0"/>
              </a:rPr>
              <a:t>Stop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pic>
        <p:nvPicPr>
          <p:cNvPr id="53" name="Media1">
            <a:hlinkClick r:id="" action="ppaction://media"/>
            <a:extLst>
              <a:ext uri="{FF2B5EF4-FFF2-40B4-BE49-F238E27FC236}">
                <a16:creationId xmlns:a16="http://schemas.microsoft.com/office/drawing/2014/main" id="{F6664A43-7351-4962-815E-FA6CB6E5A9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4119" y="-1184835"/>
            <a:ext cx="609600" cy="609600"/>
          </a:xfrm>
          <a:prstGeom prst="rect">
            <a:avLst/>
          </a:prstGeom>
        </p:spPr>
      </p:pic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4667561" y="5280439"/>
            <a:ext cx="1355179" cy="548328"/>
          </a:xfrm>
          <a:prstGeom prst="roundRect">
            <a:avLst>
              <a:gd name="adj" fmla="val 50000"/>
            </a:avLst>
          </a:prstGeom>
          <a:solidFill>
            <a:srgbClr val="00BC5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4" name="Rounded Rectangular Callout 8">
            <a:extLst>
              <a:ext uri="{FF2B5EF4-FFF2-40B4-BE49-F238E27FC236}">
                <a16:creationId xmlns:a16="http://schemas.microsoft.com/office/drawing/2014/main" id="{DD9CC79D-F12F-9F05-8552-2DCB8AEA6B2F}"/>
              </a:ext>
            </a:extLst>
          </p:cNvPr>
          <p:cNvSpPr/>
          <p:nvPr/>
        </p:nvSpPr>
        <p:spPr>
          <a:xfrm>
            <a:off x="7308585" y="640355"/>
            <a:ext cx="4025293" cy="718875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Can she draw?</a:t>
            </a:r>
            <a:endParaRPr kumimoji="0" lang="en-US" sz="45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C5F322-10BA-2364-5DF6-D6F3CE6C4F9E}"/>
              </a:ext>
            </a:extLst>
          </p:cNvPr>
          <p:cNvSpPr/>
          <p:nvPr/>
        </p:nvSpPr>
        <p:spPr>
          <a:xfrm>
            <a:off x="7585364" y="1664789"/>
            <a:ext cx="3639740" cy="196899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0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8" grpId="0" animBg="1"/>
      <p:bldP spid="71" grpId="0" animBg="1"/>
      <p:bldP spid="10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5604" name="Picture 2" descr="C:\Users\Administrator\Documents\HINH NEN POWER POINT\hinh-nen-cho-powerpoint-nen-trang-va-cac-kep-du-loai-mau_0927176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WordArt 2"/>
          <p:cNvSpPr>
            <a:spLocks noChangeArrowheads="1" noChangeShapeType="1" noTextEdit="1"/>
          </p:cNvSpPr>
          <p:nvPr/>
        </p:nvSpPr>
        <p:spPr bwMode="auto">
          <a:xfrm>
            <a:off x="2286000" y="623888"/>
            <a:ext cx="7620000" cy="2133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  <p:sp>
        <p:nvSpPr>
          <p:cNvPr id="2" name="WordArt 2">
            <a:extLst>
              <a:ext uri="{FF2B5EF4-FFF2-40B4-BE49-F238E27FC236}">
                <a16:creationId xmlns:a16="http://schemas.microsoft.com/office/drawing/2014/main" id="{8ED31977-84FF-1FF6-C269-17849B6392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0" y="3596814"/>
            <a:ext cx="7620000" cy="124653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Game</a:t>
            </a:r>
            <a:r>
              <a:rPr lang="vi-VN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: </a:t>
            </a:r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CHINESE WISHPERS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chanvongquay"/>
          <p:cNvGrpSpPr/>
          <p:nvPr/>
        </p:nvGrpSpPr>
        <p:grpSpPr>
          <a:xfrm>
            <a:off x="1489314" y="3871739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800000">
            <a:off x="1069662" y="1112841"/>
            <a:ext cx="4375719" cy="4375719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CB401D-6845-4ADB-BDF0-A7EF9AA5C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00000">
            <a:off x="966897" y="999285"/>
            <a:ext cx="4604911" cy="4608975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7742265" y="3939341"/>
            <a:ext cx="1689100" cy="441499"/>
          </a:xfrm>
          <a:prstGeom prst="roundRect">
            <a:avLst>
              <a:gd name="adj" fmla="val 50000"/>
            </a:avLst>
          </a:prstGeom>
          <a:solidFill>
            <a:srgbClr val="FFCC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bg1"/>
                </a:solidFill>
              </a:rPr>
              <a:t>Answer </a:t>
            </a:r>
          </a:p>
        </p:txBody>
      </p:sp>
      <p:sp>
        <p:nvSpPr>
          <p:cNvPr id="100" name="Right Arrow 99"/>
          <p:cNvSpPr/>
          <p:nvPr/>
        </p:nvSpPr>
        <p:spPr>
          <a:xfrm rot="215260">
            <a:off x="958344" y="3077942"/>
            <a:ext cx="619899" cy="499735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4" name="Oval 83"/>
          <p:cNvSpPr/>
          <p:nvPr/>
        </p:nvSpPr>
        <p:spPr>
          <a:xfrm>
            <a:off x="3133948" y="100592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5" name="Oval 84"/>
          <p:cNvSpPr/>
          <p:nvPr/>
        </p:nvSpPr>
        <p:spPr>
          <a:xfrm>
            <a:off x="3151200" y="537453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6" name="Oval 85"/>
          <p:cNvSpPr/>
          <p:nvPr/>
        </p:nvSpPr>
        <p:spPr>
          <a:xfrm rot="5400000">
            <a:off x="5335504" y="319755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7" name="Oval 86"/>
          <p:cNvSpPr/>
          <p:nvPr/>
        </p:nvSpPr>
        <p:spPr>
          <a:xfrm rot="5400000">
            <a:off x="966896" y="321480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8" name="Oval 87"/>
          <p:cNvSpPr/>
          <p:nvPr/>
        </p:nvSpPr>
        <p:spPr>
          <a:xfrm rot="2729469">
            <a:off x="4696827" y="164668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0" name="Oval 89"/>
          <p:cNvSpPr/>
          <p:nvPr/>
        </p:nvSpPr>
        <p:spPr>
          <a:xfrm rot="8129469">
            <a:off x="4677216" y="475308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1" name="Oval 90"/>
          <p:cNvSpPr/>
          <p:nvPr/>
        </p:nvSpPr>
        <p:spPr>
          <a:xfrm rot="8129469">
            <a:off x="1602434" y="164974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2" name="Oval 91"/>
          <p:cNvSpPr/>
          <p:nvPr/>
        </p:nvSpPr>
        <p:spPr>
          <a:xfrm rot="1380000">
            <a:off x="3988795" y="117282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3" name="Oval 92"/>
          <p:cNvSpPr/>
          <p:nvPr/>
        </p:nvSpPr>
        <p:spPr>
          <a:xfrm rot="1380000">
            <a:off x="2297724" y="520089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4" name="Oval 93"/>
          <p:cNvSpPr/>
          <p:nvPr/>
        </p:nvSpPr>
        <p:spPr>
          <a:xfrm rot="6780000">
            <a:off x="5159000" y="40504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5" name="Oval 94"/>
          <p:cNvSpPr/>
          <p:nvPr/>
        </p:nvSpPr>
        <p:spPr>
          <a:xfrm rot="6780000">
            <a:off x="1130934" y="235937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6" name="Oval 95"/>
          <p:cNvSpPr/>
          <p:nvPr/>
        </p:nvSpPr>
        <p:spPr>
          <a:xfrm rot="4109469">
            <a:off x="5177068" y="237331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7" name="Oval 96"/>
          <p:cNvSpPr/>
          <p:nvPr/>
        </p:nvSpPr>
        <p:spPr>
          <a:xfrm rot="4109469">
            <a:off x="1119008" y="399109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8" name="Oval 97"/>
          <p:cNvSpPr/>
          <p:nvPr/>
        </p:nvSpPr>
        <p:spPr>
          <a:xfrm rot="9509469">
            <a:off x="3945248" y="522510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9" name="Oval 98"/>
          <p:cNvSpPr/>
          <p:nvPr/>
        </p:nvSpPr>
        <p:spPr>
          <a:xfrm rot="9509469">
            <a:off x="2327471" y="116705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1" name="Oval 100"/>
          <p:cNvSpPr/>
          <p:nvPr/>
        </p:nvSpPr>
        <p:spPr>
          <a:xfrm>
            <a:off x="2996135" y="3047859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8" name="DA.MsPham2"/>
          <p:cNvSpPr txBox="1"/>
          <p:nvPr/>
        </p:nvSpPr>
        <p:spPr>
          <a:xfrm>
            <a:off x="6651063" y="4594632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333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Yes, he can.</a:t>
            </a:r>
          </a:p>
        </p:txBody>
      </p:sp>
      <p:sp>
        <p:nvSpPr>
          <p:cNvPr id="71" name="Oval 70"/>
          <p:cNvSpPr/>
          <p:nvPr/>
        </p:nvSpPr>
        <p:spPr>
          <a:xfrm rot="2729469">
            <a:off x="1593480" y="472147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Stop.MsPham0936082789">
            <a:extLst>
              <a:ext uri="{FF2B5EF4-FFF2-40B4-BE49-F238E27FC236}">
                <a16:creationId xmlns:a16="http://schemas.microsoft.com/office/drawing/2014/main" id="{C57C8A81-7FCD-4888-8EEE-6756703D9597}"/>
              </a:ext>
            </a:extLst>
          </p:cNvPr>
          <p:cNvSpPr/>
          <p:nvPr/>
        </p:nvSpPr>
        <p:spPr>
          <a:xfrm>
            <a:off x="4667561" y="5280439"/>
            <a:ext cx="1355179" cy="54832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Black" panose="020B0A04020102020204" pitchFamily="34" charset="0"/>
              </a:rPr>
              <a:t>Stop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pic>
        <p:nvPicPr>
          <p:cNvPr id="53" name="Media1">
            <a:hlinkClick r:id="" action="ppaction://media"/>
            <a:extLst>
              <a:ext uri="{FF2B5EF4-FFF2-40B4-BE49-F238E27FC236}">
                <a16:creationId xmlns:a16="http://schemas.microsoft.com/office/drawing/2014/main" id="{F6664A43-7351-4962-815E-FA6CB6E5A9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4119" y="-1184835"/>
            <a:ext cx="609600" cy="609600"/>
          </a:xfrm>
          <a:prstGeom prst="rect">
            <a:avLst/>
          </a:prstGeom>
        </p:spPr>
      </p:pic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4667561" y="5280439"/>
            <a:ext cx="1355179" cy="548328"/>
          </a:xfrm>
          <a:prstGeom prst="roundRect">
            <a:avLst>
              <a:gd name="adj" fmla="val 50000"/>
            </a:avLst>
          </a:prstGeom>
          <a:solidFill>
            <a:srgbClr val="00BC5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4" name="Rounded Rectangular Callout 8">
            <a:extLst>
              <a:ext uri="{FF2B5EF4-FFF2-40B4-BE49-F238E27FC236}">
                <a16:creationId xmlns:a16="http://schemas.microsoft.com/office/drawing/2014/main" id="{DD9CC79D-F12F-9F05-8552-2DCB8AEA6B2F}"/>
              </a:ext>
            </a:extLst>
          </p:cNvPr>
          <p:cNvSpPr/>
          <p:nvPr/>
        </p:nvSpPr>
        <p:spPr>
          <a:xfrm>
            <a:off x="7308585" y="640355"/>
            <a:ext cx="4025293" cy="718875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Can he swim?</a:t>
            </a:r>
            <a:endParaRPr kumimoji="0" lang="en-US" sz="45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C5F322-10BA-2364-5DF6-D6F3CE6C4F9E}"/>
              </a:ext>
            </a:extLst>
          </p:cNvPr>
          <p:cNvSpPr/>
          <p:nvPr/>
        </p:nvSpPr>
        <p:spPr>
          <a:xfrm>
            <a:off x="6759837" y="1628477"/>
            <a:ext cx="4574041" cy="196899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8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8" grpId="0" animBg="1"/>
      <p:bldP spid="71" grpId="0" animBg="1"/>
      <p:bldP spid="10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chanvongquay"/>
          <p:cNvGrpSpPr/>
          <p:nvPr/>
        </p:nvGrpSpPr>
        <p:grpSpPr>
          <a:xfrm>
            <a:off x="1489314" y="3871739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800000">
            <a:off x="1069662" y="1112841"/>
            <a:ext cx="4375719" cy="4375719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CB401D-6845-4ADB-BDF0-A7EF9AA5C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00000">
            <a:off x="966897" y="999285"/>
            <a:ext cx="4604911" cy="4608975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7742265" y="3939341"/>
            <a:ext cx="1689100" cy="441499"/>
          </a:xfrm>
          <a:prstGeom prst="roundRect">
            <a:avLst>
              <a:gd name="adj" fmla="val 50000"/>
            </a:avLst>
          </a:prstGeom>
          <a:solidFill>
            <a:srgbClr val="FFCC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bg1"/>
                </a:solidFill>
              </a:rPr>
              <a:t>Answer </a:t>
            </a:r>
          </a:p>
        </p:txBody>
      </p:sp>
      <p:sp>
        <p:nvSpPr>
          <p:cNvPr id="100" name="Right Arrow 99"/>
          <p:cNvSpPr/>
          <p:nvPr/>
        </p:nvSpPr>
        <p:spPr>
          <a:xfrm rot="215260">
            <a:off x="958344" y="3077942"/>
            <a:ext cx="619899" cy="499735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4" name="Oval 83"/>
          <p:cNvSpPr/>
          <p:nvPr/>
        </p:nvSpPr>
        <p:spPr>
          <a:xfrm>
            <a:off x="3133948" y="100592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5" name="Oval 84"/>
          <p:cNvSpPr/>
          <p:nvPr/>
        </p:nvSpPr>
        <p:spPr>
          <a:xfrm>
            <a:off x="3151200" y="537453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6" name="Oval 85"/>
          <p:cNvSpPr/>
          <p:nvPr/>
        </p:nvSpPr>
        <p:spPr>
          <a:xfrm rot="5400000">
            <a:off x="5335504" y="319755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7" name="Oval 86"/>
          <p:cNvSpPr/>
          <p:nvPr/>
        </p:nvSpPr>
        <p:spPr>
          <a:xfrm rot="5400000">
            <a:off x="966896" y="321480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8" name="Oval 87"/>
          <p:cNvSpPr/>
          <p:nvPr/>
        </p:nvSpPr>
        <p:spPr>
          <a:xfrm rot="2729469">
            <a:off x="4696827" y="164668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0" name="Oval 89"/>
          <p:cNvSpPr/>
          <p:nvPr/>
        </p:nvSpPr>
        <p:spPr>
          <a:xfrm rot="8129469">
            <a:off x="4677216" y="475308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1" name="Oval 90"/>
          <p:cNvSpPr/>
          <p:nvPr/>
        </p:nvSpPr>
        <p:spPr>
          <a:xfrm rot="8129469">
            <a:off x="1602434" y="164974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2" name="Oval 91"/>
          <p:cNvSpPr/>
          <p:nvPr/>
        </p:nvSpPr>
        <p:spPr>
          <a:xfrm rot="1380000">
            <a:off x="3988795" y="117282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3" name="Oval 92"/>
          <p:cNvSpPr/>
          <p:nvPr/>
        </p:nvSpPr>
        <p:spPr>
          <a:xfrm rot="1380000">
            <a:off x="2297724" y="520089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4" name="Oval 93"/>
          <p:cNvSpPr/>
          <p:nvPr/>
        </p:nvSpPr>
        <p:spPr>
          <a:xfrm rot="6780000">
            <a:off x="5159000" y="40504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5" name="Oval 94"/>
          <p:cNvSpPr/>
          <p:nvPr/>
        </p:nvSpPr>
        <p:spPr>
          <a:xfrm rot="6780000">
            <a:off x="1130934" y="235937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6" name="Oval 95"/>
          <p:cNvSpPr/>
          <p:nvPr/>
        </p:nvSpPr>
        <p:spPr>
          <a:xfrm rot="4109469">
            <a:off x="5177068" y="237331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7" name="Oval 96"/>
          <p:cNvSpPr/>
          <p:nvPr/>
        </p:nvSpPr>
        <p:spPr>
          <a:xfrm rot="4109469">
            <a:off x="1119008" y="399109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8" name="Oval 97"/>
          <p:cNvSpPr/>
          <p:nvPr/>
        </p:nvSpPr>
        <p:spPr>
          <a:xfrm rot="9509469">
            <a:off x="3945248" y="522510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9" name="Oval 98"/>
          <p:cNvSpPr/>
          <p:nvPr/>
        </p:nvSpPr>
        <p:spPr>
          <a:xfrm rot="9509469">
            <a:off x="2327471" y="116705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1" name="Oval 100"/>
          <p:cNvSpPr/>
          <p:nvPr/>
        </p:nvSpPr>
        <p:spPr>
          <a:xfrm>
            <a:off x="2996135" y="3047859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8" name="DA.MsPham2"/>
          <p:cNvSpPr txBox="1"/>
          <p:nvPr/>
        </p:nvSpPr>
        <p:spPr>
          <a:xfrm>
            <a:off x="6651063" y="4594632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333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No, he can’t.</a:t>
            </a:r>
          </a:p>
        </p:txBody>
      </p:sp>
      <p:sp>
        <p:nvSpPr>
          <p:cNvPr id="71" name="Oval 70"/>
          <p:cNvSpPr/>
          <p:nvPr/>
        </p:nvSpPr>
        <p:spPr>
          <a:xfrm rot="2729469">
            <a:off x="1593480" y="472147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Stop.MsPham0936082789">
            <a:extLst>
              <a:ext uri="{FF2B5EF4-FFF2-40B4-BE49-F238E27FC236}">
                <a16:creationId xmlns:a16="http://schemas.microsoft.com/office/drawing/2014/main" id="{C57C8A81-7FCD-4888-8EEE-6756703D9597}"/>
              </a:ext>
            </a:extLst>
          </p:cNvPr>
          <p:cNvSpPr/>
          <p:nvPr/>
        </p:nvSpPr>
        <p:spPr>
          <a:xfrm>
            <a:off x="4667561" y="5280439"/>
            <a:ext cx="1355179" cy="54832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Black" panose="020B0A04020102020204" pitchFamily="34" charset="0"/>
              </a:rPr>
              <a:t>Stop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pic>
        <p:nvPicPr>
          <p:cNvPr id="53" name="Media1">
            <a:hlinkClick r:id="" action="ppaction://media"/>
            <a:extLst>
              <a:ext uri="{FF2B5EF4-FFF2-40B4-BE49-F238E27FC236}">
                <a16:creationId xmlns:a16="http://schemas.microsoft.com/office/drawing/2014/main" id="{F6664A43-7351-4962-815E-FA6CB6E5A9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4119" y="-1184835"/>
            <a:ext cx="609600" cy="609600"/>
          </a:xfrm>
          <a:prstGeom prst="rect">
            <a:avLst/>
          </a:prstGeom>
        </p:spPr>
      </p:pic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4667561" y="5280439"/>
            <a:ext cx="1355179" cy="548328"/>
          </a:xfrm>
          <a:prstGeom prst="roundRect">
            <a:avLst>
              <a:gd name="adj" fmla="val 50000"/>
            </a:avLst>
          </a:prstGeom>
          <a:solidFill>
            <a:srgbClr val="00BC5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4" name="Rounded Rectangular Callout 8">
            <a:extLst>
              <a:ext uri="{FF2B5EF4-FFF2-40B4-BE49-F238E27FC236}">
                <a16:creationId xmlns:a16="http://schemas.microsoft.com/office/drawing/2014/main" id="{DD9CC79D-F12F-9F05-8552-2DCB8AEA6B2F}"/>
              </a:ext>
            </a:extLst>
          </p:cNvPr>
          <p:cNvSpPr/>
          <p:nvPr/>
        </p:nvSpPr>
        <p:spPr>
          <a:xfrm>
            <a:off x="6759837" y="640355"/>
            <a:ext cx="4574041" cy="718875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Can he roller skate?</a:t>
            </a:r>
            <a:endParaRPr kumimoji="0" lang="en-US" sz="45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C5F322-10BA-2364-5DF6-D6F3CE6C4F9E}"/>
              </a:ext>
            </a:extLst>
          </p:cNvPr>
          <p:cNvSpPr/>
          <p:nvPr/>
        </p:nvSpPr>
        <p:spPr>
          <a:xfrm>
            <a:off x="6651063" y="1664789"/>
            <a:ext cx="4574041" cy="196899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6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8" grpId="0" animBg="1"/>
      <p:bldP spid="71" grpId="0" animBg="1"/>
      <p:bldP spid="10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chanvongquay"/>
          <p:cNvGrpSpPr/>
          <p:nvPr/>
        </p:nvGrpSpPr>
        <p:grpSpPr>
          <a:xfrm>
            <a:off x="1489314" y="3871739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800000">
            <a:off x="1069662" y="1112841"/>
            <a:ext cx="4375719" cy="4375719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CB401D-6845-4ADB-BDF0-A7EF9AA5C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00000">
            <a:off x="966897" y="999285"/>
            <a:ext cx="4604911" cy="4608975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7742265" y="3939341"/>
            <a:ext cx="1689100" cy="441499"/>
          </a:xfrm>
          <a:prstGeom prst="roundRect">
            <a:avLst>
              <a:gd name="adj" fmla="val 50000"/>
            </a:avLst>
          </a:prstGeom>
          <a:solidFill>
            <a:srgbClr val="FFCC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bg1"/>
                </a:solidFill>
              </a:rPr>
              <a:t>Answer </a:t>
            </a:r>
          </a:p>
        </p:txBody>
      </p:sp>
      <p:sp>
        <p:nvSpPr>
          <p:cNvPr id="100" name="Right Arrow 99"/>
          <p:cNvSpPr/>
          <p:nvPr/>
        </p:nvSpPr>
        <p:spPr>
          <a:xfrm rot="215260">
            <a:off x="958344" y="3077942"/>
            <a:ext cx="619899" cy="499735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4" name="Oval 83"/>
          <p:cNvSpPr/>
          <p:nvPr/>
        </p:nvSpPr>
        <p:spPr>
          <a:xfrm>
            <a:off x="3133948" y="100592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5" name="Oval 84"/>
          <p:cNvSpPr/>
          <p:nvPr/>
        </p:nvSpPr>
        <p:spPr>
          <a:xfrm>
            <a:off x="3151200" y="537453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6" name="Oval 85"/>
          <p:cNvSpPr/>
          <p:nvPr/>
        </p:nvSpPr>
        <p:spPr>
          <a:xfrm rot="5400000">
            <a:off x="5335504" y="319755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7" name="Oval 86"/>
          <p:cNvSpPr/>
          <p:nvPr/>
        </p:nvSpPr>
        <p:spPr>
          <a:xfrm rot="5400000">
            <a:off x="966896" y="321480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8" name="Oval 87"/>
          <p:cNvSpPr/>
          <p:nvPr/>
        </p:nvSpPr>
        <p:spPr>
          <a:xfrm rot="2729469">
            <a:off x="4696827" y="164668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0" name="Oval 89"/>
          <p:cNvSpPr/>
          <p:nvPr/>
        </p:nvSpPr>
        <p:spPr>
          <a:xfrm rot="8129469">
            <a:off x="4677216" y="475308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1" name="Oval 90"/>
          <p:cNvSpPr/>
          <p:nvPr/>
        </p:nvSpPr>
        <p:spPr>
          <a:xfrm rot="8129469">
            <a:off x="1602434" y="164974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2" name="Oval 91"/>
          <p:cNvSpPr/>
          <p:nvPr/>
        </p:nvSpPr>
        <p:spPr>
          <a:xfrm rot="1380000">
            <a:off x="3988795" y="117282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3" name="Oval 92"/>
          <p:cNvSpPr/>
          <p:nvPr/>
        </p:nvSpPr>
        <p:spPr>
          <a:xfrm rot="1380000">
            <a:off x="2297724" y="520089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4" name="Oval 93"/>
          <p:cNvSpPr/>
          <p:nvPr/>
        </p:nvSpPr>
        <p:spPr>
          <a:xfrm rot="6780000">
            <a:off x="5159000" y="40504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5" name="Oval 94"/>
          <p:cNvSpPr/>
          <p:nvPr/>
        </p:nvSpPr>
        <p:spPr>
          <a:xfrm rot="6780000">
            <a:off x="1130934" y="235937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6" name="Oval 95"/>
          <p:cNvSpPr/>
          <p:nvPr/>
        </p:nvSpPr>
        <p:spPr>
          <a:xfrm rot="4109469">
            <a:off x="5177068" y="237331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7" name="Oval 96"/>
          <p:cNvSpPr/>
          <p:nvPr/>
        </p:nvSpPr>
        <p:spPr>
          <a:xfrm rot="4109469">
            <a:off x="1119008" y="399109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8" name="Oval 97"/>
          <p:cNvSpPr/>
          <p:nvPr/>
        </p:nvSpPr>
        <p:spPr>
          <a:xfrm rot="9509469">
            <a:off x="3945248" y="522510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9" name="Oval 98"/>
          <p:cNvSpPr/>
          <p:nvPr/>
        </p:nvSpPr>
        <p:spPr>
          <a:xfrm rot="9509469">
            <a:off x="2327471" y="116705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1" name="Oval 100"/>
          <p:cNvSpPr/>
          <p:nvPr/>
        </p:nvSpPr>
        <p:spPr>
          <a:xfrm>
            <a:off x="2996135" y="3047859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8" name="DA.MsPham2"/>
          <p:cNvSpPr txBox="1"/>
          <p:nvPr/>
        </p:nvSpPr>
        <p:spPr>
          <a:xfrm>
            <a:off x="6651063" y="4594632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333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Yes, she can.</a:t>
            </a:r>
          </a:p>
        </p:txBody>
      </p:sp>
      <p:sp>
        <p:nvSpPr>
          <p:cNvPr id="71" name="Oval 70"/>
          <p:cNvSpPr/>
          <p:nvPr/>
        </p:nvSpPr>
        <p:spPr>
          <a:xfrm rot="2729469">
            <a:off x="1593480" y="472147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Stop.MsPham0936082789">
            <a:extLst>
              <a:ext uri="{FF2B5EF4-FFF2-40B4-BE49-F238E27FC236}">
                <a16:creationId xmlns:a16="http://schemas.microsoft.com/office/drawing/2014/main" id="{C57C8A81-7FCD-4888-8EEE-6756703D9597}"/>
              </a:ext>
            </a:extLst>
          </p:cNvPr>
          <p:cNvSpPr/>
          <p:nvPr/>
        </p:nvSpPr>
        <p:spPr>
          <a:xfrm>
            <a:off x="4667561" y="5280439"/>
            <a:ext cx="1355179" cy="54832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Black" panose="020B0A04020102020204" pitchFamily="34" charset="0"/>
              </a:rPr>
              <a:t>Stop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pic>
        <p:nvPicPr>
          <p:cNvPr id="53" name="Media1">
            <a:hlinkClick r:id="" action="ppaction://media"/>
            <a:extLst>
              <a:ext uri="{FF2B5EF4-FFF2-40B4-BE49-F238E27FC236}">
                <a16:creationId xmlns:a16="http://schemas.microsoft.com/office/drawing/2014/main" id="{F6664A43-7351-4962-815E-FA6CB6E5A9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4119" y="-1184835"/>
            <a:ext cx="609600" cy="609600"/>
          </a:xfrm>
          <a:prstGeom prst="rect">
            <a:avLst/>
          </a:prstGeom>
        </p:spPr>
      </p:pic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4667561" y="5280439"/>
            <a:ext cx="1355179" cy="548328"/>
          </a:xfrm>
          <a:prstGeom prst="roundRect">
            <a:avLst>
              <a:gd name="adj" fmla="val 50000"/>
            </a:avLst>
          </a:prstGeom>
          <a:solidFill>
            <a:srgbClr val="00BC5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4" name="Rounded Rectangular Callout 8">
            <a:extLst>
              <a:ext uri="{FF2B5EF4-FFF2-40B4-BE49-F238E27FC236}">
                <a16:creationId xmlns:a16="http://schemas.microsoft.com/office/drawing/2014/main" id="{DD9CC79D-F12F-9F05-8552-2DCB8AEA6B2F}"/>
              </a:ext>
            </a:extLst>
          </p:cNvPr>
          <p:cNvSpPr/>
          <p:nvPr/>
        </p:nvSpPr>
        <p:spPr>
          <a:xfrm>
            <a:off x="6759837" y="640355"/>
            <a:ext cx="4574041" cy="718875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Can she play football?</a:t>
            </a:r>
            <a:endParaRPr kumimoji="0" lang="en-US" sz="45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C5F322-10BA-2364-5DF6-D6F3CE6C4F9E}"/>
              </a:ext>
            </a:extLst>
          </p:cNvPr>
          <p:cNvSpPr/>
          <p:nvPr/>
        </p:nvSpPr>
        <p:spPr>
          <a:xfrm>
            <a:off x="6651063" y="1664789"/>
            <a:ext cx="4574041" cy="196899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8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8" grpId="0" animBg="1"/>
      <p:bldP spid="71" grpId="0" animBg="1"/>
      <p:bldP spid="10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chanvongquay"/>
          <p:cNvGrpSpPr/>
          <p:nvPr/>
        </p:nvGrpSpPr>
        <p:grpSpPr>
          <a:xfrm>
            <a:off x="1489314" y="3871739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800000">
            <a:off x="1061117" y="1112841"/>
            <a:ext cx="4375719" cy="4375719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4" y="3077942"/>
            <a:ext cx="619899" cy="499735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4" name="Oval 83"/>
          <p:cNvSpPr/>
          <p:nvPr/>
        </p:nvSpPr>
        <p:spPr>
          <a:xfrm>
            <a:off x="3133948" y="100592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5" name="Oval 84"/>
          <p:cNvSpPr/>
          <p:nvPr/>
        </p:nvSpPr>
        <p:spPr>
          <a:xfrm>
            <a:off x="3151200" y="537453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6" name="Oval 85"/>
          <p:cNvSpPr/>
          <p:nvPr/>
        </p:nvSpPr>
        <p:spPr>
          <a:xfrm rot="5400000">
            <a:off x="5335504" y="319755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7" name="Oval 86"/>
          <p:cNvSpPr/>
          <p:nvPr/>
        </p:nvSpPr>
        <p:spPr>
          <a:xfrm rot="5400000">
            <a:off x="966896" y="321480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8" name="Oval 87"/>
          <p:cNvSpPr/>
          <p:nvPr/>
        </p:nvSpPr>
        <p:spPr>
          <a:xfrm rot="2729469">
            <a:off x="4696827" y="164668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9" name="Oval 88"/>
          <p:cNvSpPr/>
          <p:nvPr/>
        </p:nvSpPr>
        <p:spPr>
          <a:xfrm rot="2729469">
            <a:off x="1593480" y="472147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0" name="Oval 89"/>
          <p:cNvSpPr/>
          <p:nvPr/>
        </p:nvSpPr>
        <p:spPr>
          <a:xfrm rot="8129469">
            <a:off x="4677216" y="475308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1" name="Oval 90"/>
          <p:cNvSpPr/>
          <p:nvPr/>
        </p:nvSpPr>
        <p:spPr>
          <a:xfrm rot="8129469">
            <a:off x="1602434" y="164974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2" name="Oval 91"/>
          <p:cNvSpPr/>
          <p:nvPr/>
        </p:nvSpPr>
        <p:spPr>
          <a:xfrm rot="1380000">
            <a:off x="3988795" y="117282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3" name="Oval 92"/>
          <p:cNvSpPr/>
          <p:nvPr/>
        </p:nvSpPr>
        <p:spPr>
          <a:xfrm rot="1380000">
            <a:off x="2297724" y="520089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4" name="Oval 93"/>
          <p:cNvSpPr/>
          <p:nvPr/>
        </p:nvSpPr>
        <p:spPr>
          <a:xfrm rot="6780000">
            <a:off x="5159000" y="40504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5" name="Oval 94"/>
          <p:cNvSpPr/>
          <p:nvPr/>
        </p:nvSpPr>
        <p:spPr>
          <a:xfrm rot="6780000">
            <a:off x="1130934" y="235937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6" name="Oval 95"/>
          <p:cNvSpPr/>
          <p:nvPr/>
        </p:nvSpPr>
        <p:spPr>
          <a:xfrm rot="4109469">
            <a:off x="5177068" y="237331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7" name="Oval 96"/>
          <p:cNvSpPr/>
          <p:nvPr/>
        </p:nvSpPr>
        <p:spPr>
          <a:xfrm rot="4109469">
            <a:off x="1119008" y="399109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8" name="Oval 97"/>
          <p:cNvSpPr/>
          <p:nvPr/>
        </p:nvSpPr>
        <p:spPr>
          <a:xfrm rot="9509469">
            <a:off x="3945248" y="522510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9" name="Oval 98"/>
          <p:cNvSpPr/>
          <p:nvPr/>
        </p:nvSpPr>
        <p:spPr>
          <a:xfrm rot="9509469">
            <a:off x="2327471" y="116705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1" name="Oval 100"/>
          <p:cNvSpPr/>
          <p:nvPr/>
        </p:nvSpPr>
        <p:spPr>
          <a:xfrm>
            <a:off x="2996135" y="3047859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/>
        </p:nvGrpSpPr>
        <p:grpSpPr>
          <a:xfrm>
            <a:off x="5929606" y="1264479"/>
            <a:ext cx="5683303" cy="3968711"/>
            <a:chOff x="6015508" y="2156468"/>
            <a:chExt cx="5683303" cy="3968710"/>
          </a:xfrm>
        </p:grpSpPr>
        <p:sp>
          <p:nvSpPr>
            <p:cNvPr id="102" name="Rounded Rectangle 2"/>
            <p:cNvSpPr/>
            <p:nvPr/>
          </p:nvSpPr>
          <p:spPr>
            <a:xfrm>
              <a:off x="6015508" y="2156468"/>
              <a:ext cx="5683303" cy="3968710"/>
            </a:xfrm>
            <a:custGeom>
              <a:avLst/>
              <a:gdLst>
                <a:gd name="connsiteX0" fmla="*/ 0 w 5535236"/>
                <a:gd name="connsiteY0" fmla="*/ 383312 h 3785797"/>
                <a:gd name="connsiteX1" fmla="*/ 383312 w 5535236"/>
                <a:gd name="connsiteY1" fmla="*/ 0 h 3785797"/>
                <a:gd name="connsiteX2" fmla="*/ 5151924 w 5535236"/>
                <a:gd name="connsiteY2" fmla="*/ 0 h 3785797"/>
                <a:gd name="connsiteX3" fmla="*/ 5535236 w 5535236"/>
                <a:gd name="connsiteY3" fmla="*/ 383312 h 3785797"/>
                <a:gd name="connsiteX4" fmla="*/ 5535236 w 5535236"/>
                <a:gd name="connsiteY4" fmla="*/ 3402485 h 3785797"/>
                <a:gd name="connsiteX5" fmla="*/ 5151924 w 5535236"/>
                <a:gd name="connsiteY5" fmla="*/ 3785797 h 3785797"/>
                <a:gd name="connsiteX6" fmla="*/ 383312 w 5535236"/>
                <a:gd name="connsiteY6" fmla="*/ 3785797 h 3785797"/>
                <a:gd name="connsiteX7" fmla="*/ 0 w 5535236"/>
                <a:gd name="connsiteY7" fmla="*/ 3402485 h 3785797"/>
                <a:gd name="connsiteX8" fmla="*/ 0 w 5535236"/>
                <a:gd name="connsiteY8" fmla="*/ 383312 h 3785797"/>
                <a:gd name="connsiteX0" fmla="*/ 0 w 5535236"/>
                <a:gd name="connsiteY0" fmla="*/ 383312 h 3785797"/>
                <a:gd name="connsiteX1" fmla="*/ 383312 w 5535236"/>
                <a:gd name="connsiteY1" fmla="*/ 0 h 3785797"/>
                <a:gd name="connsiteX2" fmla="*/ 5151924 w 5535236"/>
                <a:gd name="connsiteY2" fmla="*/ 0 h 3785797"/>
                <a:gd name="connsiteX3" fmla="*/ 5535236 w 5535236"/>
                <a:gd name="connsiteY3" fmla="*/ 383312 h 3785797"/>
                <a:gd name="connsiteX4" fmla="*/ 5535236 w 5535236"/>
                <a:gd name="connsiteY4" fmla="*/ 3402485 h 3785797"/>
                <a:gd name="connsiteX5" fmla="*/ 5151924 w 5535236"/>
                <a:gd name="connsiteY5" fmla="*/ 3785797 h 3785797"/>
                <a:gd name="connsiteX6" fmla="*/ 383312 w 5535236"/>
                <a:gd name="connsiteY6" fmla="*/ 3785797 h 3785797"/>
                <a:gd name="connsiteX7" fmla="*/ 0 w 5535236"/>
                <a:gd name="connsiteY7" fmla="*/ 3402485 h 3785797"/>
                <a:gd name="connsiteX8" fmla="*/ 0 w 5535236"/>
                <a:gd name="connsiteY8" fmla="*/ 383312 h 3785797"/>
                <a:gd name="connsiteX0" fmla="*/ 0 w 5535236"/>
                <a:gd name="connsiteY0" fmla="*/ 501845 h 3904330"/>
                <a:gd name="connsiteX1" fmla="*/ 383312 w 5535236"/>
                <a:gd name="connsiteY1" fmla="*/ 118533 h 3904330"/>
                <a:gd name="connsiteX2" fmla="*/ 5151924 w 5535236"/>
                <a:gd name="connsiteY2" fmla="*/ 118533 h 3904330"/>
                <a:gd name="connsiteX3" fmla="*/ 5535236 w 5535236"/>
                <a:gd name="connsiteY3" fmla="*/ 501845 h 3904330"/>
                <a:gd name="connsiteX4" fmla="*/ 5535236 w 5535236"/>
                <a:gd name="connsiteY4" fmla="*/ 3521018 h 3904330"/>
                <a:gd name="connsiteX5" fmla="*/ 5151924 w 5535236"/>
                <a:gd name="connsiteY5" fmla="*/ 3904330 h 3904330"/>
                <a:gd name="connsiteX6" fmla="*/ 383312 w 5535236"/>
                <a:gd name="connsiteY6" fmla="*/ 3904330 h 3904330"/>
                <a:gd name="connsiteX7" fmla="*/ 0 w 5535236"/>
                <a:gd name="connsiteY7" fmla="*/ 3521018 h 3904330"/>
                <a:gd name="connsiteX8" fmla="*/ 0 w 5535236"/>
                <a:gd name="connsiteY8" fmla="*/ 501845 h 3904330"/>
                <a:gd name="connsiteX0" fmla="*/ 0 w 5535236"/>
                <a:gd name="connsiteY0" fmla="*/ 469214 h 3871699"/>
                <a:gd name="connsiteX1" fmla="*/ 383312 w 5535236"/>
                <a:gd name="connsiteY1" fmla="*/ 85902 h 3871699"/>
                <a:gd name="connsiteX2" fmla="*/ 5151924 w 5535236"/>
                <a:gd name="connsiteY2" fmla="*/ 85902 h 3871699"/>
                <a:gd name="connsiteX3" fmla="*/ 5535236 w 5535236"/>
                <a:gd name="connsiteY3" fmla="*/ 469214 h 3871699"/>
                <a:gd name="connsiteX4" fmla="*/ 5535236 w 5535236"/>
                <a:gd name="connsiteY4" fmla="*/ 3488387 h 3871699"/>
                <a:gd name="connsiteX5" fmla="*/ 5151924 w 5535236"/>
                <a:gd name="connsiteY5" fmla="*/ 3871699 h 3871699"/>
                <a:gd name="connsiteX6" fmla="*/ 383312 w 5535236"/>
                <a:gd name="connsiteY6" fmla="*/ 3871699 h 3871699"/>
                <a:gd name="connsiteX7" fmla="*/ 0 w 5535236"/>
                <a:gd name="connsiteY7" fmla="*/ 3488387 h 3871699"/>
                <a:gd name="connsiteX8" fmla="*/ 0 w 5535236"/>
                <a:gd name="connsiteY8" fmla="*/ 469214 h 3871699"/>
                <a:gd name="connsiteX0" fmla="*/ 19999 w 5555235"/>
                <a:gd name="connsiteY0" fmla="*/ 469214 h 3871699"/>
                <a:gd name="connsiteX1" fmla="*/ 403311 w 5555235"/>
                <a:gd name="connsiteY1" fmla="*/ 85902 h 3871699"/>
                <a:gd name="connsiteX2" fmla="*/ 5171923 w 5555235"/>
                <a:gd name="connsiteY2" fmla="*/ 85902 h 3871699"/>
                <a:gd name="connsiteX3" fmla="*/ 5555235 w 5555235"/>
                <a:gd name="connsiteY3" fmla="*/ 469214 h 3871699"/>
                <a:gd name="connsiteX4" fmla="*/ 5555235 w 5555235"/>
                <a:gd name="connsiteY4" fmla="*/ 3488387 h 3871699"/>
                <a:gd name="connsiteX5" fmla="*/ 5171923 w 5555235"/>
                <a:gd name="connsiteY5" fmla="*/ 3871699 h 3871699"/>
                <a:gd name="connsiteX6" fmla="*/ 403311 w 5555235"/>
                <a:gd name="connsiteY6" fmla="*/ 3871699 h 3871699"/>
                <a:gd name="connsiteX7" fmla="*/ 19999 w 5555235"/>
                <a:gd name="connsiteY7" fmla="*/ 3488387 h 3871699"/>
                <a:gd name="connsiteX8" fmla="*/ 19999 w 5555235"/>
                <a:gd name="connsiteY8" fmla="*/ 469214 h 3871699"/>
                <a:gd name="connsiteX0" fmla="*/ 19999 w 5758435"/>
                <a:gd name="connsiteY0" fmla="*/ 469214 h 3871699"/>
                <a:gd name="connsiteX1" fmla="*/ 403311 w 5758435"/>
                <a:gd name="connsiteY1" fmla="*/ 85902 h 3871699"/>
                <a:gd name="connsiteX2" fmla="*/ 5171923 w 5758435"/>
                <a:gd name="connsiteY2" fmla="*/ 85902 h 3871699"/>
                <a:gd name="connsiteX3" fmla="*/ 5555235 w 5758435"/>
                <a:gd name="connsiteY3" fmla="*/ 469214 h 3871699"/>
                <a:gd name="connsiteX4" fmla="*/ 5555235 w 5758435"/>
                <a:gd name="connsiteY4" fmla="*/ 3488387 h 3871699"/>
                <a:gd name="connsiteX5" fmla="*/ 5171923 w 5758435"/>
                <a:gd name="connsiteY5" fmla="*/ 3871699 h 3871699"/>
                <a:gd name="connsiteX6" fmla="*/ 403311 w 5758435"/>
                <a:gd name="connsiteY6" fmla="*/ 3871699 h 3871699"/>
                <a:gd name="connsiteX7" fmla="*/ 19999 w 5758435"/>
                <a:gd name="connsiteY7" fmla="*/ 3488387 h 3871699"/>
                <a:gd name="connsiteX8" fmla="*/ 19999 w 5758435"/>
                <a:gd name="connsiteY8" fmla="*/ 469214 h 3871699"/>
                <a:gd name="connsiteX0" fmla="*/ 19999 w 5683303"/>
                <a:gd name="connsiteY0" fmla="*/ 469214 h 3871699"/>
                <a:gd name="connsiteX1" fmla="*/ 403311 w 5683303"/>
                <a:gd name="connsiteY1" fmla="*/ 85902 h 3871699"/>
                <a:gd name="connsiteX2" fmla="*/ 5171923 w 5683303"/>
                <a:gd name="connsiteY2" fmla="*/ 85902 h 3871699"/>
                <a:gd name="connsiteX3" fmla="*/ 5555235 w 5683303"/>
                <a:gd name="connsiteY3" fmla="*/ 469214 h 3871699"/>
                <a:gd name="connsiteX4" fmla="*/ 5555235 w 5683303"/>
                <a:gd name="connsiteY4" fmla="*/ 3488387 h 3871699"/>
                <a:gd name="connsiteX5" fmla="*/ 5171923 w 5683303"/>
                <a:gd name="connsiteY5" fmla="*/ 3871699 h 3871699"/>
                <a:gd name="connsiteX6" fmla="*/ 403311 w 5683303"/>
                <a:gd name="connsiteY6" fmla="*/ 3871699 h 3871699"/>
                <a:gd name="connsiteX7" fmla="*/ 19999 w 5683303"/>
                <a:gd name="connsiteY7" fmla="*/ 3488387 h 3871699"/>
                <a:gd name="connsiteX8" fmla="*/ 19999 w 5683303"/>
                <a:gd name="connsiteY8" fmla="*/ 469214 h 3871699"/>
                <a:gd name="connsiteX0" fmla="*/ 19999 w 5683303"/>
                <a:gd name="connsiteY0" fmla="*/ 469214 h 4024099"/>
                <a:gd name="connsiteX1" fmla="*/ 403311 w 5683303"/>
                <a:gd name="connsiteY1" fmla="*/ 85902 h 4024099"/>
                <a:gd name="connsiteX2" fmla="*/ 5171923 w 5683303"/>
                <a:gd name="connsiteY2" fmla="*/ 85902 h 4024099"/>
                <a:gd name="connsiteX3" fmla="*/ 5555235 w 5683303"/>
                <a:gd name="connsiteY3" fmla="*/ 469214 h 4024099"/>
                <a:gd name="connsiteX4" fmla="*/ 5555235 w 5683303"/>
                <a:gd name="connsiteY4" fmla="*/ 3488387 h 4024099"/>
                <a:gd name="connsiteX5" fmla="*/ 5171923 w 5683303"/>
                <a:gd name="connsiteY5" fmla="*/ 3871699 h 4024099"/>
                <a:gd name="connsiteX6" fmla="*/ 403311 w 5683303"/>
                <a:gd name="connsiteY6" fmla="*/ 3871699 h 4024099"/>
                <a:gd name="connsiteX7" fmla="*/ 19999 w 5683303"/>
                <a:gd name="connsiteY7" fmla="*/ 3488387 h 4024099"/>
                <a:gd name="connsiteX8" fmla="*/ 19999 w 5683303"/>
                <a:gd name="connsiteY8" fmla="*/ 469214 h 4024099"/>
                <a:gd name="connsiteX0" fmla="*/ 19999 w 5683303"/>
                <a:gd name="connsiteY0" fmla="*/ 469214 h 3968710"/>
                <a:gd name="connsiteX1" fmla="*/ 403311 w 5683303"/>
                <a:gd name="connsiteY1" fmla="*/ 85902 h 3968710"/>
                <a:gd name="connsiteX2" fmla="*/ 5171923 w 5683303"/>
                <a:gd name="connsiteY2" fmla="*/ 85902 h 3968710"/>
                <a:gd name="connsiteX3" fmla="*/ 5555235 w 5683303"/>
                <a:gd name="connsiteY3" fmla="*/ 469214 h 3968710"/>
                <a:gd name="connsiteX4" fmla="*/ 5555235 w 5683303"/>
                <a:gd name="connsiteY4" fmla="*/ 3488387 h 3968710"/>
                <a:gd name="connsiteX5" fmla="*/ 5171923 w 5683303"/>
                <a:gd name="connsiteY5" fmla="*/ 3871699 h 3968710"/>
                <a:gd name="connsiteX6" fmla="*/ 403311 w 5683303"/>
                <a:gd name="connsiteY6" fmla="*/ 3871699 h 3968710"/>
                <a:gd name="connsiteX7" fmla="*/ 19999 w 5683303"/>
                <a:gd name="connsiteY7" fmla="*/ 3488387 h 3968710"/>
                <a:gd name="connsiteX8" fmla="*/ 19999 w 5683303"/>
                <a:gd name="connsiteY8" fmla="*/ 469214 h 3968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83303" h="3968710">
                  <a:moveTo>
                    <a:pt x="19999" y="469214"/>
                  </a:moveTo>
                  <a:cubicBezTo>
                    <a:pt x="19999" y="257517"/>
                    <a:pt x="-132236" y="200202"/>
                    <a:pt x="403311" y="85902"/>
                  </a:cubicBezTo>
                  <a:cubicBezTo>
                    <a:pt x="2049998" y="-180798"/>
                    <a:pt x="3468086" y="276402"/>
                    <a:pt x="5171923" y="85902"/>
                  </a:cubicBezTo>
                  <a:cubicBezTo>
                    <a:pt x="5383620" y="85902"/>
                    <a:pt x="5555235" y="257517"/>
                    <a:pt x="5555235" y="469214"/>
                  </a:cubicBezTo>
                  <a:cubicBezTo>
                    <a:pt x="6012435" y="1608955"/>
                    <a:pt x="5059935" y="2405796"/>
                    <a:pt x="5555235" y="3488387"/>
                  </a:cubicBezTo>
                  <a:cubicBezTo>
                    <a:pt x="5555235" y="3700084"/>
                    <a:pt x="5383620" y="3871699"/>
                    <a:pt x="5171923" y="3871699"/>
                  </a:cubicBezTo>
                  <a:cubicBezTo>
                    <a:pt x="3620486" y="4214599"/>
                    <a:pt x="2145248" y="3509749"/>
                    <a:pt x="403311" y="3871699"/>
                  </a:cubicBezTo>
                  <a:cubicBezTo>
                    <a:pt x="191614" y="3871699"/>
                    <a:pt x="19999" y="3700084"/>
                    <a:pt x="19999" y="3488387"/>
                  </a:cubicBezTo>
                  <a:cubicBezTo>
                    <a:pt x="19999" y="2481996"/>
                    <a:pt x="229549" y="1589905"/>
                    <a:pt x="19999" y="4692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endParaRPr lang="en-US" sz="2800" b="1" dirty="0">
                <a:solidFill>
                  <a:srgbClr val="C00000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t="13992" r="65563" b="63584"/>
            <a:stretch/>
          </p:blipFill>
          <p:spPr>
            <a:xfrm>
              <a:off x="6267107" y="2500111"/>
              <a:ext cx="5094247" cy="2782572"/>
            </a:xfrm>
            <a:prstGeom prst="ellipse">
              <a:avLst/>
            </a:prstGeom>
          </p:spPr>
        </p:pic>
      </p:grpSp>
      <p:sp>
        <p:nvSpPr>
          <p:cNvPr id="103" name="Spin">
            <a:hlinkClick r:id="" action="ppaction://hlinkshowjump?jump=nextslide"/>
          </p:cNvPr>
          <p:cNvSpPr/>
          <p:nvPr/>
        </p:nvSpPr>
        <p:spPr>
          <a:xfrm>
            <a:off x="6761398" y="5433237"/>
            <a:ext cx="1433877" cy="580171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Black" panose="020B0A04020102020204" pitchFamily="34" charset="0"/>
              </a:rPr>
              <a:t>Exit</a:t>
            </a:r>
            <a:endParaRPr lang="en-US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67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3" name="applause.wav"/>
          </p:stSnd>
        </p:sndAc>
      </p:transition>
    </mc:Choice>
    <mc:Fallback xmlns="">
      <p:transition advClick="0">
        <p:sndAc>
          <p:stSnd>
            <p:snd r:embed="rId9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cuments\HINH NEN POWER POINT\hinh-nen-powerpoint-bui-hoa-hong_0927186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0048"/>
            <a:ext cx="9144000" cy="609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istrator\Documents\HINH NEN POWER POINT\hinh-nen-powerpoint-bui-hoa-hong_0927186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9A502E-D1FB-4309-86A3-4AE430C14623}"/>
              </a:ext>
            </a:extLst>
          </p:cNvPr>
          <p:cNvSpPr/>
          <p:nvPr/>
        </p:nvSpPr>
        <p:spPr>
          <a:xfrm>
            <a:off x="3134591" y="2480570"/>
            <a:ext cx="6317673" cy="2211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5050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9168349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Top 50 Hình Nền Pp Đẹp Đơn Giản Mà Đẹp, Hình Nền Powerpoint Đơn Giản Mà Đẹp">
            <a:extLst>
              <a:ext uri="{FF2B5EF4-FFF2-40B4-BE49-F238E27FC236}">
                <a16:creationId xmlns:a16="http://schemas.microsoft.com/office/drawing/2014/main" id="{0EC5AFC7-FBF7-4868-B1FD-629519640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B2425C-7D14-4A41-AAE1-010D441665F1}"/>
              </a:ext>
            </a:extLst>
          </p:cNvPr>
          <p:cNvSpPr txBox="1"/>
          <p:nvPr/>
        </p:nvSpPr>
        <p:spPr>
          <a:xfrm>
            <a:off x="3962400" y="381000"/>
            <a:ext cx="441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21BD7E-7BCB-464A-8CFB-9E6DAA8A08A8}"/>
              </a:ext>
            </a:extLst>
          </p:cNvPr>
          <p:cNvSpPr txBox="1"/>
          <p:nvPr/>
        </p:nvSpPr>
        <p:spPr>
          <a:xfrm>
            <a:off x="1044481" y="1981198"/>
            <a:ext cx="60028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1.</a:t>
            </a:r>
            <a:r>
              <a:rPr lang="en-US" sz="2800" b="1" u="sng" dirty="0">
                <a:solidFill>
                  <a:srgbClr val="FF0000"/>
                </a:solidFill>
              </a:rPr>
              <a:t>Vocabulary</a:t>
            </a:r>
            <a:r>
              <a:rPr lang="en-US" sz="2800" b="1" dirty="0">
                <a:solidFill>
                  <a:srgbClr val="FF0000"/>
                </a:solidFill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b="1" dirty="0"/>
              <a:t>Swim: </a:t>
            </a:r>
            <a:r>
              <a:rPr lang="en-US" sz="2800" b="1" dirty="0" err="1"/>
              <a:t>bơi</a:t>
            </a:r>
            <a:endParaRPr lang="en-US" sz="2800" b="1" dirty="0"/>
          </a:p>
          <a:p>
            <a:pPr marL="457200" indent="-457200">
              <a:buFontTx/>
              <a:buChar char="-"/>
            </a:pPr>
            <a:r>
              <a:rPr lang="en-US" sz="2800" b="1" dirty="0"/>
              <a:t>Play badminton: </a:t>
            </a:r>
            <a:r>
              <a:rPr lang="en-US" sz="2800" b="1" dirty="0" err="1"/>
              <a:t>đánh</a:t>
            </a:r>
            <a:r>
              <a:rPr lang="en-US" sz="2800" b="1" dirty="0"/>
              <a:t> </a:t>
            </a:r>
            <a:r>
              <a:rPr lang="en-US" sz="2800" b="1" dirty="0" err="1"/>
              <a:t>cầu</a:t>
            </a:r>
            <a:r>
              <a:rPr lang="en-US" sz="2800" b="1" dirty="0"/>
              <a:t> </a:t>
            </a:r>
            <a:r>
              <a:rPr lang="en-US" sz="2800" b="1" dirty="0" err="1"/>
              <a:t>lông</a:t>
            </a:r>
            <a:endParaRPr lang="en-US" sz="2800" b="1" dirty="0"/>
          </a:p>
          <a:p>
            <a:pPr marL="457200" indent="-457200">
              <a:buFontTx/>
              <a:buChar char="-"/>
            </a:pPr>
            <a:r>
              <a:rPr lang="en-US" sz="2800" b="1" dirty="0"/>
              <a:t>Roller skate: </a:t>
            </a:r>
            <a:r>
              <a:rPr lang="en-US" sz="2800" b="1" dirty="0" err="1"/>
              <a:t>trượt</a:t>
            </a:r>
            <a:r>
              <a:rPr lang="en-US" sz="2800" b="1" dirty="0"/>
              <a:t> pa tin</a:t>
            </a:r>
          </a:p>
          <a:p>
            <a:pPr marL="457200" indent="-457200">
              <a:buFontTx/>
              <a:buChar char="-"/>
            </a:pPr>
            <a:r>
              <a:rPr lang="en-US" sz="2800" b="1" dirty="0"/>
              <a:t>Cook: </a:t>
            </a:r>
            <a:r>
              <a:rPr lang="en-US" sz="2800" b="1" dirty="0" err="1"/>
              <a:t>nấu</a:t>
            </a:r>
            <a:r>
              <a:rPr lang="en-US" sz="2800" b="1" dirty="0"/>
              <a:t> </a:t>
            </a:r>
            <a:r>
              <a:rPr lang="en-US" sz="2800" b="1" dirty="0" err="1"/>
              <a:t>ăn</a:t>
            </a:r>
            <a:endParaRPr lang="en-US" sz="2800" b="1" dirty="0"/>
          </a:p>
          <a:p>
            <a:pPr marL="457200" indent="-457200">
              <a:buFontTx/>
              <a:buChar char="-"/>
            </a:pPr>
            <a:r>
              <a:rPr lang="en-US" sz="2800" b="1" dirty="0"/>
              <a:t>Draw: </a:t>
            </a:r>
            <a:r>
              <a:rPr lang="en-US" sz="2800" b="1" dirty="0" err="1"/>
              <a:t>vẽ</a:t>
            </a:r>
            <a:endParaRPr lang="en-US" sz="2800" b="1" dirty="0"/>
          </a:p>
          <a:p>
            <a:pPr marL="457200" indent="-457200">
              <a:buFontTx/>
              <a:buChar char="-"/>
            </a:pPr>
            <a:r>
              <a:rPr lang="en-US" sz="2800" b="1" dirty="0"/>
              <a:t>Play football: </a:t>
            </a:r>
            <a:r>
              <a:rPr lang="en-US" sz="2800" b="1" dirty="0" err="1"/>
              <a:t>chơi</a:t>
            </a:r>
            <a:r>
              <a:rPr lang="en-US" sz="2800" b="1" dirty="0"/>
              <a:t> </a:t>
            </a:r>
            <a:r>
              <a:rPr lang="en-US" sz="2800" b="1" dirty="0" err="1"/>
              <a:t>đá</a:t>
            </a:r>
            <a:r>
              <a:rPr lang="en-US" sz="2800" b="1" dirty="0"/>
              <a:t> </a:t>
            </a:r>
            <a:r>
              <a:rPr lang="en-US" sz="2800" b="1" dirty="0" err="1"/>
              <a:t>bóng</a:t>
            </a:r>
            <a:endParaRPr lang="en-US" sz="2800" b="1" dirty="0"/>
          </a:p>
          <a:p>
            <a:endParaRPr lang="vi-VN" sz="2800" b="1" dirty="0">
              <a:solidFill>
                <a:srgbClr val="FF0000"/>
              </a:solidFill>
            </a:endParaRPr>
          </a:p>
          <a:p>
            <a:pPr marL="457200" indent="-457200">
              <a:buFontTx/>
              <a:buChar char="-"/>
            </a:pPr>
            <a:endParaRPr lang="en-US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0C58F7-4E66-872D-C52D-A27771474486}"/>
              </a:ext>
            </a:extLst>
          </p:cNvPr>
          <p:cNvSpPr txBox="1"/>
          <p:nvPr/>
        </p:nvSpPr>
        <p:spPr>
          <a:xfrm>
            <a:off x="6461989" y="2077504"/>
            <a:ext cx="600286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rgbClr val="FF0000"/>
                </a:solidFill>
              </a:rPr>
              <a:t>2. </a:t>
            </a:r>
            <a:r>
              <a:rPr lang="en-US" sz="2900" b="1" u="sng" dirty="0">
                <a:solidFill>
                  <a:srgbClr val="FF0000"/>
                </a:solidFill>
              </a:rPr>
              <a:t>Sentence pattern</a:t>
            </a:r>
            <a:r>
              <a:rPr lang="en-US" sz="2900" b="1" dirty="0">
                <a:solidFill>
                  <a:srgbClr val="FF0000"/>
                </a:solidFill>
              </a:rPr>
              <a:t>:</a:t>
            </a:r>
          </a:p>
          <a:p>
            <a:r>
              <a:rPr lang="en-US" sz="2900" b="1" dirty="0"/>
              <a:t>-Can he/ she swim?</a:t>
            </a:r>
          </a:p>
          <a:p>
            <a:r>
              <a:rPr lang="en-US" sz="2900" b="1" dirty="0"/>
              <a:t>( Anh </a:t>
            </a:r>
            <a:r>
              <a:rPr lang="en-US" sz="2900" b="1" dirty="0" err="1"/>
              <a:t>ấy</a:t>
            </a:r>
            <a:r>
              <a:rPr lang="en-US" sz="2900" b="1" dirty="0"/>
              <a:t>/ </a:t>
            </a:r>
            <a:r>
              <a:rPr lang="en-US" sz="2900" b="1" dirty="0" err="1"/>
              <a:t>cô</a:t>
            </a:r>
            <a:r>
              <a:rPr lang="en-US" sz="2900" b="1" dirty="0"/>
              <a:t> </a:t>
            </a:r>
            <a:r>
              <a:rPr lang="en-US" sz="2900" b="1" dirty="0" err="1"/>
              <a:t>ấy</a:t>
            </a:r>
            <a:r>
              <a:rPr lang="en-US" sz="2900" b="1" dirty="0"/>
              <a:t> </a:t>
            </a:r>
            <a:r>
              <a:rPr lang="en-US" sz="2900" b="1" dirty="0" err="1"/>
              <a:t>có</a:t>
            </a:r>
            <a:r>
              <a:rPr lang="en-US" sz="2900" b="1" dirty="0"/>
              <a:t> </a:t>
            </a:r>
            <a:r>
              <a:rPr lang="en-US" sz="2900" b="1" dirty="0" err="1"/>
              <a:t>thể</a:t>
            </a:r>
            <a:r>
              <a:rPr lang="en-US" sz="2900" b="1" dirty="0"/>
              <a:t> </a:t>
            </a:r>
            <a:r>
              <a:rPr lang="en-US" sz="2900" b="1" dirty="0" err="1"/>
              <a:t>bơi</a:t>
            </a:r>
            <a:r>
              <a:rPr lang="en-US" sz="2900" b="1" dirty="0"/>
              <a:t> </a:t>
            </a:r>
            <a:r>
              <a:rPr lang="en-US" sz="2900" b="1" dirty="0" err="1"/>
              <a:t>không</a:t>
            </a:r>
            <a:r>
              <a:rPr lang="en-US" sz="2900" b="1" dirty="0"/>
              <a:t>?)</a:t>
            </a:r>
          </a:p>
          <a:p>
            <a:r>
              <a:rPr lang="en-US" sz="2900" b="1" dirty="0"/>
              <a:t>-&gt; </a:t>
            </a:r>
            <a:r>
              <a:rPr lang="en-US" sz="2900" b="1" dirty="0" err="1"/>
              <a:t>Yes,he</a:t>
            </a:r>
            <a:r>
              <a:rPr lang="en-US" sz="2900" b="1" dirty="0"/>
              <a:t>/ she can.</a:t>
            </a:r>
          </a:p>
          <a:p>
            <a:r>
              <a:rPr lang="en-US" sz="2900" b="1" dirty="0"/>
              <a:t>-&gt; No, he / she can’t.</a:t>
            </a:r>
            <a:endParaRPr lang="en-US" sz="2700" b="1" dirty="0"/>
          </a:p>
          <a:p>
            <a:pPr marL="457200" indent="-457200">
              <a:buFontTx/>
              <a:buChar char="-"/>
            </a:pPr>
            <a:endParaRPr lang="en-US" sz="2700" b="1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A0A7F76-0CC3-BC2A-581C-17F3EF6E4B80}"/>
              </a:ext>
            </a:extLst>
          </p:cNvPr>
          <p:cNvCxnSpPr/>
          <p:nvPr/>
        </p:nvCxnSpPr>
        <p:spPr>
          <a:xfrm>
            <a:off x="6337299" y="1972181"/>
            <a:ext cx="0" cy="39793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647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268D98-65F5-F46F-EA65-3A92BE896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0" y="0"/>
            <a:ext cx="1217377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0DEE91-0440-0541-73C2-9DB96A745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BBE0B4-2DF9-A0E0-195B-607E5922F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4739D678-A184-4130-9813-26BD85A11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651" y="1811476"/>
            <a:ext cx="36957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6C3477B-6950-4457-80DA-151D590CE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0418" y="3273891"/>
            <a:ext cx="865221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Learn sentence pattern by heart</a:t>
            </a:r>
          </a:p>
          <a:p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Prepare Unit 5- Lesson 2 ( 4, 5, 6)</a:t>
            </a:r>
          </a:p>
        </p:txBody>
      </p:sp>
    </p:spTree>
    <p:extLst>
      <p:ext uri="{BB962C8B-B14F-4D97-AF65-F5344CB8AC3E}">
        <p14:creationId xmlns:p14="http://schemas.microsoft.com/office/powerpoint/2010/main" val="13967162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DDF42-5F98-FF4F-64CD-0228477FD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" y="0"/>
            <a:ext cx="12182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950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ngo nghinh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723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5" descr="KITTY">
            <a:hlinkHover r:id="" action="ppaction://noaction" highlightClick="1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2902349"/>
            <a:ext cx="13716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6" descr="DUCK4_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650" y="-73511"/>
            <a:ext cx="1460500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7" descr="MOUSE">
            <a:hlinkClick r:id="rId3" action="ppaction://hlinkfile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669" y="3523635"/>
            <a:ext cx="1620838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8" descr="BEA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4918869"/>
            <a:ext cx="1454150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9" descr="CATRUN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1938" y="5113337"/>
            <a:ext cx="1708150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11" descr="mouse3"/>
          <p:cNvPicPr>
            <a:picLocks noChangeAspect="1" noChangeArrowheads="1" noCrop="1"/>
          </p:cNvPicPr>
          <p:nvPr/>
        </p:nvPicPr>
        <p:blipFill>
          <a:blip r:embed="rId10">
            <a:lum bright="24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53669"/>
            <a:ext cx="1752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6" name="HA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1219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4" name="TextBox 1"/>
          <p:cNvSpPr txBox="1">
            <a:spLocks noChangeArrowheads="1"/>
          </p:cNvSpPr>
          <p:nvPr/>
        </p:nvSpPr>
        <p:spPr bwMode="auto">
          <a:xfrm>
            <a:off x="196850" y="831851"/>
            <a:ext cx="112014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6000" b="1" dirty="0">
                <a:latin typeface="Cooper Std Black"/>
              </a:rPr>
              <a:t>    </a:t>
            </a:r>
            <a:r>
              <a:rPr lang="en-US" sz="7500" b="1" dirty="0">
                <a:solidFill>
                  <a:srgbClr val="00B0F0"/>
                </a:solidFill>
                <a:latin typeface="Cooper Std Black"/>
              </a:rPr>
              <a:t>GOODBYE, </a:t>
            </a:r>
          </a:p>
          <a:p>
            <a:pPr algn="ctr" eaLnBrk="1" hangingPunct="1"/>
            <a:r>
              <a:rPr lang="en-US" sz="7500" b="1" dirty="0">
                <a:solidFill>
                  <a:srgbClr val="00B0F0"/>
                </a:solidFill>
                <a:latin typeface="Cooper Std Black"/>
              </a:rPr>
              <a:t>SEE YOU AGAIN !</a:t>
            </a:r>
          </a:p>
        </p:txBody>
      </p:sp>
      <p:sp>
        <p:nvSpPr>
          <p:cNvPr id="57355" name="TextBox 10"/>
          <p:cNvSpPr txBox="1">
            <a:spLocks noChangeArrowheads="1"/>
          </p:cNvSpPr>
          <p:nvPr/>
        </p:nvSpPr>
        <p:spPr bwMode="auto">
          <a:xfrm>
            <a:off x="38100" y="6510338"/>
            <a:ext cx="114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FF0000"/>
                </a:solidFill>
              </a:rPr>
              <a:t>Made by Thanh Tam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47" fill="hold"/>
                                        <p:tgtEl>
                                          <p:spTgt spid="52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3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2819400" y="152400"/>
            <a:ext cx="6096000" cy="1295400"/>
          </a:xfrm>
          <a:prstGeom prst="star32">
            <a:avLst>
              <a:gd name="adj" fmla="val 37500"/>
            </a:avLst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.VnArial" pitchFamily="34" charset="0"/>
                <a:cs typeface="Arial" pitchFamily="34" charset="0"/>
              </a:rPr>
              <a:t>Chinese Whispers</a:t>
            </a:r>
          </a:p>
        </p:txBody>
      </p:sp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1752600" y="1371600"/>
            <a:ext cx="3276600" cy="1828800"/>
          </a:xfrm>
          <a:prstGeom prst="sun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b="1">
                <a:solidFill>
                  <a:srgbClr val="FFFF00"/>
                </a:solidFill>
                <a:latin typeface="Tahoma" pitchFamily="34" charset="0"/>
              </a:rPr>
              <a:t>Group 1</a:t>
            </a:r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auto">
          <a:xfrm>
            <a:off x="6781800" y="1371600"/>
            <a:ext cx="3581400" cy="1828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b="1">
                <a:latin typeface="Tahoma" pitchFamily="34" charset="0"/>
              </a:rPr>
              <a:t>Group 2</a:t>
            </a:r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1524000" y="3276600"/>
            <a:ext cx="5486400" cy="2133600"/>
          </a:xfrm>
          <a:prstGeom prst="cloudCallout">
            <a:avLst>
              <a:gd name="adj1" fmla="val -15856"/>
              <a:gd name="adj2" fmla="val -30806"/>
            </a:avLst>
          </a:prstGeom>
          <a:solidFill>
            <a:srgbClr val="FCA2BC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endParaRPr lang="en-US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2774" name="AutoShape 6"/>
          <p:cNvSpPr>
            <a:spLocks noChangeArrowheads="1"/>
          </p:cNvSpPr>
          <p:nvPr/>
        </p:nvSpPr>
        <p:spPr bwMode="auto">
          <a:xfrm>
            <a:off x="4876800" y="4800600"/>
            <a:ext cx="5791200" cy="2057400"/>
          </a:xfrm>
          <a:prstGeom prst="cloudCallout">
            <a:avLst>
              <a:gd name="adj1" fmla="val 17981"/>
              <a:gd name="adj2" fmla="val -127546"/>
            </a:avLst>
          </a:prstGeom>
          <a:solidFill>
            <a:srgbClr val="00FFFF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endParaRPr lang="en-US" b="1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2590800" y="3962401"/>
            <a:ext cx="37338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3000" b="1" dirty="0"/>
              <a:t>Can you ride a bike?</a:t>
            </a: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6489700" y="5586414"/>
            <a:ext cx="361432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3000" b="1" dirty="0"/>
              <a:t>Can you ride a horse?</a:t>
            </a:r>
          </a:p>
        </p:txBody>
      </p:sp>
    </p:spTree>
    <p:extLst>
      <p:ext uri="{BB962C8B-B14F-4D97-AF65-F5344CB8AC3E}">
        <p14:creationId xmlns:p14="http://schemas.microsoft.com/office/powerpoint/2010/main" val="212133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373EA7-E675-3E7E-ABE1-6E1BC7BE8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1" y="0"/>
            <a:ext cx="12460077" cy="6858000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D89CE7DE-2614-2507-AAFB-81ACA56A9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898" y="1688422"/>
            <a:ext cx="979243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500" b="1" dirty="0">
                <a:latin typeface="Arial" pitchFamily="34" charset="0"/>
              </a:rPr>
              <a:t>         </a:t>
            </a:r>
            <a:r>
              <a:rPr lang="en-US" sz="9000" b="1" dirty="0">
                <a:solidFill>
                  <a:srgbClr val="FF0000"/>
                </a:solidFill>
                <a:latin typeface="Arial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711981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648496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053B8D-6A85-4AD4-B21A-916716913BBD}"/>
              </a:ext>
            </a:extLst>
          </p:cNvPr>
          <p:cNvSpPr txBox="1"/>
          <p:nvPr/>
        </p:nvSpPr>
        <p:spPr>
          <a:xfrm>
            <a:off x="4834779" y="4424674"/>
            <a:ext cx="269977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Swim</a:t>
            </a:r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bơi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418531F-5FE1-F336-E0C1-DCFC23B6B6DD}"/>
              </a:ext>
            </a:extLst>
          </p:cNvPr>
          <p:cNvSpPr/>
          <p:nvPr/>
        </p:nvSpPr>
        <p:spPr>
          <a:xfrm>
            <a:off x="3524596" y="1781498"/>
            <a:ext cx="5320145" cy="2594891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wim">
            <a:hlinkClick r:id="" action="ppaction://media"/>
            <a:extLst>
              <a:ext uri="{FF2B5EF4-FFF2-40B4-BE49-F238E27FC236}">
                <a16:creationId xmlns:a16="http://schemas.microsoft.com/office/drawing/2014/main" id="{485CCF06-C4A4-3BE7-5B7E-3A5882E992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5865" y="17814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9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648496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053B8D-6A85-4AD4-B21A-916716913BBD}"/>
              </a:ext>
            </a:extLst>
          </p:cNvPr>
          <p:cNvSpPr txBox="1"/>
          <p:nvPr/>
        </p:nvSpPr>
        <p:spPr>
          <a:xfrm>
            <a:off x="4735029" y="4474549"/>
            <a:ext cx="351891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Cook</a:t>
            </a:r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nấu ăn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418531F-5FE1-F336-E0C1-DCFC23B6B6DD}"/>
              </a:ext>
            </a:extLst>
          </p:cNvPr>
          <p:cNvSpPr/>
          <p:nvPr/>
        </p:nvSpPr>
        <p:spPr>
          <a:xfrm>
            <a:off x="3524596" y="1781498"/>
            <a:ext cx="5320145" cy="2594891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ok">
            <a:hlinkClick r:id="" action="ppaction://media"/>
            <a:extLst>
              <a:ext uri="{FF2B5EF4-FFF2-40B4-BE49-F238E27FC236}">
                <a16:creationId xmlns:a16="http://schemas.microsoft.com/office/drawing/2014/main" id="{04254FAE-E8E1-9700-3094-54C1299B1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44081" y="2405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0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474720" y="1648496"/>
            <a:ext cx="5488976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053B8D-6A85-4AD4-B21A-916716913BBD}"/>
              </a:ext>
            </a:extLst>
          </p:cNvPr>
          <p:cNvSpPr txBox="1"/>
          <p:nvPr/>
        </p:nvSpPr>
        <p:spPr>
          <a:xfrm>
            <a:off x="4834779" y="4424674"/>
            <a:ext cx="244490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Draw</a:t>
            </a:r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vẽ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418531F-5FE1-F336-E0C1-DCFC23B6B6DD}"/>
              </a:ext>
            </a:extLst>
          </p:cNvPr>
          <p:cNvSpPr/>
          <p:nvPr/>
        </p:nvSpPr>
        <p:spPr>
          <a:xfrm>
            <a:off x="4256116" y="1781498"/>
            <a:ext cx="3940233" cy="2594891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draw">
            <a:hlinkClick r:id="" action="ppaction://media"/>
            <a:extLst>
              <a:ext uri="{FF2B5EF4-FFF2-40B4-BE49-F238E27FC236}">
                <a16:creationId xmlns:a16="http://schemas.microsoft.com/office/drawing/2014/main" id="{EE8812CA-6FE0-BE55-45A8-67CC13C889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02573" y="2405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06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648496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053B8D-6A85-4AD4-B21A-916716913BBD}"/>
              </a:ext>
            </a:extLst>
          </p:cNvPr>
          <p:cNvSpPr txBox="1"/>
          <p:nvPr/>
        </p:nvSpPr>
        <p:spPr>
          <a:xfrm>
            <a:off x="3048484" y="4601971"/>
            <a:ext cx="635379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Roller</a:t>
            </a:r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skate</a:t>
            </a:r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trượt </a:t>
            </a:r>
            <a:r>
              <a:rPr lang="vi-VN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</a:t>
            </a:r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418531F-5FE1-F336-E0C1-DCFC23B6B6DD}"/>
              </a:ext>
            </a:extLst>
          </p:cNvPr>
          <p:cNvSpPr/>
          <p:nvPr/>
        </p:nvSpPr>
        <p:spPr>
          <a:xfrm>
            <a:off x="3524596" y="1781498"/>
            <a:ext cx="5320145" cy="2594891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oller skate">
            <a:hlinkClick r:id="" action="ppaction://media"/>
            <a:extLst>
              <a:ext uri="{FF2B5EF4-FFF2-40B4-BE49-F238E27FC236}">
                <a16:creationId xmlns:a16="http://schemas.microsoft.com/office/drawing/2014/main" id="{910B2B6E-C056-6F86-09B6-CAEC66F76E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41641" y="2405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4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2168</TotalTime>
  <Words>854</Words>
  <Application>Microsoft Office PowerPoint</Application>
  <PresentationFormat>Widescreen</PresentationFormat>
  <Paragraphs>259</Paragraphs>
  <Slides>38</Slides>
  <Notes>34</Notes>
  <HiddenSlides>0</HiddenSlides>
  <MMClips>29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4" baseType="lpstr">
      <vt:lpstr>.VnArial</vt:lpstr>
      <vt:lpstr>.VnVogue</vt:lpstr>
      <vt:lpstr>A3.OpenSansBold-San</vt:lpstr>
      <vt:lpstr>A3.OpenSans-San</vt:lpstr>
      <vt:lpstr>Aachen</vt:lpstr>
      <vt:lpstr>Arial</vt:lpstr>
      <vt:lpstr>Arial Black</vt:lpstr>
      <vt:lpstr>Calibri</vt:lpstr>
      <vt:lpstr>Calibri Light</vt:lpstr>
      <vt:lpstr>Comic Sans MS</vt:lpstr>
      <vt:lpstr>Cooper Std Black</vt:lpstr>
      <vt:lpstr>Impact</vt:lpstr>
      <vt:lpstr>Tahoma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TTC</cp:lastModifiedBy>
  <cp:revision>141</cp:revision>
  <dcterms:created xsi:type="dcterms:W3CDTF">2021-11-11T15:46:46Z</dcterms:created>
  <dcterms:modified xsi:type="dcterms:W3CDTF">2025-02-25T08:37:31Z</dcterms:modified>
</cp:coreProperties>
</file>