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56" r:id="rId4"/>
    <p:sldId id="257" r:id="rId5"/>
    <p:sldId id="264" r:id="rId6"/>
    <p:sldId id="263" r:id="rId7"/>
    <p:sldId id="266" r:id="rId8"/>
    <p:sldId id="265" r:id="rId9"/>
    <p:sldId id="270" r:id="rId10"/>
    <p:sldId id="267" r:id="rId11"/>
    <p:sldId id="268" r:id="rId12"/>
    <p:sldId id="269" r:id="rId13"/>
    <p:sldId id="27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P001 5H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B731A-569D-4F9C-880C-C87535ED299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10C0-ABED-431C-BB2C-FC3F29883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851E76-BE3A-408F-B0B0-215154DFBBC9}" type="slidenum">
              <a:rPr lang="en-US" sz="1200" smtClean="0">
                <a:latin typeface="Arial" pitchFamily="34" charset="0"/>
              </a:rPr>
              <a:pPr eaLnBrk="1" hangingPunct="1"/>
              <a:t>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851E76-BE3A-408F-B0B0-215154DFBBC9}" type="slidenum">
              <a:rPr lang="en-US" sz="1200" smtClean="0">
                <a:latin typeface="Arial" pitchFamily="34" charset="0"/>
              </a:rPr>
              <a:pPr eaLnBrk="1" hangingPunct="1"/>
              <a:t>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851E76-BE3A-408F-B0B0-215154DFBBC9}" type="slidenum">
              <a:rPr lang="en-US" sz="1200" smtClean="0">
                <a:latin typeface="Arial" pitchFamily="34" charset="0"/>
              </a:rPr>
              <a:pPr eaLnBrk="1" hangingPunct="1"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914400" y="3124200"/>
            <a:ext cx="9677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 VIỆT LỚP 1</a:t>
            </a: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2286000" y="19812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Xin chào các các em học sinh thân yêu.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828800" y="554038"/>
            <a:ext cx="876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>
                <a:cs typeface="Times New Roman" pitchFamily="18" charset="0"/>
              </a:rPr>
              <a:t> </a:t>
            </a:r>
            <a:r>
              <a:rPr lang="en-US" sz="3600" b="1">
                <a:cs typeface="Times New Roman" pitchFamily="18" charset="0"/>
              </a:rPr>
              <a:t>Trường Tiểu học số 2 Phước Thắng</a:t>
            </a:r>
            <a:endParaRPr lang="en-US" sz="3600">
              <a:cs typeface="Times New Roman" pitchFamily="18" charset="0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133600" y="54864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>
                <a:cs typeface="Times New Roman" pitchFamily="18" charset="0"/>
              </a:rPr>
              <a:t> </a:t>
            </a:r>
            <a:r>
              <a:rPr lang="en-US" sz="3600" b="1">
                <a:cs typeface="Times New Roman" pitchFamily="18" charset="0"/>
              </a:rPr>
              <a:t>Giáo viên: Nguyễn Thị Mai Loan</a:t>
            </a:r>
            <a:endParaRPr lang="en-US" sz="36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14" y="234059"/>
            <a:ext cx="6899698" cy="371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593" y="3518148"/>
            <a:ext cx="11971283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65" y="3493310"/>
            <a:ext cx="11338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600"/>
              </a:lnSpc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</a:rPr>
              <a:t>     Nai 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ȩà hƋng Ȭ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ϙ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đích cuĒ cùng. Nǖưng cả hai 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Α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ều đư</a:t>
            </a:r>
            <a:r>
              <a:rPr lang="el-GR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ϑ</a:t>
            </a:r>
            <a:r>
              <a:rPr lang="en-US" sz="48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tặng giải thưŋg.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0" y="558055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86" y="874544"/>
            <a:ext cx="10465474" cy="2047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78485" y="1650124"/>
            <a:ext cx="1765738" cy="516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bước đi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7915" y="1650124"/>
            <a:ext cx="1923629" cy="516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nước suối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3772" y="1692164"/>
            <a:ext cx="1923629" cy="516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rượt đuổi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0594" y="2308687"/>
            <a:ext cx="1923629" cy="516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tin tức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42064" y="2308687"/>
            <a:ext cx="1923629" cy="516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đội hình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3024" y="2308687"/>
            <a:ext cx="1923629" cy="5160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vinh dự</a:t>
            </a:r>
          </a:p>
        </p:txBody>
      </p:sp>
    </p:spTree>
    <p:extLst>
      <p:ext uri="{BB962C8B-B14F-4D97-AF65-F5344CB8AC3E}">
        <p14:creationId xmlns:p14="http://schemas.microsoft.com/office/powerpoint/2010/main" val="8735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945" y="594787"/>
            <a:ext cx="7602011" cy="476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701" y="1274123"/>
            <a:ext cx="9358768" cy="52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081825" y="1321158"/>
            <a:ext cx="9677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081825" y="1321158"/>
            <a:ext cx="96774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558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505555"/>
            <a:ext cx="8058721" cy="1989995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4" t="-164" r="397" b="-296"/>
          <a:stretch/>
        </p:blipFill>
        <p:spPr>
          <a:xfrm>
            <a:off x="42045" y="29305"/>
            <a:ext cx="3300245" cy="6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50" y="2399678"/>
            <a:ext cx="80587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582" y="3667708"/>
            <a:ext cx="5558804" cy="2780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72"/>
          <a:stretch/>
        </p:blipFill>
        <p:spPr>
          <a:xfrm>
            <a:off x="1531387" y="4064371"/>
            <a:ext cx="4951195" cy="1050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752" y="460210"/>
            <a:ext cx="10598048" cy="2741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8948" y="599480"/>
            <a:ext cx="5152471" cy="9237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thưởng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9866"/>
            <a:ext cx="3062774" cy="46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563" y="3271048"/>
            <a:ext cx="6816315" cy="793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5049" b="62941"/>
          <a:stretch/>
        </p:blipFill>
        <p:spPr>
          <a:xfrm>
            <a:off x="4270719" y="3747165"/>
            <a:ext cx="1163129" cy="432455"/>
          </a:xfrm>
          <a:prstGeom prst="rect">
            <a:avLst/>
          </a:prstGeom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550016" y="113384"/>
            <a:ext cx="7753083" cy="7064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KHÁM PHÁ</a:t>
            </a: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69" y="708223"/>
            <a:ext cx="4478989" cy="1898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6750"/>
          <a:stretch/>
        </p:blipFill>
        <p:spPr>
          <a:xfrm>
            <a:off x="1862059" y="2848304"/>
            <a:ext cx="8173591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672" y="3181550"/>
            <a:ext cx="11971283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60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30" y="2782425"/>
            <a:ext cx="11269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Khi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hƋng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ngã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nai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ȩĖ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dừng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lại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h</a:t>
            </a:r>
            <a:r>
              <a:rPr lang="en-US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Ƌ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đứng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dậy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537"/>
            <a:ext cx="3062774" cy="465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03" y="1756339"/>
            <a:ext cx="11204620" cy="1171082"/>
          </a:xfrm>
          <a:prstGeom prst="rect">
            <a:avLst/>
          </a:prstGeom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437252" y="588610"/>
            <a:ext cx="9677400" cy="110007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0448" y="3360498"/>
            <a:ext cx="10382954" cy="2732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4008" y="3028015"/>
            <a:ext cx="91229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Khi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h</a:t>
            </a:r>
            <a:r>
              <a:rPr kumimoji="0" lang="el-G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Ο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múa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, </a:t>
            </a:r>
            <a:r>
              <a:rPr lang="el-GR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΄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m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phải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xĲc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chân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.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075"/>
            <a:ext cx="3062774" cy="46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303" y="741681"/>
            <a:ext cx="8125959" cy="1924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137" y="3983421"/>
            <a:ext cx="26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1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00" y="572124"/>
            <a:ext cx="8726118" cy="495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83" y="1420327"/>
            <a:ext cx="10028853" cy="47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"/>
            <a:ext cx="3062774" cy="465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100" y="572124"/>
            <a:ext cx="8726118" cy="495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47" y="1333292"/>
            <a:ext cx="11237449" cy="52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840</TotalTime>
  <Words>120</Words>
  <Application>Microsoft Office PowerPoint</Application>
  <PresentationFormat>Widescreen</PresentationFormat>
  <Paragraphs>32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HP001 5H</vt:lpstr>
      <vt:lpstr>Arial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TTC</cp:lastModifiedBy>
  <cp:revision>403</cp:revision>
  <dcterms:created xsi:type="dcterms:W3CDTF">2020-10-19T12:51:54Z</dcterms:created>
  <dcterms:modified xsi:type="dcterms:W3CDTF">2024-01-15T08:47:01Z</dcterms:modified>
  <cp:category>Kết nối tri thức với cuộc sống</cp:category>
</cp:coreProperties>
</file>