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8" r:id="rId1"/>
  </p:sldMasterIdLst>
  <p:notesMasterIdLst>
    <p:notesMasterId r:id="rId14"/>
  </p:notesMasterIdLst>
  <p:sldIdLst>
    <p:sldId id="303" r:id="rId2"/>
    <p:sldId id="300" r:id="rId3"/>
    <p:sldId id="295" r:id="rId4"/>
    <p:sldId id="296" r:id="rId5"/>
    <p:sldId id="297" r:id="rId6"/>
    <p:sldId id="298" r:id="rId7"/>
    <p:sldId id="284" r:id="rId8"/>
    <p:sldId id="285" r:id="rId9"/>
    <p:sldId id="291" r:id="rId10"/>
    <p:sldId id="292" r:id="rId11"/>
    <p:sldId id="293" r:id="rId12"/>
    <p:sldId id="29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A0C"/>
    <a:srgbClr val="3333CC"/>
    <a:srgbClr val="FFFFD1"/>
    <a:srgbClr val="FFFFB7"/>
    <a:srgbClr val="000714"/>
    <a:srgbClr val="CCECFF"/>
    <a:srgbClr val="66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CB2E6-9D68-459A-95AA-2BBDC18A3EBF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511C7-D92A-4EE9-A071-D1BD1851EF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511C7-D92A-4EE9-A071-D1BD1851EFB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0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511C7-D92A-4EE9-A071-D1BD1851EFB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1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5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2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6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5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77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0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8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93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66F6D8-30E5-478E-AB97-29DFF6AE97E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0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wmf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1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143000" y="45720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</a:endParaRPr>
          </a:p>
        </p:txBody>
      </p:sp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920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5" y="-88900"/>
            <a:ext cx="920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91" y="6337034"/>
            <a:ext cx="8924925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6213"/>
            <a:ext cx="8924925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24925" cy="1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8924925" cy="1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0"/>
            <a:ext cx="8572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-12700"/>
            <a:ext cx="8572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75" y="-76200"/>
            <a:ext cx="8572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Nen 11"/>
          <p:cNvPicPr>
            <a:picLocks noChangeAspect="1" noChangeArrowheads="1"/>
          </p:cNvPicPr>
          <p:nvPr/>
        </p:nvPicPr>
        <p:blipFill>
          <a:blip r:embed="rId5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63" y="-6350"/>
            <a:ext cx="8992006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4"/>
          <p:cNvSpPr>
            <a:spLocks noChangeArrowheads="1" noChangeShapeType="1" noTextEdit="1"/>
          </p:cNvSpPr>
          <p:nvPr/>
        </p:nvSpPr>
        <p:spPr bwMode="auto">
          <a:xfrm>
            <a:off x="1535490" y="1604939"/>
            <a:ext cx="516255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Lớp 3</a:t>
            </a:r>
          </a:p>
        </p:txBody>
      </p:sp>
      <p:sp>
        <p:nvSpPr>
          <p:cNvPr id="3086" name="Text Box 15"/>
          <p:cNvSpPr txBox="1">
            <a:spLocks noChangeArrowheads="1"/>
          </p:cNvSpPr>
          <p:nvPr/>
        </p:nvSpPr>
        <p:spPr bwMode="auto">
          <a:xfrm>
            <a:off x="-207597" y="2828723"/>
            <a:ext cx="88181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BÀI 12: 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THẦY CÔ TRONG MẮT EM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7" name="WordArt 16"/>
          <p:cNvSpPr>
            <a:spLocks noChangeArrowheads="1" noChangeShapeType="1" noTextEdit="1"/>
          </p:cNvSpPr>
          <p:nvPr/>
        </p:nvSpPr>
        <p:spPr bwMode="auto">
          <a:xfrm>
            <a:off x="2035175" y="5686425"/>
            <a:ext cx="40767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</a:t>
            </a:r>
            <a:r>
              <a:rPr lang="en-US" sz="1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1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en-US" sz="1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0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88" name="Group 15"/>
          <p:cNvGrpSpPr>
            <a:grpSpLocks/>
          </p:cNvGrpSpPr>
          <p:nvPr/>
        </p:nvGrpSpPr>
        <p:grpSpPr bwMode="auto">
          <a:xfrm rot="10652065" flipH="1">
            <a:off x="0" y="0"/>
            <a:ext cx="2271713" cy="1835150"/>
            <a:chOff x="2332" y="1554"/>
            <a:chExt cx="1105" cy="1218"/>
          </a:xfrm>
        </p:grpSpPr>
        <p:sp>
          <p:nvSpPr>
            <p:cNvPr id="3238" name="Freeform 1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39" name="Freeform 1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40" name="Freeform 1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41" name="Freeform 1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42" name="Freeform 2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43" name="Freeform 2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44" name="Freeform 2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45" name="Freeform 2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46" name="Freeform 24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47" name="Freeform 2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48" name="Freeform 2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49" name="Freeform 27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50" name="Freeform 2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51" name="Freeform 2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52" name="Freeform 3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53" name="Freeform 3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54" name="Freeform 3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55" name="Freeform 3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56" name="Freeform 3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57" name="Freeform 3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58" name="Freeform 3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59" name="Freeform 3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60" name="Freeform 3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61" name="Freeform 39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62" name="Freeform 4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63" name="Freeform 4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64" name="Freeform 4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65" name="Freeform 4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66" name="Freeform 4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67" name="Freeform 4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68" name="Freeform 4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69" name="Freeform 4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70" name="Freeform 4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71" name="Freeform 4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72" name="Freeform 5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73" name="Freeform 5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74" name="Freeform 5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75" name="Freeform 5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76" name="Freeform 5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77" name="Freeform 5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78" name="Freeform 56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79" name="Freeform 57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80" name="Freeform 5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81" name="Freeform 5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82" name="Freeform 6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83" name="Freeform 6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84" name="Freeform 6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85" name="Freeform 6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86" name="Freeform 6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87" name="Freeform 65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88" name="Freeform 6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89" name="Freeform 6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90" name="Freeform 6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91" name="Freeform 69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92" name="Freeform 7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93" name="Freeform 7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94" name="Freeform 72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95" name="Freeform 7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96" name="Freeform 7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97" name="Freeform 75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98" name="Freeform 7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299" name="Freeform 7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00" name="Freeform 7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01" name="Freeform 7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02" name="Freeform 80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03" name="Freeform 8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04" name="Freeform 8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05" name="Freeform 8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06" name="Freeform 8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07" name="Freeform 8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08" name="Freeform 8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09" name="Freeform 8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10" name="Freeform 8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11" name="Freeform 8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12" name="Freeform 90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13" name="Freeform 9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14" name="Freeform 92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15" name="Freeform 9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16" name="Freeform 9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17" name="Freeform 95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18" name="Freeform 9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19" name="Freeform 9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20" name="Freeform 9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21" name="Freeform 9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22" name="Freeform 10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23" name="Freeform 10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24" name="Freeform 10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25" name="Freeform 10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26" name="Freeform 10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27" name="Freeform 10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28" name="Freeform 10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29" name="Freeform 107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30" name="Freeform 10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31" name="Freeform 10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32" name="Freeform 11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33" name="Freeform 11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34" name="Freeform 112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35" name="Freeform 11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36" name="Freeform 114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37" name="Freeform 11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38" name="Freeform 11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39" name="Freeform 117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40" name="Freeform 11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41" name="Freeform 119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42" name="Freeform 120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43" name="Freeform 12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44" name="Freeform 12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45" name="Freeform 123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46" name="Freeform 12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47" name="Freeform 125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48" name="Freeform 12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49" name="Freeform 12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50" name="Freeform 12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51" name="Freeform 129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52" name="Freeform 13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53" name="Freeform 131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54" name="Freeform 13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55" name="Freeform 133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56" name="Freeform 134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57" name="Freeform 135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58" name="Freeform 13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59" name="Freeform 13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60" name="Freeform 138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61" name="Freeform 13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62" name="Freeform 14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63" name="Freeform 141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64" name="Freeform 14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65" name="Freeform 143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66" name="Freeform 144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67" name="Freeform 14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68" name="Freeform 14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69" name="Freeform 14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70" name="Freeform 14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71" name="Freeform 14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72" name="Freeform 15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73" name="Freeform 15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74" name="Freeform 152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75" name="Freeform 15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  <p:sp>
          <p:nvSpPr>
            <p:cNvPr id="3376" name="Freeform 15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/>
            <a:lstStyle/>
            <a:p>
              <a:endParaRPr lang="vi-VN"/>
            </a:p>
          </p:txBody>
        </p:sp>
      </p:grpSp>
      <p:pic>
        <p:nvPicPr>
          <p:cNvPr id="3089" name="Picture 301" descr="POINS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7212013" y="-49213"/>
            <a:ext cx="170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90" name="Group 155"/>
          <p:cNvGrpSpPr>
            <a:grpSpLocks/>
          </p:cNvGrpSpPr>
          <p:nvPr/>
        </p:nvGrpSpPr>
        <p:grpSpPr bwMode="auto">
          <a:xfrm flipH="1">
            <a:off x="7010400" y="4572000"/>
            <a:ext cx="1828800" cy="2085975"/>
            <a:chOff x="2332" y="1554"/>
            <a:chExt cx="1105" cy="1218"/>
          </a:xfrm>
        </p:grpSpPr>
        <p:sp>
          <p:nvSpPr>
            <p:cNvPr id="3099" name="Freeform 156"/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00" name="Freeform 157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01" name="Freeform 158"/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02" name="Freeform 159"/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03" name="Freeform 160"/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04" name="Freeform 161"/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05" name="Freeform 162"/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06" name="Freeform 163"/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07" name="Freeform 164"/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08" name="Freeform 165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09" name="Freeform 166"/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0" name="Freeform 167"/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1" name="Freeform 168"/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2" name="Freeform 169"/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3" name="Freeform 170"/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4" name="Freeform 171"/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5" name="Freeform 172"/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6" name="Freeform 173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7" name="Freeform 174"/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8" name="Freeform 175"/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19" name="Freeform 176"/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20" name="Freeform 177"/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21" name="Freeform 178"/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22" name="Freeform 179"/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23" name="Freeform 180"/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24" name="Freeform 181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25" name="Freeform 182"/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26" name="Freeform 183"/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27" name="Freeform 184"/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28" name="Freeform 185"/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29" name="Freeform 186"/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30" name="Freeform 187"/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31" name="Freeform 188"/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32" name="Freeform 189"/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33" name="Freeform 190"/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34" name="Freeform 191"/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35" name="Freeform 192"/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36" name="Freeform 193"/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37" name="Freeform 194"/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38" name="Freeform 195"/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39" name="Freeform 196"/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40" name="Freeform 197"/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41" name="Freeform 198"/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42" name="Freeform 199"/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43" name="Freeform 200"/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44" name="Freeform 201"/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45" name="Freeform 202"/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46" name="Freeform 203"/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47" name="Freeform 204"/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48" name="Freeform 205"/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49" name="Freeform 206"/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50" name="Freeform 207"/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51" name="Freeform 208"/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52" name="Freeform 209"/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53" name="Freeform 210"/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54" name="Freeform 211"/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55" name="Freeform 212"/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56" name="Freeform 213"/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57" name="Freeform 214"/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58" name="Freeform 215"/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59" name="Freeform 216"/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60" name="Freeform 217"/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61" name="Freeform 218"/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62" name="Freeform 219"/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63" name="Freeform 220"/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64" name="Freeform 221"/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65" name="Freeform 222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66" name="Freeform 223"/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67" name="Freeform 224"/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68" name="Freeform 225"/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69" name="Freeform 226"/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0" name="Freeform 227"/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1" name="Freeform 228"/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2" name="Freeform 229"/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3" name="Freeform 230"/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4" name="Freeform 231"/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5" name="Freeform 232"/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6" name="Freeform 233"/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7" name="Freeform 234"/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8" name="Freeform 235"/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79" name="Freeform 236"/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0" name="Freeform 237"/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1" name="Freeform 238"/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2" name="Freeform 239"/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3" name="Freeform 240"/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4" name="Freeform 241"/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5" name="Freeform 242"/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6" name="Freeform 243"/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7" name="Freeform 244"/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8" name="Freeform 245"/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89" name="Freeform 246"/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0" name="Freeform 247"/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1" name="Freeform 248"/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2" name="Freeform 249"/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3" name="Freeform 250"/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4" name="Freeform 251"/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5" name="Freeform 252"/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6" name="Freeform 253"/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7" name="Freeform 254"/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8" name="Freeform 255"/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199" name="Freeform 256"/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0" name="Freeform 257"/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1" name="Freeform 258"/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2" name="Freeform 259"/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3" name="Freeform 260"/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4" name="Freeform 261"/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5" name="Freeform 262"/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6" name="Freeform 263"/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7" name="Freeform 264"/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8" name="Freeform 265"/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09" name="Freeform 266"/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10" name="Freeform 267"/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11" name="Freeform 268"/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12" name="Freeform 269"/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13" name="Freeform 270"/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14" name="Freeform 271"/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15" name="Freeform 272"/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16" name="Freeform 273"/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17" name="Freeform 274"/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18" name="Freeform 275"/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19" name="Freeform 276"/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20" name="Freeform 277"/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21" name="Freeform 278"/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22" name="Freeform 279"/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23" name="Freeform 280"/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24" name="Freeform 281"/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25" name="Freeform 282"/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26" name="Freeform 283"/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27" name="Freeform 284"/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28" name="Freeform 285"/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29" name="Freeform 286"/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30" name="Freeform 287"/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31" name="Freeform 288"/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32" name="Freeform 289"/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33" name="Freeform 290"/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34" name="Freeform 291"/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35" name="Freeform 292"/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36" name="Freeform 293"/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3237" name="Freeform 294"/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3091" name="Picture 301" descr="POINSET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1613" y="4878387"/>
            <a:ext cx="1701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09713" y="301625"/>
          <a:ext cx="6096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75298176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val="1321501776"/>
                  </a:ext>
                </a:extLst>
              </a:tr>
            </a:tbl>
          </a:graphicData>
        </a:graphic>
      </p:graphicFrame>
      <p:sp>
        <p:nvSpPr>
          <p:cNvPr id="3098" name="TextBox 3"/>
          <p:cNvSpPr txBox="1">
            <a:spLocks noChangeArrowheads="1"/>
          </p:cNvSpPr>
          <p:nvPr/>
        </p:nvSpPr>
        <p:spPr bwMode="auto">
          <a:xfrm>
            <a:off x="688975" y="3946525"/>
            <a:ext cx="68548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Tiến Nay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3B -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iểu học 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2 Phước Thắng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4411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-3175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4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24000" y="2667000"/>
            <a:ext cx="571500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Hiền dịu</a:t>
            </a:r>
            <a:endParaRPr lang="en-US" sz="36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9019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797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23863" y="27527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0238" y="28654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544638" y="3611563"/>
            <a:ext cx="5786437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Thầy giáo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38925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6703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4813" y="37433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11188" y="38560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24000" y="4648200"/>
            <a:ext cx="579120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 bài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48831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46609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4813" y="47339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11188" y="48466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1524000" y="5638800"/>
            <a:ext cx="5770563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Yêu nghề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58737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6515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4813" y="57245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611188" y="58372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56347" name="AutoShape 27"/>
          <p:cNvSpPr>
            <a:spLocks noChangeArrowheads="1"/>
          </p:cNvSpPr>
          <p:nvPr/>
        </p:nvSpPr>
        <p:spPr bwMode="auto">
          <a:xfrm>
            <a:off x="300038" y="1127760"/>
            <a:ext cx="1543050" cy="1358900"/>
          </a:xfrm>
          <a:prstGeom prst="sun">
            <a:avLst>
              <a:gd name="adj" fmla="val 1250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</a:rPr>
              <a:t>Câu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</a:rPr>
              <a:t> 2</a:t>
            </a:r>
            <a:endParaRPr lang="vi-VN" sz="2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21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" y="762000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2" name="WordArt 31"/>
          <p:cNvSpPr>
            <a:spLocks noChangeArrowheads="1" noChangeShapeType="1" noTextEdit="1"/>
          </p:cNvSpPr>
          <p:nvPr/>
        </p:nvSpPr>
        <p:spPr bwMode="auto">
          <a:xfrm>
            <a:off x="2036763" y="0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 nhanh, ai đúng?   </a:t>
            </a:r>
          </a:p>
        </p:txBody>
      </p:sp>
      <p:pic>
        <p:nvPicPr>
          <p:cNvPr id="4123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7634288" y="3810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7677150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7643813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7634288" y="3824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7620000" y="38195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7637463" y="38465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7162800" y="1828800"/>
            <a:ext cx="1752600" cy="1752600"/>
            <a:chOff x="4320" y="2928"/>
            <a:chExt cx="1104" cy="1104"/>
          </a:xfrm>
        </p:grpSpPr>
        <p:sp>
          <p:nvSpPr>
            <p:cNvPr id="4141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42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" name="Rounded Rectangle 1"/>
          <p:cNvSpPr/>
          <p:nvPr/>
        </p:nvSpPr>
        <p:spPr bwMode="auto">
          <a:xfrm>
            <a:off x="1676400" y="1295400"/>
            <a:ext cx="7011988" cy="1066800"/>
          </a:xfrm>
          <a:prstGeom prst="roundRect">
            <a:avLst/>
          </a:prstGeom>
          <a:solidFill>
            <a:srgbClr val="FC8A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Từ chỉ hoạt động của giáo viên là?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380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 nodeType="clickPar">
                      <p:stCondLst>
                        <p:cond delay="indefinite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19" grpId="0" animBg="1"/>
      <p:bldP spid="20" grpId="0" animBg="1"/>
      <p:bldP spid="56347" grpId="0" animBg="1"/>
      <p:bldP spid="56347" grpId="1" animBg="1"/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-3175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4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24000" y="2667000"/>
            <a:ext cx="571500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Chiến sĩ </a:t>
            </a:r>
            <a:r>
              <a:rPr lang="en-US" sz="36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tý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hon</a:t>
            </a:r>
            <a:endParaRPr lang="en-US" sz="36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9019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797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23863" y="27527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0238" y="28654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544638" y="3611563"/>
            <a:ext cx="5786437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Lý cây xanh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38925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6703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4813" y="37433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11188" y="38560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24000" y="4648200"/>
            <a:ext cx="579120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 phấn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48831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46609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4813" y="47339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11188" y="48466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1524000" y="5638800"/>
            <a:ext cx="5770563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 ngọn nến lung linh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58737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6515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4813" y="57245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611188" y="58372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56347" name="AutoShape 27"/>
          <p:cNvSpPr>
            <a:spLocks noChangeArrowheads="1"/>
          </p:cNvSpPr>
          <p:nvPr/>
        </p:nvSpPr>
        <p:spPr bwMode="auto">
          <a:xfrm>
            <a:off x="300038" y="1127760"/>
            <a:ext cx="1543050" cy="1358900"/>
          </a:xfrm>
          <a:prstGeom prst="sun">
            <a:avLst>
              <a:gd name="adj" fmla="val 1250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</a:rPr>
              <a:t>Câu 3</a:t>
            </a:r>
            <a:endParaRPr lang="vi-VN" sz="2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21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7762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2" name="WordArt 31"/>
          <p:cNvSpPr>
            <a:spLocks noChangeArrowheads="1" noChangeShapeType="1" noTextEdit="1"/>
          </p:cNvSpPr>
          <p:nvPr/>
        </p:nvSpPr>
        <p:spPr bwMode="auto">
          <a:xfrm>
            <a:off x="2036763" y="0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đúng?   </a:t>
            </a:r>
          </a:p>
        </p:txBody>
      </p:sp>
      <p:pic>
        <p:nvPicPr>
          <p:cNvPr id="4123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7634288" y="3810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7677150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7643813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7634288" y="3824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7620000" y="38195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7637463" y="38465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7162800" y="1828800"/>
            <a:ext cx="1752600" cy="1752600"/>
            <a:chOff x="4320" y="2928"/>
            <a:chExt cx="1104" cy="1104"/>
          </a:xfrm>
        </p:grpSpPr>
        <p:sp>
          <p:nvSpPr>
            <p:cNvPr id="4141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42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" name="Rounded Rectangle 1"/>
          <p:cNvSpPr/>
          <p:nvPr/>
        </p:nvSpPr>
        <p:spPr bwMode="auto">
          <a:xfrm>
            <a:off x="1676400" y="1295400"/>
            <a:ext cx="7011988" cy="1066800"/>
          </a:xfrm>
          <a:prstGeom prst="roundRect">
            <a:avLst/>
          </a:prstGeom>
          <a:solidFill>
            <a:srgbClr val="FC8A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Bài hát nào nói về thầy?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12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 nodeType="clickPar">
                      <p:stCondLst>
                        <p:cond delay="indefinite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19" grpId="0" animBg="1"/>
      <p:bldP spid="20" grpId="0" animBg="1"/>
      <p:bldP spid="56347" grpId="0" animBg="1"/>
      <p:bldP spid="56347" grpId="1" animBg="1"/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762000"/>
            <a:ext cx="8382001" cy="491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295400" y="2595854"/>
            <a:ext cx="5179787" cy="632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202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202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6241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00200" y="172901"/>
            <a:ext cx="5417958" cy="953148"/>
            <a:chOff x="3608167" y="-515997"/>
            <a:chExt cx="9481427" cy="1696639"/>
          </a:xfrm>
        </p:grpSpPr>
        <p:sp>
          <p:nvSpPr>
            <p:cNvPr id="29" name="TextBox 28"/>
            <p:cNvSpPr txBox="1"/>
            <p:nvPr/>
          </p:nvSpPr>
          <p:spPr>
            <a:xfrm>
              <a:off x="3608167" y="-515997"/>
              <a:ext cx="9481427" cy="93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sáu ngày 17 tháng 11 năm 2023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91651" y="358861"/>
              <a:ext cx="7560836" cy="821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 ĐỘNG TRẢI NGHIỆM</a:t>
              </a:r>
              <a:endPara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476504" y="1018849"/>
            <a:ext cx="81909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Khởi động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về thầy cô và mái 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60440" y="234497"/>
            <a:ext cx="998662" cy="10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- Karaoke HD - Ngày Đầu Tiên Đi Học - Âm Nhạc Lớp 6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2286000"/>
            <a:ext cx="798169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976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828799" y="776524"/>
            <a:ext cx="5417958" cy="1185534"/>
            <a:chOff x="3608167" y="-515997"/>
            <a:chExt cx="9481425" cy="2110294"/>
          </a:xfrm>
        </p:grpSpPr>
        <p:sp>
          <p:nvSpPr>
            <p:cNvPr id="29" name="TextBox 28"/>
            <p:cNvSpPr txBox="1"/>
            <p:nvPr/>
          </p:nvSpPr>
          <p:spPr>
            <a:xfrm>
              <a:off x="3608167" y="-515997"/>
              <a:ext cx="9481425" cy="93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sáu ngày 17 tháng 11 năm 2023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28625" y="662946"/>
              <a:ext cx="8761148" cy="93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 ĐỘNG TRẢI NGHIỆM</a:t>
              </a:r>
              <a:endPara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610124" y="1920386"/>
            <a:ext cx="7491427" cy="51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1"/>
              </a:spcBef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Bài 12: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 TRONG MẮT EM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9609" y="2371155"/>
            <a:ext cx="81909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Khởi động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về thầy cô và mái 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14308" y="4554529"/>
            <a:ext cx="7601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Bài há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 gợi cho em nhớ về điều gì?</a:t>
            </a:r>
            <a:endParaRPr lang="vi-VN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60440" y="234497"/>
            <a:ext cx="998662" cy="10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5929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7936D8-27BC-4C5D-A7B6-38370530C836}"/>
              </a:ext>
            </a:extLst>
          </p:cNvPr>
          <p:cNvSpPr txBox="1"/>
          <p:nvPr/>
        </p:nvSpPr>
        <p:spPr>
          <a:xfrm>
            <a:off x="759771" y="339387"/>
            <a:ext cx="6858000" cy="1878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 sáu ngày 17 tháng 11 năm 2023</a:t>
            </a:r>
          </a:p>
          <a:p>
            <a:pPr algn="ctr"/>
            <a:r>
              <a:rPr lang="vi-VN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Bài 12: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 TRONG MẮT EM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798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1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EB506F-4CF8-493C-AC02-E744C4F6FF5D}"/>
              </a:ext>
            </a:extLst>
          </p:cNvPr>
          <p:cNvSpPr txBox="1"/>
          <p:nvPr/>
        </p:nvSpPr>
        <p:spPr>
          <a:xfrm>
            <a:off x="412728" y="1861767"/>
            <a:ext cx="7664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Chia sẻ ấn tượng của em về thầy cô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21BDE2-CC7E-42B1-9D3D-1E7C25BFFFC6}"/>
              </a:ext>
            </a:extLst>
          </p:cNvPr>
          <p:cNvSpPr txBox="1"/>
          <p:nvPr/>
        </p:nvSpPr>
        <p:spPr>
          <a:xfrm>
            <a:off x="352247" y="3352800"/>
            <a:ext cx="7363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1B52B3-DF9A-41B2-9937-5CB6C95B30D3}"/>
              </a:ext>
            </a:extLst>
          </p:cNvPr>
          <p:cNvSpPr txBox="1"/>
          <p:nvPr/>
        </p:nvSpPr>
        <p:spPr>
          <a:xfrm>
            <a:off x="386883" y="5257156"/>
            <a:ext cx="7148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9727" y="307547"/>
            <a:ext cx="998662" cy="10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3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270160" y="478819"/>
            <a:ext cx="6172652" cy="1185923"/>
            <a:chOff x="4110338" y="177248"/>
            <a:chExt cx="7474670" cy="1150645"/>
          </a:xfrm>
        </p:grpSpPr>
        <p:sp>
          <p:nvSpPr>
            <p:cNvPr id="29" name="TextBox 28"/>
            <p:cNvSpPr txBox="1"/>
            <p:nvPr/>
          </p:nvSpPr>
          <p:spPr>
            <a:xfrm>
              <a:off x="4110338" y="177248"/>
              <a:ext cx="7474670" cy="567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sáu ngày 17 tháng 11 năm 2023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35504" y="820237"/>
              <a:ext cx="6062382" cy="50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 ĐỘNG TRẢI NGHIỆM</a:t>
              </a:r>
              <a:endParaRPr lang="en-US" sz="2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131618" y="1634939"/>
            <a:ext cx="7491427" cy="57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1"/>
              </a:spcBef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Bài 12: 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 TRONG MẮT EM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2440359"/>
            <a:ext cx="81911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vi-VN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về thầy cô</a:t>
            </a:r>
            <a:endParaRPr lang="en-US" sz="2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9863" y="5867400"/>
            <a:ext cx="7680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3664216"/>
            <a:ext cx="8253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02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2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202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2022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863" y="4400556"/>
            <a:ext cx="79962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1069" indent="-321069">
              <a:buFontTx/>
              <a:buChar char="-"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….</a:t>
            </a:r>
          </a:p>
          <a:p>
            <a:pPr marL="321069" indent="-321069">
              <a:buFontTx/>
              <a:buChar char="-"/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……..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60440" y="234497"/>
            <a:ext cx="998662" cy="10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1313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184209" y="421621"/>
            <a:ext cx="5417958" cy="1209464"/>
            <a:chOff x="3727251" y="-625327"/>
            <a:chExt cx="9481427" cy="2152891"/>
          </a:xfrm>
        </p:grpSpPr>
        <p:sp>
          <p:nvSpPr>
            <p:cNvPr id="29" name="TextBox 28"/>
            <p:cNvSpPr txBox="1"/>
            <p:nvPr/>
          </p:nvSpPr>
          <p:spPr>
            <a:xfrm>
              <a:off x="3727251" y="-625327"/>
              <a:ext cx="9481427" cy="931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sáu ngày 17 tháng 11 năm 2023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974436" y="705783"/>
              <a:ext cx="7560837" cy="8217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 ĐỘNG TRẢI NGHIỆM</a:t>
              </a:r>
              <a:endParaRPr lang="en-US" sz="2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1153498" y="1762357"/>
            <a:ext cx="7491427" cy="45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1011"/>
              </a:spcBef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Bài 12: </a:t>
            </a:r>
            <a:r>
              <a:rPr 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 TRONG MẮT EM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203" y="2249829"/>
            <a:ext cx="6335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3" cstate="print"/>
          <a:srcRect l="13990" t="9293" r="34178" b="23822"/>
          <a:stretch/>
        </p:blipFill>
        <p:spPr bwMode="auto">
          <a:xfrm>
            <a:off x="458379" y="3810000"/>
            <a:ext cx="2036794" cy="2115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4" cstate="print"/>
          <a:srcRect l="7878" t="12173" r="33222" b="9555"/>
          <a:stretch/>
        </p:blipFill>
        <p:spPr bwMode="auto">
          <a:xfrm>
            <a:off x="2683896" y="3810000"/>
            <a:ext cx="1965964" cy="2115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5"/>
          <a:srcRect l="21646" t="48429" r="50008" b="38482"/>
          <a:stretch/>
        </p:blipFill>
        <p:spPr bwMode="auto">
          <a:xfrm>
            <a:off x="4899211" y="3810000"/>
            <a:ext cx="3809926" cy="2259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E959D9-62A1-4968-8563-893C29A20851}"/>
              </a:ext>
            </a:extLst>
          </p:cNvPr>
          <p:cNvSpPr txBox="1"/>
          <p:nvPr/>
        </p:nvSpPr>
        <p:spPr>
          <a:xfrm>
            <a:off x="738989" y="2898762"/>
            <a:ext cx="7588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</a:t>
            </a:r>
          </a:p>
        </p:txBody>
      </p:sp>
      <p:pic>
        <p:nvPicPr>
          <p:cNvPr id="13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60440" y="234497"/>
            <a:ext cx="998662" cy="10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3375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4033" y="529994"/>
            <a:ext cx="33735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 CHƠI</a:t>
            </a:r>
          </a:p>
        </p:txBody>
      </p:sp>
      <p:sp>
        <p:nvSpPr>
          <p:cNvPr id="5" name="Rectangle 4"/>
          <p:cNvSpPr/>
          <p:nvPr/>
        </p:nvSpPr>
        <p:spPr>
          <a:xfrm>
            <a:off x="567181" y="4343400"/>
            <a:ext cx="81962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Ai nhanh, ai đúng?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25" y="1489980"/>
            <a:ext cx="3026312" cy="2775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90600"/>
            <a:ext cx="2085972" cy="5065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97376" y="-1787976"/>
            <a:ext cx="1489979" cy="506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0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1447800"/>
            <a:ext cx="44577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LUẬT CHƠI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2514600"/>
            <a:ext cx="7086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 lượt có những câu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hỏi.Mỗi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câu hỏi sẽ tương đương với 4 đáp án.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Những em nào có đáp án đúng sẽ được tuyên duyên khen thưởng.</a:t>
            </a:r>
          </a:p>
        </p:txBody>
      </p:sp>
    </p:spTree>
    <p:extLst>
      <p:ext uri="{BB962C8B-B14F-4D97-AF65-F5344CB8AC3E}">
        <p14:creationId xmlns:p14="http://schemas.microsoft.com/office/powerpoint/2010/main" val="42850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-3175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4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24000" y="2667000"/>
            <a:ext cx="571500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Ngày thầy thuốc Việt nam</a:t>
            </a:r>
            <a:endParaRPr lang="en-US" sz="36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9019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6797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23863" y="27527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0238" y="28654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544638" y="3611563"/>
            <a:ext cx="5786437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Ngày Thành lập Đội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38925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36703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4813" y="37433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11188" y="38560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24000" y="4648200"/>
            <a:ext cx="5791200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Ngày nhà giáo Việt Nam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48831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46609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4813" y="47339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11188" y="48466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1524000" y="5638800"/>
            <a:ext cx="5770563" cy="9112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Ngày Quốc tế phụ nữ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587375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6515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4813" y="57245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611188" y="58372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56347" name="AutoShape 27"/>
          <p:cNvSpPr>
            <a:spLocks noChangeArrowheads="1"/>
          </p:cNvSpPr>
          <p:nvPr/>
        </p:nvSpPr>
        <p:spPr bwMode="auto">
          <a:xfrm>
            <a:off x="300038" y="1127760"/>
            <a:ext cx="1543050" cy="1358900"/>
          </a:xfrm>
          <a:prstGeom prst="sun">
            <a:avLst>
              <a:gd name="adj" fmla="val 1250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</a:rPr>
              <a:t>Câu 1</a:t>
            </a:r>
            <a:endParaRPr lang="vi-VN" sz="28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21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7762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2" name="WordArt 31"/>
          <p:cNvSpPr>
            <a:spLocks noChangeArrowheads="1" noChangeShapeType="1" noTextEdit="1"/>
          </p:cNvSpPr>
          <p:nvPr/>
        </p:nvSpPr>
        <p:spPr bwMode="auto">
          <a:xfrm>
            <a:off x="2036763" y="0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đúng?   </a:t>
            </a:r>
            <a:endParaRPr lang="en-US" sz="3600" b="1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23" name="Picture 33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55" name="WordArt 35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6356" name="WordArt 36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6357" name="WordArt 37"/>
          <p:cNvSpPr>
            <a:spLocks noChangeArrowheads="1" noChangeShapeType="1" noTextEdit="1"/>
          </p:cNvSpPr>
          <p:nvPr/>
        </p:nvSpPr>
        <p:spPr bwMode="auto">
          <a:xfrm>
            <a:off x="7634288" y="3810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6358" name="WordArt 38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6359" name="WordArt 39"/>
          <p:cNvSpPr>
            <a:spLocks noChangeArrowheads="1" noChangeShapeType="1" noTextEdit="1"/>
          </p:cNvSpPr>
          <p:nvPr/>
        </p:nvSpPr>
        <p:spPr bwMode="auto">
          <a:xfrm>
            <a:off x="7677150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6360" name="WordArt 40"/>
          <p:cNvSpPr>
            <a:spLocks noChangeArrowheads="1" noChangeShapeType="1" noTextEdit="1"/>
          </p:cNvSpPr>
          <p:nvPr/>
        </p:nvSpPr>
        <p:spPr bwMode="auto">
          <a:xfrm>
            <a:off x="7643813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6361" name="WordArt 41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6362" name="WordArt 42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6363" name="WordArt 43"/>
          <p:cNvSpPr>
            <a:spLocks noChangeArrowheads="1" noChangeShapeType="1" noTextEdit="1"/>
          </p:cNvSpPr>
          <p:nvPr/>
        </p:nvSpPr>
        <p:spPr bwMode="auto">
          <a:xfrm>
            <a:off x="7634288" y="3824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6364" name="WordArt 44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6365" name="WordArt 45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56366" name="WordArt 46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7" name="WordArt 47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8" name="WordArt 48"/>
          <p:cNvSpPr>
            <a:spLocks noChangeArrowheads="1" noChangeShapeType="1" noTextEdit="1"/>
          </p:cNvSpPr>
          <p:nvPr/>
        </p:nvSpPr>
        <p:spPr bwMode="auto">
          <a:xfrm>
            <a:off x="7620000" y="38195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69" name="WordArt 49"/>
          <p:cNvSpPr>
            <a:spLocks noChangeArrowheads="1" noChangeShapeType="1" noTextEdit="1"/>
          </p:cNvSpPr>
          <p:nvPr/>
        </p:nvSpPr>
        <p:spPr bwMode="auto">
          <a:xfrm>
            <a:off x="76295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6370" name="WordArt 50"/>
          <p:cNvSpPr>
            <a:spLocks noChangeArrowheads="1" noChangeShapeType="1" noTextEdit="1"/>
          </p:cNvSpPr>
          <p:nvPr/>
        </p:nvSpPr>
        <p:spPr bwMode="auto">
          <a:xfrm>
            <a:off x="7637463" y="38465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7162800" y="1828800"/>
            <a:ext cx="1752600" cy="1752600"/>
            <a:chOff x="4320" y="2928"/>
            <a:chExt cx="1104" cy="1104"/>
          </a:xfrm>
        </p:grpSpPr>
        <p:sp>
          <p:nvSpPr>
            <p:cNvPr id="4141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42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" name="Rounded Rectangle 1"/>
          <p:cNvSpPr/>
          <p:nvPr/>
        </p:nvSpPr>
        <p:spPr bwMode="auto">
          <a:xfrm>
            <a:off x="1676400" y="1295400"/>
            <a:ext cx="5618164" cy="1066800"/>
          </a:xfrm>
          <a:prstGeom prst="roundRect">
            <a:avLst/>
          </a:prstGeom>
          <a:solidFill>
            <a:srgbClr val="FC8A0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Ngày 20/11 là ngày gì?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042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563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6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6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6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6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6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6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6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6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6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6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56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6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6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56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6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4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56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6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56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56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6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56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56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 nodeType="clickPar">
                      <p:stCondLst>
                        <p:cond delay="indefinite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19" grpId="0" animBg="1"/>
      <p:bldP spid="20" grpId="0" animBg="1"/>
      <p:bldP spid="56347" grpId="0" animBg="1"/>
      <p:bldP spid="56347" grpId="1" animBg="1"/>
      <p:bldP spid="56355" grpId="0" animBg="1"/>
      <p:bldP spid="56355" grpId="1" animBg="1"/>
      <p:bldP spid="56356" grpId="0" animBg="1"/>
      <p:bldP spid="56356" grpId="1" animBg="1"/>
      <p:bldP spid="56357" grpId="0" animBg="1"/>
      <p:bldP spid="56357" grpId="1" animBg="1"/>
      <p:bldP spid="56358" grpId="0" animBg="1"/>
      <p:bldP spid="56358" grpId="1" animBg="1"/>
      <p:bldP spid="56359" grpId="0" animBg="1"/>
      <p:bldP spid="56359" grpId="1" animBg="1"/>
      <p:bldP spid="56360" grpId="0" animBg="1"/>
      <p:bldP spid="56360" grpId="1" animBg="1"/>
      <p:bldP spid="56361" grpId="0" animBg="1"/>
      <p:bldP spid="56361" grpId="1" animBg="1"/>
      <p:bldP spid="56362" grpId="0" animBg="1"/>
      <p:bldP spid="56362" grpId="1" animBg="1"/>
      <p:bldP spid="56363" grpId="0" animBg="1"/>
      <p:bldP spid="56363" grpId="1" animBg="1"/>
      <p:bldP spid="56364" grpId="0" animBg="1"/>
      <p:bldP spid="56364" grpId="1" animBg="1"/>
      <p:bldP spid="56365" grpId="0" animBg="1"/>
      <p:bldP spid="56365" grpId="1" animBg="1"/>
      <p:bldP spid="56366" grpId="0" animBg="1"/>
      <p:bldP spid="56366" grpId="1" animBg="1"/>
      <p:bldP spid="56367" grpId="0" animBg="1"/>
      <p:bldP spid="56367" grpId="1" animBg="1"/>
      <p:bldP spid="56368" grpId="0" animBg="1"/>
      <p:bldP spid="56368" grpId="1" animBg="1"/>
      <p:bldP spid="56369" grpId="0" animBg="1"/>
      <p:bldP spid="56369" grpId="1" animBg="1"/>
      <p:bldP spid="56370" grpId="0" animBg="1"/>
      <p:bldP spid="5637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1907</TotalTime>
  <Words>508</Words>
  <Application>Microsoft Office PowerPoint</Application>
  <PresentationFormat>On-screen Show (4:3)</PresentationFormat>
  <Paragraphs>113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.VnHelvetInsH</vt:lpstr>
      <vt:lpstr>.VnTime</vt:lpstr>
      <vt:lpstr>.VnTimeH</vt:lpstr>
      <vt:lpstr>Arial</vt:lpstr>
      <vt:lpstr>Calibri</vt:lpstr>
      <vt:lpstr>Calibri Light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TTC</cp:lastModifiedBy>
  <cp:revision>165</cp:revision>
  <dcterms:created xsi:type="dcterms:W3CDTF">2020-03-20T08:49:30Z</dcterms:created>
  <dcterms:modified xsi:type="dcterms:W3CDTF">2023-11-01T08:51:29Z</dcterms:modified>
</cp:coreProperties>
</file>