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3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11/12/2024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11/12/2024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11/12/2024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11/12/2024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11/12/2024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11/12/2024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11/12/2024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11/12/2024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11/12/2024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11/12/2024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11/12/2024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2BCD7-1C7E-425A-B0EC-0FA7B8D3FCA9}" type="datetimeFigureOut">
              <a:rPr lang="vi-VN" smtClean="0"/>
              <a:pPr/>
              <a:t>11/12/2024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4714876" y="1428736"/>
            <a:ext cx="2731756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3B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714348" y="3571876"/>
            <a:ext cx="7715304" cy="1341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ĐO LƯỜNG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643042" y="5286388"/>
            <a:ext cx="5857916" cy="8254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Tiến Nay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285852" y="1142984"/>
            <a:ext cx="2686073" cy="1998682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928662" y="357166"/>
            <a:ext cx="6786610" cy="693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SỐ 2 PHƯỚC THẮNG</a:t>
            </a:r>
          </a:p>
        </p:txBody>
      </p:sp>
      <p:pic>
        <p:nvPicPr>
          <p:cNvPr id="2055" name="Picture 3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60"/>
            <a:ext cx="1878551" cy="192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791084"/>
            <a:ext cx="1914525" cy="20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2815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40" y="-1"/>
            <a:ext cx="97027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58205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0" y="21429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5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51A2C5-CCC4-4C2A-8BF7-33B1A68B22F6}"/>
              </a:ext>
            </a:extLst>
          </p:cNvPr>
          <p:cNvSpPr txBox="1"/>
          <p:nvPr/>
        </p:nvSpPr>
        <p:spPr>
          <a:xfrm>
            <a:off x="428596" y="1785926"/>
            <a:ext cx="2614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56DBB-F5E5-405A-B770-E814F3041AF6}"/>
              </a:ext>
            </a:extLst>
          </p:cNvPr>
          <p:cNvSpPr txBox="1"/>
          <p:nvPr/>
        </p:nvSpPr>
        <p:spPr>
          <a:xfrm>
            <a:off x="428596" y="2357430"/>
            <a:ext cx="314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kg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3BB9B-60A0-4968-9081-1300249C4E39}"/>
              </a:ext>
            </a:extLst>
          </p:cNvPr>
          <p:cNvSpPr txBox="1"/>
          <p:nvPr/>
        </p:nvSpPr>
        <p:spPr>
          <a:xfrm>
            <a:off x="428596" y="3000372"/>
            <a:ext cx="314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kg : …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DFC58-D8EB-43B6-84FB-F3DE8C974769}"/>
              </a:ext>
            </a:extLst>
          </p:cNvPr>
          <p:cNvSpPr txBox="1"/>
          <p:nvPr/>
        </p:nvSpPr>
        <p:spPr>
          <a:xfrm>
            <a:off x="4357686" y="3643314"/>
            <a:ext cx="2614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u="sng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4DB5E-392A-449F-92AC-826759852578}"/>
              </a:ext>
            </a:extLst>
          </p:cNvPr>
          <p:cNvSpPr txBox="1"/>
          <p:nvPr/>
        </p:nvSpPr>
        <p:spPr>
          <a:xfrm>
            <a:off x="928662" y="4143380"/>
            <a:ext cx="821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AD329-DCF9-4085-89EE-A118E92D32A6}"/>
              </a:ext>
            </a:extLst>
          </p:cNvPr>
          <p:cNvSpPr txBox="1"/>
          <p:nvPr/>
        </p:nvSpPr>
        <p:spPr>
          <a:xfrm>
            <a:off x="1919646" y="4748278"/>
            <a:ext cx="5371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: 5 = 4 (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1D5F20-D967-4EDE-9F7C-D13B2B432B58}"/>
              </a:ext>
            </a:extLst>
          </p:cNvPr>
          <p:cNvSpPr txBox="1"/>
          <p:nvPr/>
        </p:nvSpPr>
        <p:spPr>
          <a:xfrm>
            <a:off x="2285984" y="5357826"/>
            <a:ext cx="5371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5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891484" y="590877"/>
            <a:ext cx="8252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414338" y="571501"/>
            <a:ext cx="478631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452E2-98EE-4431-9A28-79C68584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447" y="1628775"/>
            <a:ext cx="7927106" cy="34004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DDBDB8-05DC-4409-AB18-E222022D647F}"/>
              </a:ext>
            </a:extLst>
          </p:cNvPr>
          <p:cNvCxnSpPr/>
          <p:nvPr/>
        </p:nvCxnSpPr>
        <p:spPr>
          <a:xfrm>
            <a:off x="1678782" y="3328987"/>
            <a:ext cx="1821656" cy="642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B764AC-AC75-4A7F-9BB6-8549AC30A4E7}"/>
              </a:ext>
            </a:extLst>
          </p:cNvPr>
          <p:cNvCxnSpPr>
            <a:cxnSpLocks/>
          </p:cNvCxnSpPr>
          <p:nvPr/>
        </p:nvCxnSpPr>
        <p:spPr>
          <a:xfrm>
            <a:off x="3930813" y="3224211"/>
            <a:ext cx="3909100" cy="7477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3F05BB-6BFB-4F92-8692-899A2A499DD9}"/>
              </a:ext>
            </a:extLst>
          </p:cNvPr>
          <p:cNvCxnSpPr>
            <a:cxnSpLocks/>
          </p:cNvCxnSpPr>
          <p:nvPr/>
        </p:nvCxnSpPr>
        <p:spPr>
          <a:xfrm flipH="1">
            <a:off x="1621631" y="3338512"/>
            <a:ext cx="4263731" cy="587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7D400F-15EA-4E1D-9FC1-2950F69991C1}"/>
              </a:ext>
            </a:extLst>
          </p:cNvPr>
          <p:cNvCxnSpPr>
            <a:cxnSpLocks/>
          </p:cNvCxnSpPr>
          <p:nvPr/>
        </p:nvCxnSpPr>
        <p:spPr>
          <a:xfrm flipH="1">
            <a:off x="5643564" y="3407626"/>
            <a:ext cx="2196348" cy="5738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3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891484" y="214290"/>
            <a:ext cx="747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414338" y="194914"/>
            <a:ext cx="478631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7066F-B6DE-4012-932D-4118AFC770D0}"/>
              </a:ext>
            </a:extLst>
          </p:cNvPr>
          <p:cNvSpPr txBox="1"/>
          <p:nvPr/>
        </p:nvSpPr>
        <p:spPr>
          <a:xfrm>
            <a:off x="1000100" y="642918"/>
            <a:ext cx="8143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can 3 </a:t>
            </a:r>
            <a:r>
              <a:rPr lang="en-US" sz="2800" b="1" i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can 5 l.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i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15E28-A3C1-4C9A-8D97-FAB68C74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01" y="2945109"/>
            <a:ext cx="3984426" cy="288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13AE2A-D06E-4779-A45D-72FC2BA09962}"/>
              </a:ext>
            </a:extLst>
          </p:cNvPr>
          <p:cNvSpPr txBox="1"/>
          <p:nvPr/>
        </p:nvSpPr>
        <p:spPr>
          <a:xfrm>
            <a:off x="0" y="185736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sang can 5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5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5BEBE-7DFA-44AF-8160-26EB5387DBFF}"/>
              </a:ext>
            </a:extLst>
          </p:cNvPr>
          <p:cNvSpPr txBox="1"/>
          <p:nvPr/>
        </p:nvSpPr>
        <p:spPr>
          <a:xfrm>
            <a:off x="0" y="2928934"/>
            <a:ext cx="4857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sang can 5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30D55F-FBEF-4E62-B20B-FCE88A4F169C}"/>
              </a:ext>
            </a:extLst>
          </p:cNvPr>
          <p:cNvSpPr txBox="1"/>
          <p:nvPr/>
        </p:nvSpPr>
        <p:spPr>
          <a:xfrm>
            <a:off x="0" y="4000504"/>
            <a:ext cx="4929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Vì can 5 lít đã chứa 3 lít nên ta chỉ đổ thêm được 2 lít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05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459405" y="579068"/>
            <a:ext cx="3871452" cy="81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6" y="-52516"/>
            <a:ext cx="10218958" cy="704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785813" y="2781301"/>
            <a:ext cx="1800225" cy="350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880"/>
            <a:ext cx="3257550" cy="3305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324" y="5556931"/>
            <a:ext cx="607352" cy="83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6100763" y="2647951"/>
            <a:ext cx="1800225" cy="350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4219530"/>
            <a:ext cx="3257550" cy="3305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274" y="5423581"/>
            <a:ext cx="607352" cy="83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439" y="1206364"/>
            <a:ext cx="7997121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FF5BDC-EDC9-4231-93AE-BDFF87D519ED}"/>
              </a:ext>
            </a:extLst>
          </p:cNvPr>
          <p:cNvSpPr txBox="1"/>
          <p:nvPr/>
        </p:nvSpPr>
        <p:spPr>
          <a:xfrm>
            <a:off x="2514600" y="6276975"/>
            <a:ext cx="4972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B93CF41-2224-4D33-A46E-D666BA4B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9329738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" y="2779645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54" y="3255963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839325" y="673796"/>
            <a:ext cx="74295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bóng nhẹ hơn 1 kg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59089" y="1925765"/>
            <a:ext cx="1812428" cy="2783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946257" y="4068876"/>
            <a:ext cx="545086" cy="745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9293" y="1925766"/>
            <a:ext cx="1810669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0938" y="2238497"/>
            <a:ext cx="1800225" cy="3506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5670202" y="2304712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699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5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3E41C-973A-48E2-A1A8-C658BA428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62" y="611314"/>
            <a:ext cx="1786964" cy="1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9C79B5-0745-4F69-BF81-BBB6B24B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9329738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90" y="2871146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5" y="3227470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839325" y="673796"/>
            <a:ext cx="74295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bưởi nặng hơn 1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59089" y="1925765"/>
            <a:ext cx="1812428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600" y="3097643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5836814" y="4134317"/>
            <a:ext cx="564135" cy="77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7934" y="1944475"/>
            <a:ext cx="1810669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5702170" y="2406692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699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929432" y="2316164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5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8F647-4A08-4E97-A6B0-04A08D4212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82" y="725178"/>
            <a:ext cx="1966966" cy="11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1924A7-3002-4B22-8639-01E701B9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9329738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" y="2779645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54" y="3255963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453168" y="673678"/>
            <a:ext cx="747655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bí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kg?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59089" y="1925765"/>
            <a:ext cx="1812428" cy="278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4792" y="3099167"/>
            <a:ext cx="515373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600" y="3097643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257" y="3983696"/>
            <a:ext cx="607352" cy="830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9293" y="1925766"/>
            <a:ext cx="1810669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5670202" y="2304712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699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1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853943" y="2316164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5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AD192D-7DE6-4893-9175-CC96DEEE98B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22" b="8461"/>
          <a:stretch/>
        </p:blipFill>
        <p:spPr>
          <a:xfrm>
            <a:off x="7178329" y="362728"/>
            <a:ext cx="1188587" cy="13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72B706D-8EC2-4627-A917-C90A69DA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9329738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90" y="2871146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5" y="3227470"/>
            <a:ext cx="2647269" cy="2686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59089" y="1925765"/>
            <a:ext cx="1812428" cy="278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4792" y="3099167"/>
            <a:ext cx="515373" cy="705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600" y="3097643"/>
            <a:ext cx="515373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627" y="3439440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14" y="4075197"/>
            <a:ext cx="607352" cy="830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9293" y="1925766"/>
            <a:ext cx="1810669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5738408" y="2355474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699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929432" y="2316164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5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F6A1E-E252-4EFE-8043-328729CD17B1}"/>
              </a:ext>
            </a:extLst>
          </p:cNvPr>
          <p:cNvSpPr txBox="1"/>
          <p:nvPr/>
        </p:nvSpPr>
        <p:spPr>
          <a:xfrm>
            <a:off x="1325316" y="752115"/>
            <a:ext cx="781868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nặng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153D-DBF2-4D9F-8C29-D45D7CA6AD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-120" r="42591" b="8461"/>
          <a:stretch/>
        </p:blipFill>
        <p:spPr>
          <a:xfrm>
            <a:off x="6626265" y="242888"/>
            <a:ext cx="1798343" cy="16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EF1BF-13F0-4AEA-ACED-6EF961916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16"/>
          <a:stretch/>
        </p:blipFill>
        <p:spPr>
          <a:xfrm>
            <a:off x="0" y="0"/>
            <a:ext cx="9329738" cy="704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708976" y="3255962"/>
            <a:ext cx="2676482" cy="3255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5679007" y="3336926"/>
            <a:ext cx="1993382" cy="317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65786" y="2728650"/>
            <a:ext cx="1812428" cy="2783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4642" y="4006317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488" y="3902052"/>
            <a:ext cx="515373" cy="705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048" y="4260759"/>
            <a:ext cx="515373" cy="70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7296" y="3900528"/>
            <a:ext cx="515373" cy="705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324" y="4242325"/>
            <a:ext cx="515373" cy="70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989" y="2728651"/>
            <a:ext cx="1810669" cy="2786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ADBF2E-CD52-4193-8167-C06CD4393F8E}"/>
              </a:ext>
            </a:extLst>
          </p:cNvPr>
          <p:cNvSpPr txBox="1"/>
          <p:nvPr/>
        </p:nvSpPr>
        <p:spPr>
          <a:xfrm>
            <a:off x="782175" y="8432938"/>
            <a:ext cx="7429501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928" y="789127"/>
            <a:ext cx="743014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1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0" y="1571612"/>
            <a:ext cx="3871452" cy="95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ngày 26 tháng 9 năm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0" y="616178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7902" y="714356"/>
            <a:ext cx="3166098" cy="3255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7290" y="2000240"/>
            <a:ext cx="50720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7977" y="3649301"/>
            <a:ext cx="2219946" cy="3279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098" y="4400766"/>
            <a:ext cx="1842926" cy="24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14300" y="0"/>
            <a:ext cx="92583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771525" y="655573"/>
            <a:ext cx="760095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986285" y="4913682"/>
            <a:ext cx="717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 sữa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DCB1B-DB6B-41D5-9944-2B8A0146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26" y="1300566"/>
            <a:ext cx="4429343" cy="31553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233499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5579851" y="4818326"/>
            <a:ext cx="993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14300" y="0"/>
            <a:ext cx="92583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771525" y="655573"/>
            <a:ext cx="760095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986285" y="4913682"/>
            <a:ext cx="717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 gạo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953098"/>
            <a:ext cx="1233499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5579851" y="4818326"/>
            <a:ext cx="993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628F3-360A-4098-B42B-CB0E7882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64" y="992710"/>
            <a:ext cx="5110271" cy="36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14300" y="0"/>
            <a:ext cx="92583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09672" y="2622549"/>
            <a:ext cx="3004093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990445" y="1299111"/>
            <a:ext cx="3710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0" y="2928934"/>
            <a:ext cx="4452168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ngày 26 tháng 9 năm 20234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0" y="616178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7977" y="3649301"/>
            <a:ext cx="2219946" cy="3279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926" y="4318166"/>
            <a:ext cx="1842926" cy="24572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17017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BB346-20D7-4A12-93DD-D4210C1A7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726"/>
            <a:ext cx="584159" cy="77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2440A-B136-484E-8E58-174DEC703BBA}"/>
              </a:ext>
            </a:extLst>
          </p:cNvPr>
          <p:cNvSpPr txBox="1"/>
          <p:nvPr/>
        </p:nvSpPr>
        <p:spPr>
          <a:xfrm>
            <a:off x="584158" y="1142984"/>
            <a:ext cx="137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612AB-DE44-4D7A-8F47-6644AC34214A}"/>
              </a:ext>
            </a:extLst>
          </p:cNvPr>
          <p:cNvSpPr txBox="1"/>
          <p:nvPr/>
        </p:nvSpPr>
        <p:spPr>
          <a:xfrm>
            <a:off x="142844" y="1785926"/>
            <a:ext cx="68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1306F-6E90-452D-99B3-296AF2F4E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428737"/>
            <a:ext cx="2414591" cy="2000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CEB18-97D6-4097-B4DF-D5D2F1A26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08" y="1714488"/>
            <a:ext cx="2428892" cy="171451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C9897A-B93F-4875-9989-4BF45D689632}"/>
              </a:ext>
            </a:extLst>
          </p:cNvPr>
          <p:cNvSpPr/>
          <p:nvPr/>
        </p:nvSpPr>
        <p:spPr>
          <a:xfrm>
            <a:off x="3143240" y="3500438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8072462" y="3500438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C6714C9-813A-4FA9-AE52-60412B57CB50}"/>
              </a:ext>
            </a:extLst>
          </p:cNvPr>
          <p:cNvSpPr/>
          <p:nvPr/>
        </p:nvSpPr>
        <p:spPr>
          <a:xfrm>
            <a:off x="6286512" y="4071942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57290" y="4071942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kg.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720" y="3500438"/>
            <a:ext cx="4000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kg.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00530" y="3500438"/>
            <a:ext cx="4929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kg.</a:t>
            </a:r>
          </a:p>
        </p:txBody>
      </p:sp>
      <p:sp>
        <p:nvSpPr>
          <p:cNvPr id="25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6286512" y="4042562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8072430" y="3500438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3143208" y="3500438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0" y="0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ngày 26 tháng 9 năm 2024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0" y="35716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7143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47148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5EEEBC6-CF6F-4E2A-A096-AA36B0995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462" y="4786322"/>
            <a:ext cx="3067538" cy="207167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28596" y="5715016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00496" y="5286388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+ 15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20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</a:t>
            </a:r>
          </a:p>
        </p:txBody>
      </p:sp>
      <p:sp>
        <p:nvSpPr>
          <p:cNvPr id="41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2857488" y="5643578"/>
            <a:ext cx="642942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" name="Rectangle: Rounded Corners 19">
            <a:extLst>
              <a:ext uri="{FF2B5EF4-FFF2-40B4-BE49-F238E27FC236}">
                <a16:creationId xmlns:a16="http://schemas.microsoft.com/office/drawing/2014/main" id="{34631CE1-DBCF-4ACD-ABE9-A7615F63050D}"/>
              </a:ext>
            </a:extLst>
          </p:cNvPr>
          <p:cNvSpPr/>
          <p:nvPr/>
        </p:nvSpPr>
        <p:spPr>
          <a:xfrm>
            <a:off x="2857488" y="5643578"/>
            <a:ext cx="785818" cy="5847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" grpId="0" animBg="1"/>
      <p:bldP spid="37" grpId="0" animBg="1"/>
      <p:bldP spid="25" grpId="0" animBg="1"/>
      <p:bldP spid="26" grpId="0" animBg="1"/>
      <p:bldP spid="27" grpId="0" animBg="1"/>
      <p:bldP spid="33" grpId="0"/>
      <p:bldP spid="39" grpId="0"/>
      <p:bldP spid="40" grpId="0"/>
      <p:bldP spid="41" grpId="0" animBg="1"/>
      <p:bldP spid="41" grpId="1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178073" y="337889"/>
            <a:ext cx="8787854" cy="6205785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7B836-B24E-47F1-80DE-4D7493E1A9AF}"/>
              </a:ext>
            </a:extLst>
          </p:cNvPr>
          <p:cNvSpPr txBox="1"/>
          <p:nvPr/>
        </p:nvSpPr>
        <p:spPr>
          <a:xfrm>
            <a:off x="1006415" y="639998"/>
            <a:ext cx="363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9E04E7-9BAE-4F8C-9671-D0D37DF5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3" y="639997"/>
            <a:ext cx="578150" cy="770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40E47-4A45-4DF5-A39C-9613D8B7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785794"/>
            <a:ext cx="2889647" cy="3417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E3BCC-979D-4CFA-9118-6E26842D65D3}"/>
              </a:ext>
            </a:extLst>
          </p:cNvPr>
          <p:cNvSpPr txBox="1"/>
          <p:nvPr/>
        </p:nvSpPr>
        <p:spPr>
          <a:xfrm>
            <a:off x="621506" y="1666876"/>
            <a:ext cx="5307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FB900-8DBB-441C-8337-0182163EA0B8}"/>
              </a:ext>
            </a:extLst>
          </p:cNvPr>
          <p:cNvSpPr txBox="1"/>
          <p:nvPr/>
        </p:nvSpPr>
        <p:spPr>
          <a:xfrm>
            <a:off x="461833" y="2651097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C74E3-F41D-4DAF-A72B-7D88B0CC2F2F}"/>
              </a:ext>
            </a:extLst>
          </p:cNvPr>
          <p:cNvSpPr txBox="1"/>
          <p:nvPr/>
        </p:nvSpPr>
        <p:spPr>
          <a:xfrm>
            <a:off x="3265324" y="2644637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6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47550-4EB7-43AF-B8A6-A5B9FF8CDB4B}"/>
              </a:ext>
            </a:extLst>
          </p:cNvPr>
          <p:cNvSpPr txBox="1"/>
          <p:nvPr/>
        </p:nvSpPr>
        <p:spPr>
          <a:xfrm>
            <a:off x="461833" y="3569353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C. 6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7D881-E501-4878-836A-A39836953E9A}"/>
              </a:ext>
            </a:extLst>
          </p:cNvPr>
          <p:cNvSpPr txBox="1"/>
          <p:nvPr/>
        </p:nvSpPr>
        <p:spPr>
          <a:xfrm>
            <a:off x="3243784" y="3607285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D.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E2C3B3-920D-4708-9144-7258E1B46013}"/>
              </a:ext>
            </a:extLst>
          </p:cNvPr>
          <p:cNvSpPr/>
          <p:nvPr/>
        </p:nvSpPr>
        <p:spPr>
          <a:xfrm>
            <a:off x="461834" y="3607286"/>
            <a:ext cx="381129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33F180-D344-412C-BB0B-189EB3680B38}"/>
              </a:ext>
            </a:extLst>
          </p:cNvPr>
          <p:cNvSpPr txBox="1"/>
          <p:nvPr/>
        </p:nvSpPr>
        <p:spPr>
          <a:xfrm>
            <a:off x="0" y="45005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6A861-567E-4167-A12A-D351F7F6D891}"/>
              </a:ext>
            </a:extLst>
          </p:cNvPr>
          <p:cNvSpPr txBox="1"/>
          <p:nvPr/>
        </p:nvSpPr>
        <p:spPr>
          <a:xfrm>
            <a:off x="330928" y="5403040"/>
            <a:ext cx="2097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9BD027-7C1A-46E0-A197-05C3173DFD03}"/>
              </a:ext>
            </a:extLst>
          </p:cNvPr>
          <p:cNvSpPr txBox="1"/>
          <p:nvPr/>
        </p:nvSpPr>
        <p:spPr>
          <a:xfrm>
            <a:off x="2662108" y="5405404"/>
            <a:ext cx="183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FB34D-BCC2-43F3-BB55-C70AFB1A0832}"/>
              </a:ext>
            </a:extLst>
          </p:cNvPr>
          <p:cNvSpPr txBox="1"/>
          <p:nvPr/>
        </p:nvSpPr>
        <p:spPr>
          <a:xfrm>
            <a:off x="4673809" y="5385483"/>
            <a:ext cx="183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19C9EA-1106-42D1-8E8A-9FAF20B6AB80}"/>
              </a:ext>
            </a:extLst>
          </p:cNvPr>
          <p:cNvSpPr txBox="1"/>
          <p:nvPr/>
        </p:nvSpPr>
        <p:spPr>
          <a:xfrm>
            <a:off x="6714865" y="5331531"/>
            <a:ext cx="183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1E848C-559E-4F56-BA84-3A9443E03BAD}"/>
              </a:ext>
            </a:extLst>
          </p:cNvPr>
          <p:cNvSpPr/>
          <p:nvPr/>
        </p:nvSpPr>
        <p:spPr>
          <a:xfrm>
            <a:off x="2673886" y="5417877"/>
            <a:ext cx="381129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5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2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4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/>
      <p:bldP spid="27" grpId="0"/>
      <p:bldP spid="28" grpId="0"/>
      <p:bldP spid="29" grpId="0"/>
      <p:bldP spid="30" grpId="0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518</Words>
  <Application>Microsoft Office PowerPoint</Application>
  <PresentationFormat>On-screen Show (4:3)</PresentationFormat>
  <Paragraphs>83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UTM Cookies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21AK22</dc:creator>
  <cp:lastModifiedBy>TTC</cp:lastModifiedBy>
  <cp:revision>19</cp:revision>
  <dcterms:created xsi:type="dcterms:W3CDTF">2023-09-18T07:27:58Z</dcterms:created>
  <dcterms:modified xsi:type="dcterms:W3CDTF">2024-12-11T01:50:05Z</dcterms:modified>
</cp:coreProperties>
</file>