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407" r:id="rId3"/>
    <p:sldId id="408" r:id="rId4"/>
    <p:sldId id="427" r:id="rId5"/>
    <p:sldId id="428" r:id="rId6"/>
    <p:sldId id="426" r:id="rId7"/>
    <p:sldId id="436" r:id="rId8"/>
    <p:sldId id="437" r:id="rId9"/>
    <p:sldId id="431" r:id="rId10"/>
    <p:sldId id="433" r:id="rId11"/>
    <p:sldId id="434" r:id="rId12"/>
    <p:sldId id="435" r:id="rId13"/>
    <p:sldId id="438" r:id="rId14"/>
    <p:sldId id="34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CBADD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33356-9E60-47FC-954E-1FE8F2245D9D}" v="271" dt="2022-07-02T16:01:26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4" d="100"/>
          <a:sy n="44" d="100"/>
        </p:scale>
        <p:origin x="378" y="4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Khoi%20dong/cau%201.ppt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4.pptx" TargetMode="External"/><Relationship Id="rId5" Type="http://schemas.openxmlformats.org/officeDocument/2006/relationships/hyperlink" Target="Khoi%20dong/cau%202.pptx" TargetMode="External"/><Relationship Id="rId4" Type="http://schemas.openxmlformats.org/officeDocument/2006/relationships/hyperlink" Target="Khoi%20dong/cau%203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4480803"/>
            <a:ext cx="3110246" cy="360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3066221" y="2714612"/>
            <a:ext cx="9982201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- Lớp 3B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TẬP NẤU ĂN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1+2)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71" y="50006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37386" y="198474"/>
            <a:ext cx="2964219" cy="38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49946" y="315370"/>
            <a:ext cx="2974925" cy="35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2449382" y="1277837"/>
            <a:ext cx="2138112" cy="238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047144" y="4829552"/>
            <a:ext cx="1817419" cy="13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583" y="4429124"/>
            <a:ext cx="5325345" cy="379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23345" y="1214414"/>
            <a:ext cx="9644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 2 PHƯỚC THẮNG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37593" y="6500826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 NGUYỄN TIẾN NAY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06914" y="1953419"/>
            <a:ext cx="6781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Ôn chữ viết hoa.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itchFamily="18" charset="0"/>
              </a:rPr>
              <a:t>B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itchFamily="18" charset="0"/>
              </a:rPr>
              <a:t>C</a:t>
            </a:r>
            <a:endParaRPr lang="en-US" sz="3600" b="1" dirty="0">
              <a:solidFill>
                <a:srgbClr val="0000CC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716D574F-E9C2-4809-991B-93FC4B01D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419866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Hướng dẫn viết chữ B hoa">
            <a:hlinkClick r:id="" action="ppaction://media"/>
            <a:extLst>
              <a:ext uri="{FF2B5EF4-FFF2-40B4-BE49-F238E27FC236}">
                <a16:creationId xmlns:a16="http://schemas.microsoft.com/office/drawing/2014/main" id="{0FDAAEC4-CB70-809A-6C4B-E2970D6900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9250" y="3967553"/>
            <a:ext cx="5366017" cy="2852759"/>
          </a:xfrm>
          <a:prstGeom prst="rect">
            <a:avLst/>
          </a:prstGeom>
        </p:spPr>
      </p:pic>
      <p:pic>
        <p:nvPicPr>
          <p:cNvPr id="8" name="Hướng dẫn viết chữ C hoa">
            <a:hlinkClick r:id="" action="ppaction://media"/>
            <a:extLst>
              <a:ext uri="{FF2B5EF4-FFF2-40B4-BE49-F238E27FC236}">
                <a16:creationId xmlns:a16="http://schemas.microsoft.com/office/drawing/2014/main" id="{BE4E2731-6023-9BAE-8F5C-76BDF8D5584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9504" y="3960810"/>
            <a:ext cx="5134902" cy="285275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2378AE2-98BD-46EC-804D-8FC6DE13CF9A}"/>
              </a:ext>
            </a:extLst>
          </p:cNvPr>
          <p:cNvGrpSpPr/>
          <p:nvPr/>
        </p:nvGrpSpPr>
        <p:grpSpPr>
          <a:xfrm>
            <a:off x="5338987" y="-76200"/>
            <a:ext cx="5899948" cy="1193545"/>
            <a:chOff x="4539228" y="134332"/>
            <a:chExt cx="5800397" cy="11935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8E8540-B64A-4749-9255-1AD67DC644F9}"/>
                </a:ext>
              </a:extLst>
            </p:cNvPr>
            <p:cNvSpPr txBox="1"/>
            <p:nvPr/>
          </p:nvSpPr>
          <p:spPr>
            <a:xfrm>
              <a:off x="4539228" y="134332"/>
              <a:ext cx="58003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T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ngày 25 tháng 9 năm 2024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5D9CB3-9A03-45DE-9189-CFB1F19F59AC}"/>
                </a:ext>
              </a:extLst>
            </p:cNvPr>
            <p:cNvSpPr txBox="1"/>
            <p:nvPr/>
          </p:nvSpPr>
          <p:spPr>
            <a:xfrm>
              <a:off x="6017784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0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330714" y="3541931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06914" y="1953419"/>
            <a:ext cx="4744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Viết câu ứng dụng.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06914" y="27432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68584" y="4031159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Cao </a:t>
            </a:r>
            <a:r>
              <a:rPr lang="en-US" sz="4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Bằng</a:t>
            </a:r>
            <a:endParaRPr lang="en-US" sz="44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17EA089E-92C2-A4A6-B67A-B7030A33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683" y="1066800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D3F72F-41BF-4305-B327-63912F886E7E}"/>
              </a:ext>
            </a:extLst>
          </p:cNvPr>
          <p:cNvGrpSpPr/>
          <p:nvPr/>
        </p:nvGrpSpPr>
        <p:grpSpPr>
          <a:xfrm>
            <a:off x="5338987" y="-76200"/>
            <a:ext cx="5899948" cy="1193545"/>
            <a:chOff x="4539228" y="134332"/>
            <a:chExt cx="5800397" cy="119354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893A2D-60F9-482A-87B1-7E0DE155D6FB}"/>
                </a:ext>
              </a:extLst>
            </p:cNvPr>
            <p:cNvSpPr txBox="1"/>
            <p:nvPr/>
          </p:nvSpPr>
          <p:spPr>
            <a:xfrm>
              <a:off x="4539228" y="134332"/>
              <a:ext cx="58003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T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ngày 25 tháng 9 năm 2024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062A24-53D8-4FFC-8AF1-32F33466DE3C}"/>
                </a:ext>
              </a:extLst>
            </p:cNvPr>
            <p:cNvSpPr txBox="1"/>
            <p:nvPr/>
          </p:nvSpPr>
          <p:spPr>
            <a:xfrm>
              <a:off x="6017784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06914" y="1953419"/>
            <a:ext cx="4668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Viết câu ứng dụng.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9669" y="4690999"/>
            <a:ext cx="11915176" cy="179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Cảnh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r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ừng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Việt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Bắc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thật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hay 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Vượn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hót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chim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kêu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suốt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504ED107-2419-AB1D-A3CF-141C0322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483" y="1066800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38DC6C-F9DB-4393-8382-E0221F979BA9}"/>
              </a:ext>
            </a:extLst>
          </p:cNvPr>
          <p:cNvGrpSpPr/>
          <p:nvPr/>
        </p:nvGrpSpPr>
        <p:grpSpPr>
          <a:xfrm>
            <a:off x="5338987" y="-76200"/>
            <a:ext cx="5899948" cy="1193545"/>
            <a:chOff x="4539228" y="134332"/>
            <a:chExt cx="5800397" cy="119354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CBFF2E-9C82-4137-B931-147979C02A10}"/>
                </a:ext>
              </a:extLst>
            </p:cNvPr>
            <p:cNvSpPr txBox="1"/>
            <p:nvPr/>
          </p:nvSpPr>
          <p:spPr>
            <a:xfrm>
              <a:off x="4539228" y="134332"/>
              <a:ext cx="58003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T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ngày 25 tháng 9 năm 2024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BF1167-4064-463E-850E-CD0F205835A4}"/>
                </a:ext>
              </a:extLst>
            </p:cNvPr>
            <p:cNvSpPr txBox="1"/>
            <p:nvPr/>
          </p:nvSpPr>
          <p:spPr>
            <a:xfrm>
              <a:off x="6017784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32" y="152400"/>
            <a:ext cx="14648974" cy="792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None/>
            </a:pPr>
            <a:endParaRPr lang="en-US" dirty="0">
              <a:latin typeface="HP001 4 hang 1 ô ly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dirty="0">
                <a:latin typeface="HP001 4 hang 1 ô ly" pitchFamily="34" charset="0"/>
              </a:rPr>
              <a:t>B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dirty="0">
              <a:latin typeface="HP001 4 hang 1 ô ly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dirty="0">
                <a:latin typeface="HP001 4 hang 1 ô ly" pitchFamily="34" charset="0"/>
              </a:rPr>
              <a:t>C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dirty="0">
              <a:latin typeface="HP001 4 hang 1 ô ly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dirty="0">
                <a:latin typeface="HP001 4 hang 1 ô ly" pitchFamily="34" charset="0"/>
              </a:rPr>
              <a:t>Cao </a:t>
            </a:r>
            <a:r>
              <a:rPr lang="en-US" dirty="0" err="1">
                <a:latin typeface="HP001 4 hang 1 ô ly" pitchFamily="34" charset="0"/>
              </a:rPr>
              <a:t>Bằng</a:t>
            </a:r>
            <a:endParaRPr lang="en-US" dirty="0">
              <a:latin typeface="HP001 4 hang 1 ô ly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dirty="0">
              <a:latin typeface="HP001 4 hang 1 ô ly" pitchFamily="34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dirty="0" err="1">
                <a:latin typeface="HP001 4 hang 1 ô ly" pitchFamily="34" charset="0"/>
              </a:rPr>
              <a:t>Cảnh</a:t>
            </a:r>
            <a:r>
              <a:rPr lang="en-US" dirty="0">
                <a:latin typeface="HP001 4 hang 1 ô ly" pitchFamily="34" charset="0"/>
              </a:rPr>
              <a:t> </a:t>
            </a:r>
            <a:r>
              <a:rPr lang="en-US" dirty="0" err="1">
                <a:latin typeface="HP001 4 hang 1 ô ly" pitchFamily="34" charset="0"/>
              </a:rPr>
              <a:t>rừng</a:t>
            </a:r>
            <a:r>
              <a:rPr lang="en-US" dirty="0">
                <a:latin typeface="HP001 4 hang 1 ô ly" pitchFamily="34" charset="0"/>
              </a:rPr>
              <a:t> </a:t>
            </a:r>
            <a:r>
              <a:rPr lang="en-US" dirty="0" err="1">
                <a:latin typeface="HP001 4 hang 1 ô ly" pitchFamily="34" charset="0"/>
              </a:rPr>
              <a:t>Việt</a:t>
            </a:r>
            <a:r>
              <a:rPr lang="en-US" dirty="0">
                <a:latin typeface="HP001 4 hang 1 ô ly" pitchFamily="34" charset="0"/>
              </a:rPr>
              <a:t> </a:t>
            </a:r>
            <a:r>
              <a:rPr lang="en-US" dirty="0" err="1">
                <a:latin typeface="HP001 4 hang 1 ô ly" pitchFamily="34" charset="0"/>
              </a:rPr>
              <a:t>Bắc</a:t>
            </a:r>
            <a:r>
              <a:rPr lang="en-US" dirty="0">
                <a:latin typeface="HP001 4 hang 1 ô ly" pitchFamily="34" charset="0"/>
              </a:rPr>
              <a:t> </a:t>
            </a:r>
            <a:r>
              <a:rPr lang="en-US" dirty="0" err="1">
                <a:latin typeface="HP001 4 hang 1 ô ly" pitchFamily="34" charset="0"/>
              </a:rPr>
              <a:t>thật</a:t>
            </a:r>
            <a:r>
              <a:rPr lang="en-US" dirty="0">
                <a:latin typeface="HP001 4 hang 1 ô ly" pitchFamily="34" charset="0"/>
              </a:rPr>
              <a:t> </a:t>
            </a:r>
            <a:r>
              <a:rPr lang="en-US" dirty="0" err="1">
                <a:latin typeface="HP001 4 hang 1 ô ly" pitchFamily="34" charset="0"/>
              </a:rPr>
              <a:t>là</a:t>
            </a:r>
            <a:r>
              <a:rPr lang="en-US" dirty="0">
                <a:latin typeface="HP001 4 hang 1 ô ly" pitchFamily="34" charset="0"/>
              </a:rPr>
              <a:t> hay</a:t>
            </a: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dirty="0" err="1">
                <a:latin typeface="HP001 4 hang 1 ô ly" pitchFamily="34" charset="0"/>
              </a:rPr>
              <a:t>Vượn</a:t>
            </a:r>
            <a:r>
              <a:rPr lang="en-US" dirty="0">
                <a:latin typeface="HP001 4 hang 1 ô ly" pitchFamily="34" charset="0"/>
              </a:rPr>
              <a:t> </a:t>
            </a:r>
            <a:r>
              <a:rPr lang="en-US" dirty="0" err="1">
                <a:latin typeface="HP001 4 hang 1 ô ly" pitchFamily="34" charset="0"/>
              </a:rPr>
              <a:t>hót</a:t>
            </a:r>
            <a:r>
              <a:rPr lang="en-US" dirty="0">
                <a:latin typeface="HP001 4 hang 1 ô ly" pitchFamily="34" charset="0"/>
              </a:rPr>
              <a:t> </a:t>
            </a:r>
            <a:r>
              <a:rPr lang="en-US" dirty="0" err="1">
                <a:latin typeface="HP001 4 hang 1 ô ly" pitchFamily="34" charset="0"/>
              </a:rPr>
              <a:t>chim</a:t>
            </a:r>
            <a:r>
              <a:rPr lang="en-US" dirty="0">
                <a:latin typeface="HP001 4 hang 1 ô ly" pitchFamily="34" charset="0"/>
              </a:rPr>
              <a:t> </a:t>
            </a:r>
            <a:r>
              <a:rPr lang="en-US" dirty="0" err="1">
                <a:latin typeface="HP001 4 hang 1 ô ly" pitchFamily="34" charset="0"/>
              </a:rPr>
              <a:t>kêu</a:t>
            </a:r>
            <a:r>
              <a:rPr lang="en-US" dirty="0">
                <a:latin typeface="HP001 4 hang 1 ô ly" pitchFamily="34" charset="0"/>
              </a:rPr>
              <a:t> </a:t>
            </a:r>
            <a:r>
              <a:rPr lang="en-US" dirty="0" err="1">
                <a:latin typeface="HP001 4 hang 1 ô ly" pitchFamily="34" charset="0"/>
              </a:rPr>
              <a:t>suốt</a:t>
            </a:r>
            <a:r>
              <a:rPr lang="en-US" dirty="0">
                <a:latin typeface="HP001 4 hang 1 ô ly" pitchFamily="34" charset="0"/>
              </a:rPr>
              <a:t> </a:t>
            </a:r>
            <a:r>
              <a:rPr lang="en-US" dirty="0" err="1">
                <a:latin typeface="HP001 4 hang 1 ô ly" pitchFamily="34" charset="0"/>
              </a:rPr>
              <a:t>cả</a:t>
            </a:r>
            <a:r>
              <a:rPr lang="en-US" dirty="0">
                <a:latin typeface="HP001 4 hang 1 ô ly" pitchFamily="34" charset="0"/>
              </a:rPr>
              <a:t> </a:t>
            </a:r>
            <a:r>
              <a:rPr lang="en-US" dirty="0" err="1">
                <a:latin typeface="HP001 4 hang 1 ô ly" pitchFamily="34" charset="0"/>
              </a:rPr>
              <a:t>ngày</a:t>
            </a:r>
            <a:endParaRPr lang="en-US" dirty="0">
              <a:latin typeface="HP001 4 hang 1 ô ly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849BC9-FC57-4C1A-85E2-5315D720C462}"/>
              </a:ext>
            </a:extLst>
          </p:cNvPr>
          <p:cNvGrpSpPr/>
          <p:nvPr/>
        </p:nvGrpSpPr>
        <p:grpSpPr>
          <a:xfrm>
            <a:off x="5338987" y="-76200"/>
            <a:ext cx="5899948" cy="1193545"/>
            <a:chOff x="4539228" y="134332"/>
            <a:chExt cx="5800397" cy="11935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39C1B6-53B1-4511-B95B-B950D699E11C}"/>
                </a:ext>
              </a:extLst>
            </p:cNvPr>
            <p:cNvSpPr txBox="1"/>
            <p:nvPr/>
          </p:nvSpPr>
          <p:spPr>
            <a:xfrm>
              <a:off x="4539228" y="134332"/>
              <a:ext cx="58003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T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ngày 25 tháng 9 năm 2024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A9C187-339C-4FAC-A1B1-6B2783D399B1}"/>
                </a:ext>
              </a:extLst>
            </p:cNvPr>
            <p:cNvSpPr txBox="1"/>
            <p:nvPr/>
          </p:nvSpPr>
          <p:spPr>
            <a:xfrm>
              <a:off x="6017784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6" y="388938"/>
            <a:ext cx="15925801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4328319" y="3657600"/>
            <a:ext cx="7620000" cy="896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endParaRPr lang="en-US" sz="57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338987" y="-76200"/>
            <a:ext cx="5899948" cy="1193545"/>
            <a:chOff x="4539228" y="134332"/>
            <a:chExt cx="5800397" cy="1193545"/>
          </a:xfrm>
        </p:grpSpPr>
        <p:sp>
          <p:nvSpPr>
            <p:cNvPr id="36" name="TextBox 35"/>
            <p:cNvSpPr txBox="1"/>
            <p:nvPr/>
          </p:nvSpPr>
          <p:spPr>
            <a:xfrm>
              <a:off x="4539228" y="134332"/>
              <a:ext cx="58003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T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ngày 25 tháng 9 năm 2024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17784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642519" y="1191266"/>
            <a:ext cx="883231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TRÒ CHƠI: EM YÊU BIỂN ĐẢO VIỆT NAM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6"/>
          <a:stretch/>
        </p:blipFill>
        <p:spPr>
          <a:xfrm>
            <a:off x="9738519" y="1740891"/>
            <a:ext cx="6098347" cy="718932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1639182" y="3124200"/>
            <a:ext cx="607051" cy="228600"/>
          </a:xfrm>
          <a:prstGeom prst="roundRect">
            <a:avLst/>
          </a:prstGeom>
          <a:noFill/>
          <a:ln>
            <a:solidFill>
              <a:srgbClr val="FFC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895344" y="4267200"/>
            <a:ext cx="607051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484166" y="5084095"/>
            <a:ext cx="530953" cy="2514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2419555" y="6781800"/>
            <a:ext cx="671662" cy="36576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352857" y="7513320"/>
            <a:ext cx="671662" cy="36576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588148" y="7585710"/>
            <a:ext cx="728775" cy="36576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284777" y="6990080"/>
            <a:ext cx="655319" cy="36576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3243719" y="6324600"/>
            <a:ext cx="1752600" cy="16268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3015119" y="3962400"/>
            <a:ext cx="1219200" cy="1304575"/>
          </a:xfrm>
          <a:prstGeom prst="round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1519587" y="3390900"/>
            <a:ext cx="607051" cy="342900"/>
          </a:xfrm>
          <a:prstGeom prst="roundRect">
            <a:avLst/>
          </a:prstGeom>
          <a:noFill/>
          <a:ln>
            <a:solidFill>
              <a:srgbClr val="006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hlinkClick r:id="rId3" action="ppaction://hlinkpres?slideindex=1&amp;slidetitle="/>
          </p:cNvPr>
          <p:cNvSpPr/>
          <p:nvPr/>
        </p:nvSpPr>
        <p:spPr>
          <a:xfrm>
            <a:off x="746919" y="3108960"/>
            <a:ext cx="3276600" cy="1402080"/>
          </a:xfrm>
          <a:prstGeom prst="roundRect">
            <a:avLst/>
          </a:prstGeom>
          <a:solidFill>
            <a:srgbClr val="FCBADD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Đảo Phú Quý</a:t>
            </a:r>
          </a:p>
        </p:txBody>
      </p:sp>
      <p:sp>
        <p:nvSpPr>
          <p:cNvPr id="22" name="Rounded Rectangle 21">
            <a:hlinkClick r:id="rId4" action="ppaction://hlinkpres?slideindex=1&amp;slidetitle="/>
          </p:cNvPr>
          <p:cNvSpPr/>
          <p:nvPr/>
        </p:nvSpPr>
        <p:spPr>
          <a:xfrm>
            <a:off x="439772" y="5545805"/>
            <a:ext cx="3942129" cy="1402080"/>
          </a:xfrm>
          <a:prstGeom prst="roundRect">
            <a:avLst/>
          </a:prstGeom>
          <a:solidFill>
            <a:srgbClr val="FCBADD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Đảo Hòn Khoai</a:t>
            </a:r>
          </a:p>
        </p:txBody>
      </p:sp>
      <p:sp>
        <p:nvSpPr>
          <p:cNvPr id="23" name="Rounded Rectangle 22">
            <a:hlinkClick r:id="rId5" action="ppaction://hlinkpres?slideindex=1&amp;slidetitle="/>
          </p:cNvPr>
          <p:cNvSpPr/>
          <p:nvPr/>
        </p:nvSpPr>
        <p:spPr>
          <a:xfrm>
            <a:off x="5547519" y="3108960"/>
            <a:ext cx="3276600" cy="1402080"/>
          </a:xfrm>
          <a:prstGeom prst="roundRect">
            <a:avLst/>
          </a:prstGeom>
          <a:solidFill>
            <a:srgbClr val="FCBADD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Côn Đảo</a:t>
            </a:r>
          </a:p>
        </p:txBody>
      </p:sp>
      <p:sp>
        <p:nvSpPr>
          <p:cNvPr id="24" name="Rounded Rectangle 23">
            <a:hlinkClick r:id="rId6" action="ppaction://hlinkpres?slideindex=1&amp;slidetitle="/>
          </p:cNvPr>
          <p:cNvSpPr/>
          <p:nvPr/>
        </p:nvSpPr>
        <p:spPr>
          <a:xfrm>
            <a:off x="5242719" y="5562600"/>
            <a:ext cx="3942128" cy="1402080"/>
          </a:xfrm>
          <a:prstGeom prst="roundRect">
            <a:avLst/>
          </a:prstGeom>
          <a:solidFill>
            <a:srgbClr val="FCBADD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Đảo Phú Quốc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9DC3A-4F6A-51B2-04F0-8559BDEF6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9" y="1141340"/>
            <a:ext cx="15697200" cy="76978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DD7761A-76CD-4F77-829D-AD927A9BBAAF}"/>
              </a:ext>
            </a:extLst>
          </p:cNvPr>
          <p:cNvGrpSpPr/>
          <p:nvPr/>
        </p:nvGrpSpPr>
        <p:grpSpPr>
          <a:xfrm>
            <a:off x="5338987" y="-76200"/>
            <a:ext cx="5899948" cy="1193545"/>
            <a:chOff x="4539228" y="134332"/>
            <a:chExt cx="5800397" cy="11935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9E6678-6F25-47E1-9786-625D5A3EB262}"/>
                </a:ext>
              </a:extLst>
            </p:cNvPr>
            <p:cNvSpPr txBox="1"/>
            <p:nvPr/>
          </p:nvSpPr>
          <p:spPr>
            <a:xfrm>
              <a:off x="4539228" y="134332"/>
              <a:ext cx="58003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T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ngày 25 tháng 9 năm 2024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02A6FC-3253-419D-8895-13C2957A5481}"/>
                </a:ext>
              </a:extLst>
            </p:cNvPr>
            <p:cNvSpPr txBox="1"/>
            <p:nvPr/>
          </p:nvSpPr>
          <p:spPr>
            <a:xfrm>
              <a:off x="6017784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19396" y="1294926"/>
            <a:ext cx="44089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8919" y="5242820"/>
            <a:ext cx="135786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đến 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1981200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Hướng dẫn đọc.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08919" y="4343400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Chia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B46ABF-79C0-4F69-A380-C38FB1D4997F}"/>
              </a:ext>
            </a:extLst>
          </p:cNvPr>
          <p:cNvGrpSpPr/>
          <p:nvPr/>
        </p:nvGrpSpPr>
        <p:grpSpPr>
          <a:xfrm>
            <a:off x="5338987" y="-76200"/>
            <a:ext cx="5899948" cy="1193545"/>
            <a:chOff x="4539228" y="134332"/>
            <a:chExt cx="5800397" cy="119354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630569-BAE4-4890-AE76-2887F612326C}"/>
                </a:ext>
              </a:extLst>
            </p:cNvPr>
            <p:cNvSpPr txBox="1"/>
            <p:nvPr/>
          </p:nvSpPr>
          <p:spPr>
            <a:xfrm>
              <a:off x="4539228" y="134332"/>
              <a:ext cx="58003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T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ngày 25 tháng 9 năm 2024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31EA7E-03B0-4652-B797-3C2BCC54C407}"/>
                </a:ext>
              </a:extLst>
            </p:cNvPr>
            <p:cNvSpPr txBox="1"/>
            <p:nvPr/>
          </p:nvSpPr>
          <p:spPr>
            <a:xfrm>
              <a:off x="6017784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494585" y="4357686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Chia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920" y="30563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6914" y="1953419"/>
            <a:ext cx="6781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6914" y="4419600"/>
            <a:ext cx="13894205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18919" y="3043993"/>
            <a:ext cx="289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38319" y="3025914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A54E0F35-3657-4F3E-3D12-DD10B7DBC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396" y="1294926"/>
            <a:ext cx="44089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7D346E-BED3-43B8-834A-14C71337ADBC}"/>
              </a:ext>
            </a:extLst>
          </p:cNvPr>
          <p:cNvGrpSpPr/>
          <p:nvPr/>
        </p:nvGrpSpPr>
        <p:grpSpPr>
          <a:xfrm>
            <a:off x="5338987" y="-76200"/>
            <a:ext cx="5899948" cy="1193545"/>
            <a:chOff x="4539228" y="134332"/>
            <a:chExt cx="5800397" cy="11935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D40E49-E0F5-4734-BED4-5E9A08DBB86F}"/>
                </a:ext>
              </a:extLst>
            </p:cNvPr>
            <p:cNvSpPr txBox="1"/>
            <p:nvPr/>
          </p:nvSpPr>
          <p:spPr>
            <a:xfrm>
              <a:off x="4539228" y="134332"/>
              <a:ext cx="58003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T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ngày 25 tháng 9 năm 2024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31E284-F3D9-46CA-80AE-A027D94E6C8F}"/>
                </a:ext>
              </a:extLst>
            </p:cNvPr>
            <p:cNvSpPr txBox="1"/>
            <p:nvPr/>
          </p:nvSpPr>
          <p:spPr>
            <a:xfrm>
              <a:off x="6017784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76120" y="1266918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5448300" y="2667000"/>
            <a:ext cx="0" cy="586864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18225" y="1891336"/>
            <a:ext cx="2319747" cy="654607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753147" y="1907107"/>
            <a:ext cx="2791030" cy="654607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5705" y="4094237"/>
            <a:ext cx="10145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Những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liệu làm món bánh trứng đúc thịt là: trứng gà, thịt nạc vai, dầu ăn, mắm, muối và hành khô.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8300" y="5890825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Khi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82653" y="7191842"/>
            <a:ext cx="10251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Bước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là rửa sạch thịt sau đó băm nhỏ, hoặc say nhuyễn.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8E2B42-AA57-E489-9387-BB497B595558}"/>
              </a:ext>
            </a:extLst>
          </p:cNvPr>
          <p:cNvSpPr/>
          <p:nvPr/>
        </p:nvSpPr>
        <p:spPr>
          <a:xfrm>
            <a:off x="2804324" y="2906876"/>
            <a:ext cx="2590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8BC027-F46A-880E-FC7E-0F9DFEBFCE27}"/>
              </a:ext>
            </a:extLst>
          </p:cNvPr>
          <p:cNvSpPr/>
          <p:nvPr/>
        </p:nvSpPr>
        <p:spPr>
          <a:xfrm>
            <a:off x="326073" y="3620363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B354A-98C8-4758-B0DE-F77851653340}"/>
              </a:ext>
            </a:extLst>
          </p:cNvPr>
          <p:cNvGrpSpPr/>
          <p:nvPr/>
        </p:nvGrpSpPr>
        <p:grpSpPr>
          <a:xfrm>
            <a:off x="5338987" y="-76200"/>
            <a:ext cx="5899948" cy="1193545"/>
            <a:chOff x="4539228" y="134332"/>
            <a:chExt cx="5800397" cy="1193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A2AA0E-CA13-4227-99A4-C32AE9D7E5CB}"/>
                </a:ext>
              </a:extLst>
            </p:cNvPr>
            <p:cNvSpPr txBox="1"/>
            <p:nvPr/>
          </p:nvSpPr>
          <p:spPr>
            <a:xfrm>
              <a:off x="4539228" y="134332"/>
              <a:ext cx="58003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T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ngày 25 tháng 9 năm 2024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A1A469-FEAE-4B0C-B821-BE638256DA77}"/>
                </a:ext>
              </a:extLst>
            </p:cNvPr>
            <p:cNvSpPr txBox="1"/>
            <p:nvPr/>
          </p:nvSpPr>
          <p:spPr>
            <a:xfrm>
              <a:off x="6017784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76120" y="1266918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5448300" y="2667000"/>
            <a:ext cx="0" cy="586864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18225" y="1891336"/>
            <a:ext cx="2319747" cy="654607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753147" y="1907107"/>
            <a:ext cx="2791030" cy="654607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585619" y="261118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5705" y="3760705"/>
            <a:ext cx="10145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Tranh này miêu tả công việc ở bước 2, cụ thể là đập trứng vào bát, cho thịt xay, hành khô, mắm muối đánh đều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99112" y="5394373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2CA4F-54FB-CD4A-7A4E-1A58F99FBDD2}"/>
              </a:ext>
            </a:extLst>
          </p:cNvPr>
          <p:cNvSpPr txBox="1"/>
          <p:nvPr/>
        </p:nvSpPr>
        <p:spPr>
          <a:xfrm>
            <a:off x="9402476" y="6781800"/>
            <a:ext cx="6584443" cy="615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Cho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CE42C-D6CA-85A7-5C0B-E9DF0B504C4F}"/>
              </a:ext>
            </a:extLst>
          </p:cNvPr>
          <p:cNvSpPr txBox="1"/>
          <p:nvPr/>
        </p:nvSpPr>
        <p:spPr>
          <a:xfrm>
            <a:off x="5599112" y="7730959"/>
            <a:ext cx="5714995" cy="1138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50648E-0573-1E56-FF9D-B1B42FA86C9E}"/>
              </a:ext>
            </a:extLst>
          </p:cNvPr>
          <p:cNvSpPr txBox="1"/>
          <p:nvPr/>
        </p:nvSpPr>
        <p:spPr>
          <a:xfrm>
            <a:off x="11469694" y="7730958"/>
            <a:ext cx="4441025" cy="1138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1258C5-6708-2063-AC81-D8E6BC8693D4}"/>
              </a:ext>
            </a:extLst>
          </p:cNvPr>
          <p:cNvSpPr txBox="1"/>
          <p:nvPr/>
        </p:nvSpPr>
        <p:spPr>
          <a:xfrm>
            <a:off x="5695997" y="6781800"/>
            <a:ext cx="2817122" cy="615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dirty="0"/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8E2B42-AA57-E489-9387-BB497B595558}"/>
              </a:ext>
            </a:extLst>
          </p:cNvPr>
          <p:cNvSpPr/>
          <p:nvPr/>
        </p:nvSpPr>
        <p:spPr>
          <a:xfrm>
            <a:off x="2857502" y="2906876"/>
            <a:ext cx="2537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nhuyễn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8BC027-F46A-880E-FC7E-0F9DFEBFCE27}"/>
              </a:ext>
            </a:extLst>
          </p:cNvPr>
          <p:cNvSpPr/>
          <p:nvPr/>
        </p:nvSpPr>
        <p:spPr>
          <a:xfrm>
            <a:off x="326073" y="3620363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C4C6EF-7204-4B8F-B947-9947FD47651A}"/>
              </a:ext>
            </a:extLst>
          </p:cNvPr>
          <p:cNvGrpSpPr/>
          <p:nvPr/>
        </p:nvGrpSpPr>
        <p:grpSpPr>
          <a:xfrm>
            <a:off x="5338987" y="-76200"/>
            <a:ext cx="5899948" cy="1193545"/>
            <a:chOff x="4539228" y="134332"/>
            <a:chExt cx="5800397" cy="119354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BB86CB-E2E5-4886-BE71-ED172DFE3E80}"/>
                </a:ext>
              </a:extLst>
            </p:cNvPr>
            <p:cNvSpPr txBox="1"/>
            <p:nvPr/>
          </p:nvSpPr>
          <p:spPr>
            <a:xfrm>
              <a:off x="4539228" y="134332"/>
              <a:ext cx="58003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T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ngày 25 tháng 9 năm 2024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2530C0-B847-443F-8EEC-2109C5F7B2F1}"/>
                </a:ext>
              </a:extLst>
            </p:cNvPr>
            <p:cNvSpPr txBox="1"/>
            <p:nvPr/>
          </p:nvSpPr>
          <p:spPr>
            <a:xfrm>
              <a:off x="6017784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6000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  <p:bldP spid="10" grpId="0" animBg="1"/>
      <p:bldP spid="11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76120" y="1266918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5448300" y="2667000"/>
            <a:ext cx="0" cy="586864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18225" y="1891336"/>
            <a:ext cx="2319747" cy="654607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753147" y="1907107"/>
            <a:ext cx="2791030" cy="654607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585619" y="25334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5705" y="3655874"/>
            <a:ext cx="10145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Tranh này miêu tả công việc ở bước 2, cụ thể là đập trứng vào bát, cho thịt xay, hành khô, mắm muối đánh đều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99112" y="5334000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2CA4F-54FB-CD4A-7A4E-1A58F99FBDD2}"/>
              </a:ext>
            </a:extLst>
          </p:cNvPr>
          <p:cNvSpPr txBox="1"/>
          <p:nvPr/>
        </p:nvSpPr>
        <p:spPr>
          <a:xfrm>
            <a:off x="5547519" y="6553200"/>
            <a:ext cx="4745829" cy="1138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Cho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CE42C-D6CA-85A7-5C0B-E9DF0B504C4F}"/>
              </a:ext>
            </a:extLst>
          </p:cNvPr>
          <p:cNvSpPr txBox="1"/>
          <p:nvPr/>
        </p:nvSpPr>
        <p:spPr>
          <a:xfrm>
            <a:off x="10500519" y="6553200"/>
            <a:ext cx="5776119" cy="1138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50648E-0573-1E56-FF9D-B1B42FA86C9E}"/>
              </a:ext>
            </a:extLst>
          </p:cNvPr>
          <p:cNvSpPr txBox="1"/>
          <p:nvPr/>
        </p:nvSpPr>
        <p:spPr>
          <a:xfrm>
            <a:off x="5678485" y="7852827"/>
            <a:ext cx="4441025" cy="1138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1258C5-6708-2063-AC81-D8E6BC8693D4}"/>
              </a:ext>
            </a:extLst>
          </p:cNvPr>
          <p:cNvSpPr txBox="1"/>
          <p:nvPr/>
        </p:nvSpPr>
        <p:spPr>
          <a:xfrm>
            <a:off x="10715615" y="8077200"/>
            <a:ext cx="3442504" cy="615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dirty="0"/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8E2B42-AA57-E489-9387-BB497B595558}"/>
              </a:ext>
            </a:extLst>
          </p:cNvPr>
          <p:cNvSpPr/>
          <p:nvPr/>
        </p:nvSpPr>
        <p:spPr>
          <a:xfrm>
            <a:off x="2857502" y="2906876"/>
            <a:ext cx="2537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nhuyễn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8BC027-F46A-880E-FC7E-0F9DFEBFCE27}"/>
              </a:ext>
            </a:extLst>
          </p:cNvPr>
          <p:cNvSpPr/>
          <p:nvPr/>
        </p:nvSpPr>
        <p:spPr>
          <a:xfrm>
            <a:off x="326073" y="3620363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F4D6DB-F173-4058-BE21-910A9527C986}"/>
              </a:ext>
            </a:extLst>
          </p:cNvPr>
          <p:cNvGrpSpPr/>
          <p:nvPr/>
        </p:nvGrpSpPr>
        <p:grpSpPr>
          <a:xfrm>
            <a:off x="5338987" y="-76200"/>
            <a:ext cx="5899948" cy="1193545"/>
            <a:chOff x="4539228" y="134332"/>
            <a:chExt cx="5800397" cy="119354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7A8C39-0376-4FF0-BC2A-547FB7EAF0AA}"/>
                </a:ext>
              </a:extLst>
            </p:cNvPr>
            <p:cNvSpPr txBox="1"/>
            <p:nvPr/>
          </p:nvSpPr>
          <p:spPr>
            <a:xfrm>
              <a:off x="4539228" y="134332"/>
              <a:ext cx="58003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T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ngày 25 tháng 9 năm 2024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46794B-C08B-4EC5-80BF-25C83E9C08A8}"/>
                </a:ext>
              </a:extLst>
            </p:cNvPr>
            <p:cNvSpPr txBox="1"/>
            <p:nvPr/>
          </p:nvSpPr>
          <p:spPr>
            <a:xfrm>
              <a:off x="6017784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259019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18225" y="1891336"/>
            <a:ext cx="2319747" cy="654607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753147" y="1907107"/>
            <a:ext cx="2791030" cy="654607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44904" y="3592267"/>
            <a:ext cx="9525001" cy="4503736"/>
            <a:chOff x="5944904" y="3592267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455537" y="1081634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07001" y="4495800"/>
              <a:ext cx="8026489" cy="2243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nl-NL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 nhỏ kể lại việc mình học nấu ăn trong hè và giới thiệu công thức một món ăn - món trứng đúc thịt.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 Box 14">
            <a:extLst>
              <a:ext uri="{FF2B5EF4-FFF2-40B4-BE49-F238E27FC236}">
                <a16:creationId xmlns:a16="http://schemas.microsoft.com/office/drawing/2014/main" id="{8394E805-9380-3E04-A95F-479C70F52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343666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8E2B42-AA57-E489-9387-BB497B595558}"/>
              </a:ext>
            </a:extLst>
          </p:cNvPr>
          <p:cNvSpPr/>
          <p:nvPr/>
        </p:nvSpPr>
        <p:spPr>
          <a:xfrm>
            <a:off x="2857502" y="2906876"/>
            <a:ext cx="2537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nhuyễn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8BC027-F46A-880E-FC7E-0F9DFEBFCE27}"/>
              </a:ext>
            </a:extLst>
          </p:cNvPr>
          <p:cNvSpPr/>
          <p:nvPr/>
        </p:nvSpPr>
        <p:spPr>
          <a:xfrm>
            <a:off x="326073" y="3620363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9941B1-BC79-4188-8393-94D27C0DB0FB}"/>
              </a:ext>
            </a:extLst>
          </p:cNvPr>
          <p:cNvGrpSpPr/>
          <p:nvPr/>
        </p:nvGrpSpPr>
        <p:grpSpPr>
          <a:xfrm>
            <a:off x="5338987" y="-76200"/>
            <a:ext cx="5899948" cy="1193545"/>
            <a:chOff x="4539228" y="134332"/>
            <a:chExt cx="5800397" cy="11935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888F7CF-930F-481F-A172-ECEB162CC656}"/>
                </a:ext>
              </a:extLst>
            </p:cNvPr>
            <p:cNvSpPr txBox="1"/>
            <p:nvPr/>
          </p:nvSpPr>
          <p:spPr>
            <a:xfrm>
              <a:off x="4539228" y="134332"/>
              <a:ext cx="58003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T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ngày 25 tháng 9 năm 2024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E53C8D-722D-4DF0-B829-1C8D86E30552}"/>
                </a:ext>
              </a:extLst>
            </p:cNvPr>
            <p:cNvSpPr txBox="1"/>
            <p:nvPr/>
          </p:nvSpPr>
          <p:spPr>
            <a:xfrm>
              <a:off x="6017784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10705</TotalTime>
  <Words>945</Words>
  <Application>Microsoft Office PowerPoint</Application>
  <PresentationFormat>Custom</PresentationFormat>
  <Paragraphs>118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HP001 4 hàng</vt:lpstr>
      <vt:lpstr>HP001 4 hang 1 ô ly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TTC</cp:lastModifiedBy>
  <cp:revision>1012</cp:revision>
  <dcterms:created xsi:type="dcterms:W3CDTF">2008-09-09T22:52:10Z</dcterms:created>
  <dcterms:modified xsi:type="dcterms:W3CDTF">2024-12-11T01:42:11Z</dcterms:modified>
</cp:coreProperties>
</file>