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0" r:id="rId2"/>
    <p:sldId id="275" r:id="rId3"/>
    <p:sldId id="278" r:id="rId4"/>
    <p:sldId id="279" r:id="rId5"/>
    <p:sldId id="274" r:id="rId6"/>
    <p:sldId id="256" r:id="rId7"/>
    <p:sldId id="258" r:id="rId8"/>
    <p:sldId id="260" r:id="rId9"/>
    <p:sldId id="261" r:id="rId10"/>
    <p:sldId id="259" r:id="rId11"/>
    <p:sldId id="262" r:id="rId12"/>
    <p:sldId id="263" r:id="rId13"/>
    <p:sldId id="264" r:id="rId14"/>
    <p:sldId id="266" r:id="rId15"/>
    <p:sldId id="267" r:id="rId16"/>
    <p:sldId id="268" r:id="rId17"/>
    <p:sldId id="269" r:id="rId18"/>
    <p:sldId id="270" r:id="rId19"/>
    <p:sldId id="271" r:id="rId20"/>
    <p:sldId id="272" r:id="rId21"/>
    <p:sldId id="273" r:id="rId22"/>
  </p:sldIdLst>
  <p:sldSz cx="9144000" cy="6858000" type="screen4x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4660"/>
  </p:normalViewPr>
  <p:slideViewPr>
    <p:cSldViewPr snapToGrid="0">
      <p:cViewPr varScale="1">
        <p:scale>
          <a:sx n="58" d="100"/>
          <a:sy n="58" d="100"/>
        </p:scale>
        <p:origin x="11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1B22E-7844-4119-8435-9DA9E569AF99}" type="datetimeFigureOut">
              <a:rPr lang="en-US" smtClean="0"/>
              <a:t>12/11/2024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C4017-176E-492E-982F-EB5308E8F085}" type="slidenum">
              <a:rPr lang="en-US" smtClean="0"/>
              <a:t>‹#›</a:t>
            </a:fld>
            <a:endParaRPr lang="en-US"/>
          </a:p>
        </p:txBody>
      </p:sp>
    </p:spTree>
    <p:extLst>
      <p:ext uri="{BB962C8B-B14F-4D97-AF65-F5344CB8AC3E}">
        <p14:creationId xmlns:p14="http://schemas.microsoft.com/office/powerpoint/2010/main" val="4177037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BC4017-176E-492E-982F-EB5308E8F085}" type="slidenum">
              <a:rPr lang="en-US" smtClean="0"/>
              <a:t>2</a:t>
            </a:fld>
            <a:endParaRPr lang="en-US"/>
          </a:p>
        </p:txBody>
      </p:sp>
    </p:spTree>
    <p:extLst>
      <p:ext uri="{BB962C8B-B14F-4D97-AF65-F5344CB8AC3E}">
        <p14:creationId xmlns:p14="http://schemas.microsoft.com/office/powerpoint/2010/main" val="71861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ACDFC4-495B-4BBC-A727-A00B3235CA86}"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392089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ACDFC4-495B-4BBC-A727-A00B3235CA86}"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1954051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ACDFC4-495B-4BBC-A727-A00B3235CA86}"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152843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ACDFC4-495B-4BBC-A727-A00B3235CA86}"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156881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ACDFC4-495B-4BBC-A727-A00B3235CA86}"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157584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ACDFC4-495B-4BBC-A727-A00B3235CA86}"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394715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ACDFC4-495B-4BBC-A727-A00B3235CA86}"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242017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ACDFC4-495B-4BBC-A727-A00B3235CA86}"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205992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ACDFC4-495B-4BBC-A727-A00B3235CA86}"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4198454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ACDFC4-495B-4BBC-A727-A00B3235CA86}"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2906010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ACDFC4-495B-4BBC-A727-A00B3235CA86}"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B87B-8ED7-401E-A906-5580774E44AA}" type="slidenum">
              <a:rPr lang="en-US" smtClean="0"/>
              <a:t>‹#›</a:t>
            </a:fld>
            <a:endParaRPr lang="en-US"/>
          </a:p>
        </p:txBody>
      </p:sp>
    </p:spTree>
    <p:extLst>
      <p:ext uri="{BB962C8B-B14F-4D97-AF65-F5344CB8AC3E}">
        <p14:creationId xmlns:p14="http://schemas.microsoft.com/office/powerpoint/2010/main" val="335868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CDFC4-495B-4BBC-A727-A00B3235CA86}" type="datetimeFigureOut">
              <a:rPr lang="en-US" smtClean="0"/>
              <a:t>12/11/2024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DB87B-8ED7-401E-A906-5580774E44AA}" type="slidenum">
              <a:rPr lang="en-US" smtClean="0"/>
              <a:t>‹#›</a:t>
            </a:fld>
            <a:endParaRPr lang="en-US"/>
          </a:p>
        </p:txBody>
      </p:sp>
    </p:spTree>
    <p:extLst>
      <p:ext uri="{BB962C8B-B14F-4D97-AF65-F5344CB8AC3E}">
        <p14:creationId xmlns:p14="http://schemas.microsoft.com/office/powerpoint/2010/main" val="1920777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D:\GA&#272;T%2009-10\&#272;IA%20-%20Thuong%20mai%20va%20du%20lich\&#272;IA%20-%20Thuong%20mai%20va%20du%20lich\co%20giao%20lop%20em..mp3" TargetMode="Externa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5" Type="http://schemas.microsoft.com/office/2007/relationships/hdphoto" Target="../media/hdphoto3.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25.jpe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m4a"/><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21.jpg"/><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8.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0.jpg"/><Relationship Id="rId5" Type="http://schemas.openxmlformats.org/officeDocument/2006/relationships/slideLayout" Target="../slideLayouts/slideLayout1.xml"/><Relationship Id="rId4" Type="http://schemas.openxmlformats.org/officeDocument/2006/relationships/audio" Target="../media/media22.m4a"/></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microsoft.com/office/2007/relationships/hdphoto" Target="../media/hdphoto1.wdp"/><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8.png"/><Relationship Id="rId4" Type="http://schemas.openxmlformats.org/officeDocument/2006/relationships/slideLayout" Target="../slideLayouts/slideLayout1.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microsoft.com/office/2007/relationships/hdphoto" Target="../media/hdphoto1.wdp"/><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8.png"/><Relationship Id="rId4" Type="http://schemas.openxmlformats.org/officeDocument/2006/relationships/slideLayout" Target="../slideLayouts/slideLayout1.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11.jp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90">
            <a:extLst>
              <a:ext uri="{FF2B5EF4-FFF2-40B4-BE49-F238E27FC236}">
                <a16:creationId xmlns:a16="http://schemas.microsoft.com/office/drawing/2014/main" id="{3AED7FCE-1EB7-F8DA-314E-47E3BF0F5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896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sunflowers_wave_hb">
            <a:extLst>
              <a:ext uri="{FF2B5EF4-FFF2-40B4-BE49-F238E27FC236}">
                <a16:creationId xmlns:a16="http://schemas.microsoft.com/office/drawing/2014/main" id="{0B9274DE-543C-A025-76AF-5247A4A637B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515" y="5497515"/>
            <a:ext cx="13731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daisy_button_pink_hb">
            <a:extLst>
              <a:ext uri="{FF2B5EF4-FFF2-40B4-BE49-F238E27FC236}">
                <a16:creationId xmlns:a16="http://schemas.microsoft.com/office/drawing/2014/main" id="{723A5E47-F24A-6178-5416-54C7C8F4A16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0990" y="28577"/>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13">
            <a:extLst>
              <a:ext uri="{FF2B5EF4-FFF2-40B4-BE49-F238E27FC236}">
                <a16:creationId xmlns:a16="http://schemas.microsoft.com/office/drawing/2014/main" id="{87B560F0-F3CB-F12A-56DE-D0A7F591570B}"/>
              </a:ext>
            </a:extLst>
          </p:cNvPr>
          <p:cNvSpPr txBox="1">
            <a:spLocks noChangeArrowheads="1"/>
          </p:cNvSpPr>
          <p:nvPr/>
        </p:nvSpPr>
        <p:spPr bwMode="auto">
          <a:xfrm>
            <a:off x="650875" y="434975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a:solidFill>
                  <a:srgbClr val="0000FF"/>
                </a:solidFill>
                <a:latin typeface="Times New Roman" panose="02020603050405020304" pitchFamily="18" charset="0"/>
              </a:rPr>
              <a:t>CHÀO MỪNG CÁC THẦY CÔ GIÁO</a:t>
            </a:r>
          </a:p>
          <a:p>
            <a:pPr algn="ctr" eaLnBrk="1" hangingPunct="1">
              <a:spcBef>
                <a:spcPct val="0"/>
              </a:spcBef>
              <a:buClrTx/>
              <a:buSzTx/>
              <a:buFontTx/>
              <a:buNone/>
            </a:pPr>
            <a:r>
              <a:rPr lang="en-US" altLang="en-US" b="1">
                <a:solidFill>
                  <a:srgbClr val="0000FF"/>
                </a:solidFill>
                <a:latin typeface="Times New Roman" panose="02020603050405020304" pitchFamily="18" charset="0"/>
              </a:rPr>
              <a:t>VỀ DỰ GIỜ, THĂM LỚP</a:t>
            </a:r>
          </a:p>
        </p:txBody>
      </p:sp>
      <p:sp>
        <p:nvSpPr>
          <p:cNvPr id="33806" name="WordArt 14">
            <a:extLst>
              <a:ext uri="{FF2B5EF4-FFF2-40B4-BE49-F238E27FC236}">
                <a16:creationId xmlns:a16="http://schemas.microsoft.com/office/drawing/2014/main" id="{46D90031-5F78-247E-158D-C1EDAB7B7380}"/>
              </a:ext>
            </a:extLst>
          </p:cNvPr>
          <p:cNvSpPr>
            <a:spLocks noChangeArrowheads="1" noChangeShapeType="1" noTextEdit="1"/>
          </p:cNvSpPr>
          <p:nvPr/>
        </p:nvSpPr>
        <p:spPr bwMode="auto">
          <a:xfrm>
            <a:off x="2028509" y="1351756"/>
            <a:ext cx="6242367" cy="5995988"/>
          </a:xfrm>
          <a:prstGeom prst="rect">
            <a:avLst/>
          </a:prstGeom>
        </p:spPr>
        <p:txBody>
          <a:bodyPr spcFirstLastPara="1" wrap="none" fromWordArt="1">
            <a:prstTxWarp prst="textArchUp">
              <a:avLst>
                <a:gd name="adj" fmla="val 10917449"/>
              </a:avLst>
            </a:prstTxWarp>
          </a:bodyPr>
          <a:lstStyle/>
          <a:p>
            <a:pPr algn="ctr"/>
            <a:r>
              <a:rPr lang="vi-VN" sz="4400" b="1" kern="10" dirty="0">
                <a:ln w="9525">
                  <a:solidFill>
                    <a:schemeClr val="accent1"/>
                  </a:solidFill>
                  <a:round/>
                  <a:headEnd/>
                  <a:tailEnd/>
                </a:ln>
                <a:solidFill>
                  <a:srgbClr val="FF0000"/>
                </a:solidFill>
                <a:cs typeface="Times New Roman" panose="02020603050405020304" pitchFamily="18" charset="0"/>
              </a:rPr>
              <a:t>TRƯỜNG TIỂU </a:t>
            </a:r>
            <a:r>
              <a:rPr lang="en-US" sz="4400" b="1" kern="10" dirty="0">
                <a:ln w="9525">
                  <a:solidFill>
                    <a:schemeClr val="accent1"/>
                  </a:solidFill>
                  <a:round/>
                  <a:headEnd/>
                  <a:tailEnd/>
                </a:ln>
                <a:solidFill>
                  <a:srgbClr val="FF0000"/>
                </a:solidFill>
                <a:cs typeface="Times New Roman" panose="02020603050405020304" pitchFamily="18" charset="0"/>
              </a:rPr>
              <a:t>SỐ 2 PHƯỚC THẮN</a:t>
            </a:r>
            <a:r>
              <a:rPr lang="vi-VN" sz="4400" b="1" kern="10" dirty="0">
                <a:ln w="9525">
                  <a:solidFill>
                    <a:schemeClr val="accent1"/>
                  </a:solidFill>
                  <a:round/>
                  <a:headEnd/>
                  <a:tailEnd/>
                </a:ln>
                <a:solidFill>
                  <a:srgbClr val="FF0000"/>
                </a:solidFill>
                <a:cs typeface="Times New Roman" panose="02020603050405020304" pitchFamily="18" charset="0"/>
              </a:rPr>
              <a:t>G</a:t>
            </a:r>
            <a:endParaRPr lang="en-US" sz="4400" b="1" kern="10" dirty="0">
              <a:ln w="9525">
                <a:solidFill>
                  <a:schemeClr val="accent1"/>
                </a:solidFill>
                <a:round/>
                <a:headEnd/>
                <a:tailEnd/>
              </a:ln>
              <a:solidFill>
                <a:srgbClr val="FF0000"/>
              </a:solidFill>
              <a:cs typeface="Times New Roman" panose="02020603050405020304" pitchFamily="18" charset="0"/>
            </a:endParaRPr>
          </a:p>
        </p:txBody>
      </p:sp>
      <p:pic>
        <p:nvPicPr>
          <p:cNvPr id="33808" name="co giao lop em..mp3">
            <a:hlinkClick r:id="" action="ppaction://media"/>
            <a:extLst>
              <a:ext uri="{FF2B5EF4-FFF2-40B4-BE49-F238E27FC236}">
                <a16:creationId xmlns:a16="http://schemas.microsoft.com/office/drawing/2014/main" id="{2A210F40-E632-894A-EA35-92000CCA1FF4}"/>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62484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927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2000" fill="hold"/>
                                        <p:tgtEl>
                                          <p:spTgt spid="33805"/>
                                        </p:tgtEl>
                                        <p:attrNameLst>
                                          <p:attrName>style.color</p:attrName>
                                        </p:attrNameLst>
                                      </p:cBhvr>
                                      <p:by>
                                        <p:hsl h="-7200000" s="0" l="0"/>
                                      </p:by>
                                    </p:animClr>
                                    <p:animClr clrSpc="hsl" dir="cw">
                                      <p:cBhvr>
                                        <p:cTn id="7" dur="2000" fill="hold"/>
                                        <p:tgtEl>
                                          <p:spTgt spid="33805"/>
                                        </p:tgtEl>
                                        <p:attrNameLst>
                                          <p:attrName>fillcolor</p:attrName>
                                        </p:attrNameLst>
                                      </p:cBhvr>
                                      <p:by>
                                        <p:hsl h="-7200000" s="0" l="0"/>
                                      </p:by>
                                    </p:animClr>
                                    <p:animClr clrSpc="hsl" dir="cw">
                                      <p:cBhvr>
                                        <p:cTn id="8" dur="2000" fill="hold"/>
                                        <p:tgtEl>
                                          <p:spTgt spid="33805"/>
                                        </p:tgtEl>
                                        <p:attrNameLst>
                                          <p:attrName>stroke.color</p:attrName>
                                        </p:attrNameLst>
                                      </p:cBhvr>
                                      <p:by>
                                        <p:hsl h="-7200000" s="0" l="0"/>
                                      </p:by>
                                    </p:animClr>
                                    <p:set>
                                      <p:cBhvr>
                                        <p:cTn id="9" dur="2000" fill="hold"/>
                                        <p:tgtEl>
                                          <p:spTgt spid="33805"/>
                                        </p:tgtEl>
                                        <p:attrNameLst>
                                          <p:attrName>fill.type</p:attrName>
                                        </p:attrNameLst>
                                      </p:cBhvr>
                                      <p:to>
                                        <p:strVal val="solid"/>
                                      </p:to>
                                    </p:set>
                                  </p:childTnLst>
                                </p:cTn>
                              </p:par>
                              <p:par>
                                <p:cTn id="10" presetID="23" presetClass="emph" presetSubtype="0" repeatCount="indefinite" fill="hold" nodeType="withEffect">
                                  <p:stCondLst>
                                    <p:cond delay="0"/>
                                  </p:stCondLst>
                                  <p:childTnLst>
                                    <p:animClr clrSpc="hsl" dir="cw">
                                      <p:cBhvr override="childStyle">
                                        <p:cTn id="11" dur="2000" fill="hold"/>
                                        <p:tgtEl>
                                          <p:spTgt spid="33806"/>
                                        </p:tgtEl>
                                        <p:attrNameLst>
                                          <p:attrName>style.color</p:attrName>
                                        </p:attrNameLst>
                                      </p:cBhvr>
                                      <p:by>
                                        <p:hsl h="10842353" s="0" l="0"/>
                                      </p:by>
                                    </p:animClr>
                                    <p:animClr clrSpc="hsl" dir="cw">
                                      <p:cBhvr>
                                        <p:cTn id="12" dur="2000" fill="hold"/>
                                        <p:tgtEl>
                                          <p:spTgt spid="33806"/>
                                        </p:tgtEl>
                                        <p:attrNameLst>
                                          <p:attrName>fillcolor</p:attrName>
                                        </p:attrNameLst>
                                      </p:cBhvr>
                                      <p:by>
                                        <p:hsl h="10842353" s="0" l="0"/>
                                      </p:by>
                                    </p:animClr>
                                    <p:animClr clrSpc="hsl" dir="cw">
                                      <p:cBhvr>
                                        <p:cTn id="13" dur="2000" fill="hold"/>
                                        <p:tgtEl>
                                          <p:spTgt spid="33806"/>
                                        </p:tgtEl>
                                        <p:attrNameLst>
                                          <p:attrName>stroke.color</p:attrName>
                                        </p:attrNameLst>
                                      </p:cBhvr>
                                      <p:by>
                                        <p:hsl h="10842353" s="0" l="0"/>
                                      </p:by>
                                    </p:animClr>
                                    <p:set>
                                      <p:cBhvr>
                                        <p:cTn id="14" dur="2000" fill="hold"/>
                                        <p:tgtEl>
                                          <p:spTgt spid="33806"/>
                                        </p:tgtEl>
                                        <p:attrNameLst>
                                          <p:attrName>fill.type</p:attrName>
                                        </p:attrNameLst>
                                      </p:cBhvr>
                                      <p:to>
                                        <p:strVal val="solid"/>
                                      </p:to>
                                    </p:set>
                                  </p:childTnLst>
                                </p:cTn>
                              </p:par>
                            </p:childTnLst>
                          </p:cTn>
                        </p:par>
                        <p:par>
                          <p:cTn id="15" fill="hold" nodeType="afterGroup">
                            <p:stCondLst>
                              <p:cond delay="2000"/>
                            </p:stCondLst>
                            <p:childTnLst>
                              <p:par>
                                <p:cTn id="16" presetID="1" presetClass="mediacall" presetSubtype="0" fill="hold" nodeType="afterEffect">
                                  <p:stCondLst>
                                    <p:cond delay="0"/>
                                  </p:stCondLst>
                                  <p:childTnLst>
                                    <p:cmd type="call" cmd="playFrom(0.0)">
                                      <p:cBhvr>
                                        <p:cTn id="17" dur="163963" fill="hold"/>
                                        <p:tgtEl>
                                          <p:spTgt spid="338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33808"/>
                </p:tgtEl>
              </p:cMediaNode>
            </p:audio>
          </p:childTnLst>
        </p:cTn>
      </p:par>
    </p:tnLst>
    <p:bldLst>
      <p:bldP spid="3380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10" name="Rectangle 9"/>
          <p:cNvSpPr/>
          <p:nvPr/>
        </p:nvSpPr>
        <p:spPr>
          <a:xfrm>
            <a:off x="76201" y="137761"/>
            <a:ext cx="10506074" cy="523220"/>
          </a:xfrm>
          <a:prstGeom prst="rect">
            <a:avLst/>
          </a:prstGeom>
        </p:spPr>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Trong quá trình mang thai, mẹ còn gặp những vấn đề như:</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755" y="1257300"/>
            <a:ext cx="6354519" cy="4656329"/>
          </a:xfrm>
          <a:prstGeom prst="rect">
            <a:avLst/>
          </a:prstGeom>
          <a:ln>
            <a:noFill/>
          </a:ln>
          <a:effectLst>
            <a:softEdge rad="112500"/>
          </a:effectLst>
        </p:spPr>
      </p:pic>
      <p:sp>
        <p:nvSpPr>
          <p:cNvPr id="9" name="Rectangle 8"/>
          <p:cNvSpPr/>
          <p:nvPr/>
        </p:nvSpPr>
        <p:spPr>
          <a:xfrm>
            <a:off x="1260012" y="760157"/>
            <a:ext cx="5274139" cy="6124754"/>
          </a:xfrm>
          <a:prstGeom prst="rect">
            <a:avLst/>
          </a:prstGeom>
        </p:spPr>
        <p:txBody>
          <a:bodyPr wrap="square">
            <a:spAutoFit/>
          </a:bodyPr>
          <a:lstStyle/>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Nổi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mụn</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Rụng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tóc</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Khó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thở</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Ốm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nghén</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a:solidFill>
                  <a:srgbClr val="0000FF"/>
                </a:solidFill>
                <a:latin typeface="Times New Roman" panose="02020603050405020304" pitchFamily="18" charset="0"/>
                <a:cs typeface="Times New Roman" panose="02020603050405020304" pitchFamily="18" charset="0"/>
              </a:rPr>
              <a:t>Ợ </a:t>
            </a:r>
            <a:r>
              <a:rPr lang="en-US" sz="2800" dirty="0" err="1">
                <a:solidFill>
                  <a:srgbClr val="0000FF"/>
                </a:solidFill>
                <a:latin typeface="Times New Roman" panose="02020603050405020304" pitchFamily="18" charset="0"/>
                <a:cs typeface="Times New Roman" panose="02020603050405020304" pitchFamily="18" charset="0"/>
              </a:rPr>
              <a:t>hơi</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Tức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ngực</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Luôn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mệt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mỏi</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Dễ</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chóng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mặt</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Thị</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giảm</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Đau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vai</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Phù</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chân</a:t>
            </a:r>
            <a:endParaRPr lang="en-US" sz="2800" dirty="0">
              <a:solidFill>
                <a:srgbClr val="0000FF"/>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Rạn</a:t>
            </a:r>
            <a:r>
              <a:rPr lang="en-US" sz="2800" dirty="0">
                <a:solidFill>
                  <a:srgbClr val="0000FF"/>
                </a:solidFill>
                <a:latin typeface="Times New Roman" panose="02020603050405020304" pitchFamily="18" charset="0"/>
                <a:cs typeface="Times New Roman" panose="02020603050405020304" pitchFamily="18" charset="0"/>
              </a:rPr>
              <a:t> da</a:t>
            </a:r>
          </a:p>
          <a:p>
            <a:pPr marL="457200" indent="-457200">
              <a:buFont typeface="Wingdings" panose="05000000000000000000" pitchFamily="2" charset="2"/>
              <a:buChar char="Ø"/>
            </a:pPr>
            <a:r>
              <a:rPr lang="en-US" sz="2800" dirty="0" err="1">
                <a:solidFill>
                  <a:srgbClr val="0000FF"/>
                </a:solidFill>
                <a:latin typeface="Times New Roman" panose="02020603050405020304" pitchFamily="18" charset="0"/>
                <a:cs typeface="Times New Roman" panose="02020603050405020304" pitchFamily="18" charset="0"/>
              </a:rPr>
              <a:t>Phải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kiêng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món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ăn</a:t>
            </a:r>
            <a:r>
              <a:rPr lang="en-US" sz="2800" dirty="0">
                <a:solidFill>
                  <a:srgbClr val="0000FF"/>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9D5E787F-AA1F-4EAF-8F4B-D5D98881A4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004896469"/>
      </p:ext>
    </p:extLst>
  </p:cSld>
  <p:clrMapOvr>
    <a:masterClrMapping/>
  </p:clrMapOvr>
  <mc:AlternateContent xmlns:mc="http://schemas.openxmlformats.org/markup-compatibility/2006" xmlns:p14="http://schemas.microsoft.com/office/powerpoint/2010/main">
    <mc:Choice Requires="p14">
      <p:transition spd="slow" p14:dur="2000" advTm="30405"/>
    </mc:Choice>
    <mc:Fallback xmlns="">
      <p:transition spd="slow" advTm="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4" name="Rectangle 3"/>
          <p:cNvSpPr/>
          <p:nvPr/>
        </p:nvSpPr>
        <p:spPr>
          <a:xfrm>
            <a:off x="958850" y="69935"/>
            <a:ext cx="9251950" cy="1754326"/>
          </a:xfrm>
          <a:prstGeom prst="rect">
            <a:avLst/>
          </a:prstGeom>
        </p:spPr>
        <p:txBody>
          <a:bodyPr wrap="square">
            <a:spAutoFit/>
          </a:bodyPr>
          <a:lstStyle/>
          <a:p>
            <a:pPr algn="ctr"/>
            <a:r>
              <a:rPr lang="en-US" sz="3600" dirty="0" err="1">
                <a:solidFill>
                  <a:srgbClr val="0000FF"/>
                </a:solidFill>
                <a:latin typeface="Times New Roman" panose="02020603050405020304" pitchFamily="18" charset="0"/>
                <a:cs typeface="Times New Roman" panose="02020603050405020304" pitchFamily="18" charset="0"/>
              </a:rPr>
              <a:t>Dù</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trải</a:t>
            </a:r>
            <a:r>
              <a:rPr lang="en-US" sz="3600" dirty="0">
                <a:solidFill>
                  <a:srgbClr val="0000FF"/>
                </a:solidFill>
                <a:latin typeface="Times New Roman" panose="02020603050405020304" pitchFamily="18" charset="0"/>
                <a:cs typeface="Times New Roman" panose="02020603050405020304" pitchFamily="18" charset="0"/>
              </a:rPr>
              <a:t> qua</a:t>
            </a:r>
            <a:r>
              <a:rPr lang="vi-VN" sz="3600" dirty="0">
                <a:solidFill>
                  <a:srgbClr val="0000FF"/>
                </a:solidFill>
                <a:latin typeface="Times New Roman" panose="02020603050405020304" pitchFamily="18" charset="0"/>
                <a:cs typeface="Times New Roman" panose="02020603050405020304" pitchFamily="18" charset="0"/>
              </a:rPr>
              <a:t> hơn 9 tháng mang thai nặng nề, vất vả, giây phút được ôm </a:t>
            </a:r>
            <a:r>
              <a:rPr lang="en-US" sz="3600" dirty="0">
                <a:solidFill>
                  <a:srgbClr val="0000FF"/>
                </a:solidFill>
                <a:latin typeface="Times New Roman" panose="02020603050405020304" pitchFamily="18" charset="0"/>
                <a:cs typeface="Times New Roman" panose="02020603050405020304" pitchFamily="18" charset="0"/>
              </a:rPr>
              <a:t>con</a:t>
            </a:r>
            <a:r>
              <a:rPr lang="vi-VN" sz="3600" dirty="0">
                <a:solidFill>
                  <a:srgbClr val="0000FF"/>
                </a:solidFill>
                <a:latin typeface="Times New Roman" panose="02020603050405020304" pitchFamily="18" charset="0"/>
                <a:cs typeface="Times New Roman" panose="02020603050405020304" pitchFamily="18" charset="0"/>
              </a:rPr>
              <a:t> trên tay khiến mọi </a:t>
            </a:r>
            <a:endParaRPr lang="en-US" sz="3600" dirty="0">
              <a:solidFill>
                <a:srgbClr val="0000FF"/>
              </a:solidFill>
              <a:latin typeface="Times New Roman" panose="02020603050405020304" pitchFamily="18" charset="0"/>
              <a:cs typeface="Times New Roman" panose="02020603050405020304" pitchFamily="18" charset="0"/>
            </a:endParaRPr>
          </a:p>
          <a:p>
            <a:pPr algn="ctr"/>
            <a:r>
              <a:rPr lang="vi-VN" sz="3600" dirty="0">
                <a:solidFill>
                  <a:srgbClr val="0000FF"/>
                </a:solidFill>
                <a:latin typeface="Times New Roman" panose="02020603050405020304" pitchFamily="18" charset="0"/>
                <a:cs typeface="Times New Roman" panose="02020603050405020304" pitchFamily="18" charset="0"/>
              </a:rPr>
              <a:t>nhọc nhằn của mẹ như tan biến.</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6146" name="Picture 2" descr="Chụp Ảnh Cho Mẹ Và Bé I Xu Hướng Mới 2019 I Bống Baby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825" y="1894195"/>
            <a:ext cx="7113538" cy="4744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1532086-814E-4530-B664-E87BAA412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040908860"/>
      </p:ext>
    </p:extLst>
  </p:cSld>
  <p:clrMapOvr>
    <a:masterClrMapping/>
  </p:clrMapOvr>
  <mc:AlternateContent xmlns:mc="http://schemas.openxmlformats.org/markup-compatibility/2006" xmlns:p14="http://schemas.microsoft.com/office/powerpoint/2010/main">
    <mc:Choice Requires="p14">
      <p:transition spd="slow" p14:dur="2000" advTm="14312"/>
    </mc:Choice>
    <mc:Fallback xmlns="">
      <p:transition spd="slow" advTm="1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dissolv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12192000" cy="6857999"/>
          </a:xfrm>
          <a:prstGeom prst="rect">
            <a:avLst/>
          </a:prstGeom>
        </p:spPr>
      </p:pic>
      <p:sp>
        <p:nvSpPr>
          <p:cNvPr id="5" name="TextBox 4"/>
          <p:cNvSpPr txBox="1"/>
          <p:nvPr/>
        </p:nvSpPr>
        <p:spPr>
          <a:xfrm>
            <a:off x="1646359" y="2294006"/>
            <a:ext cx="5851282" cy="923330"/>
          </a:xfrm>
          <a:prstGeom prst="rect">
            <a:avLst/>
          </a:prstGeom>
          <a:noFill/>
        </p:spPr>
        <p:txBody>
          <a:bodyPr wrap="none" rtlCol="0">
            <a:spAutoFit/>
          </a:bodyPr>
          <a:lstStyle/>
          <a:p>
            <a:r>
              <a:rPr lang="en-US" sz="5400" b="1" dirty="0" err="1">
                <a:latin typeface="Times New Roman" panose="02020603050405020304" pitchFamily="18" charset="0"/>
                <a:cs typeface="Times New Roman" panose="02020603050405020304" pitchFamily="18" charset="0"/>
              </a:rPr>
              <a:t>Đừng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mẹ</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buồn</a:t>
            </a:r>
            <a:endParaRPr lang="en-US" sz="54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7CEA158-0216-434B-8D31-D8C7ABC71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48474491"/>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050" y="38100"/>
            <a:ext cx="12211050" cy="6819900"/>
          </a:xfrm>
          <a:prstGeom prst="rect">
            <a:avLst/>
          </a:prstGeom>
        </p:spPr>
      </p:pic>
      <p:sp>
        <p:nvSpPr>
          <p:cNvPr id="8" name="Rectangle 7"/>
          <p:cNvSpPr/>
          <p:nvPr/>
        </p:nvSpPr>
        <p:spPr>
          <a:xfrm>
            <a:off x="4784386" y="2423639"/>
            <a:ext cx="5883615" cy="4031873"/>
          </a:xfrm>
          <a:prstGeom prst="rect">
            <a:avLst/>
          </a:prstGeom>
        </p:spPr>
        <p:txBody>
          <a:bodyPr wrap="square">
            <a:spAutoFit/>
          </a:bodyPr>
          <a:lstStyle/>
          <a:p>
            <a:pPr algn="ctr"/>
            <a:r>
              <a:rPr lang="en-US" sz="3200">
                <a:solidFill>
                  <a:srgbClr val="0000FF"/>
                </a:solidFill>
                <a:latin typeface="Times New Roman" panose="02020603050405020304" pitchFamily="18" charset="0"/>
                <a:ea typeface="Times New Roman" panose="02020603050405020304" pitchFamily="18" charset="0"/>
              </a:rPr>
              <a:t>Dù mẹ vất vả là vậy, nhưng mẹ vẫn luôn yêu thương và dành những điều tuyệt vời nhất cho chúng ta. Vậy mà có những người vẫn làm mẹ buồn bằng những câu nói không yêu mẹ, giận dỗi mẹ, làm mẹ đau, không biết giúp đỡ mẹ. </a:t>
            </a:r>
          </a:p>
        </p:txBody>
      </p:sp>
      <p:pic>
        <p:nvPicPr>
          <p:cNvPr id="7172" name="Picture 4" descr="Ngày tái hôn, con ôm tôi khóc: 'Thứ 2 đến thứ 6 mẹ ở với dượng, cuối tuần  về thăm con' - Báo VTC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526" y="2423638"/>
            <a:ext cx="5827911" cy="3875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765E825-2E75-4A5C-8B83-9215C06A9C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546494109"/>
      </p:ext>
    </p:extLst>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animEffect transition="in" filter="fade">
                                      <p:cBhvr>
                                        <p:cTn id="9" dur="1000"/>
                                        <p:tgtEl>
                                          <p:spTgt spid="7172"/>
                                        </p:tgtEl>
                                      </p:cBhvr>
                                    </p:animEffect>
                                    <p:anim calcmode="lin" valueType="num">
                                      <p:cBhvr>
                                        <p:cTn id="10" dur="1000" fill="hold"/>
                                        <p:tgtEl>
                                          <p:spTgt spid="7172"/>
                                        </p:tgtEl>
                                        <p:attrNameLst>
                                          <p:attrName>ppt_x</p:attrName>
                                        </p:attrNameLst>
                                      </p:cBhvr>
                                      <p:tavLst>
                                        <p:tav tm="0">
                                          <p:val>
                                            <p:strVal val="#ppt_x"/>
                                          </p:val>
                                        </p:tav>
                                        <p:tav tm="100000">
                                          <p:val>
                                            <p:strVal val="#ppt_x"/>
                                          </p:val>
                                        </p:tav>
                                      </p:tavLst>
                                    </p:anim>
                                    <p:anim calcmode="lin" valueType="num">
                                      <p:cBhvr>
                                        <p:cTn id="11" dur="1000" fill="hold"/>
                                        <p:tgtEl>
                                          <p:spTgt spid="717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543050" y="38100"/>
            <a:ext cx="12211050" cy="6819900"/>
          </a:xfrm>
          <a:prstGeom prst="rect">
            <a:avLst/>
          </a:prstGeom>
        </p:spPr>
      </p:pic>
      <p:sp>
        <p:nvSpPr>
          <p:cNvPr id="3" name="Rectangle 2"/>
          <p:cNvSpPr/>
          <p:nvPr/>
        </p:nvSpPr>
        <p:spPr>
          <a:xfrm>
            <a:off x="-1388120" y="4607920"/>
            <a:ext cx="12015490" cy="2308324"/>
          </a:xfrm>
          <a:prstGeom prst="rect">
            <a:avLst/>
          </a:prstGeom>
        </p:spPr>
        <p:txBody>
          <a:bodyPr wrap="square">
            <a:spAutoFit/>
          </a:bodyPr>
          <a:lstStyle/>
          <a:p>
            <a:pPr algn="ctr"/>
            <a:r>
              <a:rPr lang="en-US" sz="3600">
                <a:solidFill>
                  <a:srgbClr val="0000FF"/>
                </a:solidFill>
                <a:latin typeface="Times New Roman" panose="02020603050405020304" pitchFamily="18" charset="0"/>
                <a:ea typeface="Times New Roman" panose="02020603050405020304" pitchFamily="18" charset="0"/>
              </a:rPr>
              <a:t>Dù mẹ có thể không bằng những người mẹ khác, </a:t>
            </a:r>
          </a:p>
          <a:p>
            <a:pPr algn="ctr"/>
            <a:r>
              <a:rPr lang="en-US" sz="3600">
                <a:solidFill>
                  <a:srgbClr val="0000FF"/>
                </a:solidFill>
                <a:latin typeface="Times New Roman" panose="02020603050405020304" pitchFamily="18" charset="0"/>
                <a:ea typeface="Times New Roman" panose="02020603050405020304" pitchFamily="18" charset="0"/>
              </a:rPr>
              <a:t>nhưng yêu thương con, thì không ai bằng mẹ.</a:t>
            </a:r>
          </a:p>
          <a:p>
            <a:pPr algn="ctr"/>
            <a:endParaRPr lang="en-US" sz="3600">
              <a:solidFill>
                <a:srgbClr val="0000FF"/>
              </a:solidFill>
              <a:latin typeface="Times New Roman" panose="02020603050405020304" pitchFamily="18" charset="0"/>
              <a:ea typeface="Times New Roman" panose="02020603050405020304" pitchFamily="18" charset="0"/>
            </a:endParaRPr>
          </a:p>
          <a:p>
            <a:pPr algn="ctr"/>
            <a:r>
              <a:rPr lang="en-US" sz="3600" i="1">
                <a:solidFill>
                  <a:srgbClr val="FF0000"/>
                </a:solidFill>
                <a:latin typeface="Times New Roman" panose="02020603050405020304" pitchFamily="18" charset="0"/>
                <a:ea typeface="Times New Roman" panose="02020603050405020304" pitchFamily="18" charset="0"/>
              </a:rPr>
              <a:t>Hãy yêu mẹ và đừng làm mẹ buồn.</a:t>
            </a:r>
            <a:endParaRPr lang="en-US" sz="3600">
              <a:solidFill>
                <a:srgbClr val="FF0000"/>
              </a:solidFill>
              <a:latin typeface="Times New Roman" panose="02020603050405020304" pitchFamily="18" charset="0"/>
              <a:ea typeface="Times New Roman" panose="02020603050405020304" pitchFamily="18" charset="0"/>
            </a:endParaRPr>
          </a:p>
        </p:txBody>
      </p:sp>
      <p:pic>
        <p:nvPicPr>
          <p:cNvPr id="8194" name="Picture 2" descr="Hưởng chế độ bảo hiểm xã hội khi nghỉ chăm con ốm ra s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505" y="76200"/>
            <a:ext cx="7373940" cy="4616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61604FA-8CEC-431B-864B-0AF6BEA26D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382526877"/>
      </p:ext>
    </p:extLst>
  </p:cSld>
  <p:clrMapOvr>
    <a:masterClrMapping/>
  </p:clrMapOvr>
  <mc:AlternateContent xmlns:mc="http://schemas.openxmlformats.org/markup-compatibility/2006" xmlns:p14="http://schemas.microsoft.com/office/powerpoint/2010/main">
    <mc:Choice Requires="p14">
      <p:transition spd="slow" p14:dur="2000" advTm="16635"/>
    </mc:Choice>
    <mc:Fallback xmlns="">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1000"/>
                                        <p:tgtEl>
                                          <p:spTgt spid="8194"/>
                                        </p:tgtEl>
                                      </p:cBhvr>
                                    </p:animEffect>
                                    <p:anim calcmode="lin" valueType="num">
                                      <p:cBhvr>
                                        <p:cTn id="10" dur="1000" fill="hold"/>
                                        <p:tgtEl>
                                          <p:spTgt spid="8194"/>
                                        </p:tgtEl>
                                        <p:attrNameLst>
                                          <p:attrName>ppt_x</p:attrName>
                                        </p:attrNameLst>
                                      </p:cBhvr>
                                      <p:tavLst>
                                        <p:tav tm="0">
                                          <p:val>
                                            <p:strVal val="#ppt_x"/>
                                          </p:val>
                                        </p:tav>
                                        <p:tav tm="100000">
                                          <p:val>
                                            <p:strVal val="#ppt_x"/>
                                          </p:val>
                                        </p:tav>
                                      </p:tavLst>
                                    </p:anim>
                                    <p:anim calcmode="lin" valueType="num">
                                      <p:cBhvr>
                                        <p:cTn id="11" dur="1000" fill="hold"/>
                                        <p:tgtEl>
                                          <p:spTgt spid="8194"/>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12192000" cy="6857999"/>
          </a:xfrm>
          <a:prstGeom prst="rect">
            <a:avLst/>
          </a:prstGeom>
        </p:spPr>
      </p:pic>
      <p:sp>
        <p:nvSpPr>
          <p:cNvPr id="5" name="TextBox 4"/>
          <p:cNvSpPr txBox="1"/>
          <p:nvPr/>
        </p:nvSpPr>
        <p:spPr>
          <a:xfrm>
            <a:off x="739373" y="2413337"/>
            <a:ext cx="8138766" cy="1015663"/>
          </a:xfrm>
          <a:prstGeom prst="rect">
            <a:avLst/>
          </a:prstGeom>
          <a:noFill/>
        </p:spPr>
        <p:txBody>
          <a:bodyPr wrap="none" rtlCol="0">
            <a:spAutoFit/>
          </a:bodyPr>
          <a:lstStyle/>
          <a:p>
            <a:r>
              <a:rPr lang="en-US" sz="6000" b="1" dirty="0" err="1">
                <a:latin typeface="Times New Roman" panose="02020603050405020304" pitchFamily="18" charset="0"/>
                <a:cs typeface="Times New Roman" panose="02020603050405020304" pitchFamily="18" charset="0"/>
              </a:rPr>
              <a:t>Gửi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yêu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thương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đến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mẹ</a:t>
            </a:r>
            <a:r>
              <a:rPr lang="en-US" sz="6000" b="1"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2841D167-3666-46A6-991B-0B984CD8E9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57027547"/>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6" name="TextBox 5"/>
          <p:cNvSpPr txBox="1"/>
          <p:nvPr/>
        </p:nvSpPr>
        <p:spPr>
          <a:xfrm>
            <a:off x="-149980" y="3075057"/>
            <a:ext cx="9999853" cy="707886"/>
          </a:xfrm>
          <a:prstGeom prst="rect">
            <a:avLst/>
          </a:prstGeom>
          <a:noFill/>
        </p:spPr>
        <p:txBody>
          <a:bodyPr wrap="none" rtlCol="0">
            <a:spAutoFit/>
          </a:bodyPr>
          <a:lstStyle/>
          <a:p>
            <a:r>
              <a:rPr lang="en-US" sz="4000" dirty="0" err="1">
                <a:latin typeface="Times New Roman" panose="02020603050405020304" pitchFamily="18" charset="0"/>
              </a:rPr>
              <a:t>Em</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thể</a:t>
            </a:r>
            <a:r>
              <a:rPr lang="en-US" sz="4000" dirty="0">
                <a:latin typeface="Times New Roman" panose="02020603050405020304" pitchFamily="18" charset="0"/>
              </a:rPr>
              <a:t> </a:t>
            </a:r>
            <a:r>
              <a:rPr lang="en-US" sz="4000" dirty="0" err="1">
                <a:latin typeface="Times New Roman" panose="02020603050405020304" pitchFamily="18" charset="0"/>
              </a:rPr>
              <a:t>làm</a:t>
            </a:r>
            <a:r>
              <a:rPr lang="en-US" sz="4000" dirty="0">
                <a:latin typeface="Times New Roman" panose="02020603050405020304" pitchFamily="18" charset="0"/>
              </a:rPr>
              <a:t> </a:t>
            </a:r>
            <a:r>
              <a:rPr lang="en-US" sz="4000" dirty="0" err="1">
                <a:latin typeface="Times New Roman" panose="02020603050405020304" pitchFamily="18" charset="0"/>
              </a:rPr>
              <a:t>gì</a:t>
            </a:r>
            <a:r>
              <a:rPr lang="en-US" sz="4000" dirty="0">
                <a:latin typeface="Times New Roman" panose="02020603050405020304" pitchFamily="18" charset="0"/>
              </a:rPr>
              <a:t> </a:t>
            </a:r>
            <a:r>
              <a:rPr lang="en-US" sz="4000" dirty="0" err="1">
                <a:latin typeface="Times New Roman" panose="02020603050405020304" pitchFamily="18" charset="0"/>
              </a:rPr>
              <a:t>để</a:t>
            </a:r>
            <a:r>
              <a:rPr lang="en-US" sz="4000" dirty="0">
                <a:latin typeface="Times New Roman" panose="02020603050405020304" pitchFamily="18" charset="0"/>
              </a:rPr>
              <a:t> </a:t>
            </a:r>
            <a:r>
              <a:rPr lang="en-US" sz="4000" dirty="0" err="1">
                <a:latin typeface="Times New Roman" panose="02020603050405020304" pitchFamily="18" charset="0"/>
              </a:rPr>
              <a:t>mang</a:t>
            </a:r>
            <a:r>
              <a:rPr lang="en-US" sz="4000" dirty="0">
                <a:latin typeface="Times New Roman" panose="02020603050405020304" pitchFamily="18" charset="0"/>
              </a:rPr>
              <a:t> </a:t>
            </a:r>
            <a:r>
              <a:rPr lang="en-US" sz="4000" dirty="0" err="1">
                <a:latin typeface="Times New Roman" panose="02020603050405020304" pitchFamily="18" charset="0"/>
              </a:rPr>
              <a:t>lại</a:t>
            </a:r>
            <a:r>
              <a:rPr lang="en-US" sz="4000" dirty="0">
                <a:latin typeface="Times New Roman" panose="02020603050405020304" pitchFamily="18" charset="0"/>
              </a:rPr>
              <a:t> </a:t>
            </a:r>
            <a:r>
              <a:rPr lang="en-US" sz="4000" dirty="0" err="1">
                <a:latin typeface="Times New Roman" panose="02020603050405020304" pitchFamily="18" charset="0"/>
              </a:rPr>
              <a:t>niềm</a:t>
            </a:r>
            <a:r>
              <a:rPr lang="en-US" sz="4000" dirty="0">
                <a:latin typeface="Times New Roman" panose="02020603050405020304" pitchFamily="18" charset="0"/>
              </a:rPr>
              <a:t> </a:t>
            </a:r>
            <a:r>
              <a:rPr lang="en-US" sz="4000" dirty="0" err="1">
                <a:latin typeface="Times New Roman" panose="02020603050405020304" pitchFamily="18" charset="0"/>
              </a:rPr>
              <a:t>vui</a:t>
            </a:r>
            <a:r>
              <a:rPr lang="en-US" sz="4000" dirty="0">
                <a:latin typeface="Times New Roman" panose="02020603050405020304" pitchFamily="18" charset="0"/>
              </a:rPr>
              <a:t> </a:t>
            </a:r>
            <a:r>
              <a:rPr lang="en-US" sz="4000" dirty="0" err="1">
                <a:latin typeface="Times New Roman" panose="02020603050405020304" pitchFamily="18" charset="0"/>
              </a:rPr>
              <a:t>cho</a:t>
            </a:r>
            <a:r>
              <a:rPr lang="en-US" sz="4000" dirty="0">
                <a:latin typeface="Times New Roman" panose="02020603050405020304" pitchFamily="18" charset="0"/>
              </a:rPr>
              <a:t> </a:t>
            </a:r>
            <a:r>
              <a:rPr lang="en-US" sz="4000" dirty="0" err="1">
                <a:latin typeface="Times New Roman" panose="02020603050405020304" pitchFamily="18" charset="0"/>
              </a:rPr>
              <a:t>mẹ</a:t>
            </a:r>
            <a:r>
              <a:rPr lang="en-US" sz="4000" dirty="0">
                <a:latin typeface="Times New Roman" panose="02020603050405020304" pitchFamily="18" charset="0"/>
              </a:rPr>
              <a:t>?</a:t>
            </a:r>
            <a:endParaRPr lang="en-US" sz="4000" dirty="0"/>
          </a:p>
        </p:txBody>
      </p:sp>
      <p:pic>
        <p:nvPicPr>
          <p:cNvPr id="4" name="Audio 3">
            <a:hlinkClick r:id="" action="ppaction://media"/>
            <a:extLst>
              <a:ext uri="{FF2B5EF4-FFF2-40B4-BE49-F238E27FC236}">
                <a16:creationId xmlns:a16="http://schemas.microsoft.com/office/drawing/2014/main" id="{69571B34-3F4F-412C-A442-AFB0C0137F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37384519"/>
      </p:ext>
    </p:extLst>
  </p:cSld>
  <p:clrMapOvr>
    <a:masterClrMapping/>
  </p:clrMapOvr>
  <mc:AlternateContent xmlns:mc="http://schemas.openxmlformats.org/markup-compatibility/2006" xmlns:p14="http://schemas.microsoft.com/office/powerpoint/2010/main">
    <mc:Choice Requires="p14">
      <p:transition spd="slow" p14:dur="2000" advTm="6558"/>
    </mc:Choice>
    <mc:Fallback xmlns="">
      <p:transition spd="slow" advTm="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6" name="TextBox 5"/>
          <p:cNvSpPr txBox="1"/>
          <p:nvPr/>
        </p:nvSpPr>
        <p:spPr>
          <a:xfrm>
            <a:off x="1742776" y="6207264"/>
            <a:ext cx="6112630" cy="707886"/>
          </a:xfrm>
          <a:prstGeom prst="rect">
            <a:avLst/>
          </a:prstGeom>
          <a:noFill/>
        </p:spPr>
        <p:txBody>
          <a:bodyPr wrap="square" rtlCol="0">
            <a:spAutoFit/>
          </a:bodyPr>
          <a:lstStyle/>
          <a:p>
            <a:r>
              <a:rPr lang="en-US" sz="4000">
                <a:solidFill>
                  <a:srgbClr val="0000FF"/>
                </a:solidFill>
                <a:latin typeface="Times New Roman" panose="02020603050405020304" pitchFamily="18" charset="0"/>
              </a:rPr>
              <a:t>Nói lời yêu thương với mẹ</a:t>
            </a:r>
            <a:endParaRPr lang="en-US" sz="4000">
              <a:solidFill>
                <a:srgbClr val="0000FF"/>
              </a:solidFill>
            </a:endParaRPr>
          </a:p>
        </p:txBody>
      </p:sp>
      <p:grpSp>
        <p:nvGrpSpPr>
          <p:cNvPr id="5" name="Group 4"/>
          <p:cNvGrpSpPr/>
          <p:nvPr/>
        </p:nvGrpSpPr>
        <p:grpSpPr>
          <a:xfrm>
            <a:off x="-599931" y="512740"/>
            <a:ext cx="10381961" cy="5694524"/>
            <a:chOff x="2797941" y="1331981"/>
            <a:chExt cx="6596117" cy="3617982"/>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97941" y="1331981"/>
              <a:ext cx="6596117" cy="3617982"/>
            </a:xfrm>
            <a:prstGeom prst="rect">
              <a:avLst/>
            </a:prstGeom>
            <a:ln>
              <a:noFill/>
            </a:ln>
            <a:effectLst>
              <a:softEdge rad="112500"/>
            </a:effectLst>
          </p:spPr>
        </p:pic>
        <p:sp>
          <p:nvSpPr>
            <p:cNvPr id="4" name="TextBox 3"/>
            <p:cNvSpPr txBox="1"/>
            <p:nvPr/>
          </p:nvSpPr>
          <p:spPr>
            <a:xfrm>
              <a:off x="3095581" y="1597313"/>
              <a:ext cx="1742786" cy="293316"/>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Con thương mẹ lắm!</a:t>
              </a:r>
            </a:p>
          </p:txBody>
        </p:sp>
        <p:sp>
          <p:nvSpPr>
            <p:cNvPr id="7" name="TextBox 6"/>
            <p:cNvSpPr txBox="1"/>
            <p:nvPr/>
          </p:nvSpPr>
          <p:spPr>
            <a:xfrm>
              <a:off x="7486650" y="1535041"/>
              <a:ext cx="1533525" cy="115371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Mẹ cũng thương con lắm! Mẹ rất tự hào về con.</a:t>
              </a:r>
            </a:p>
          </p:txBody>
        </p:sp>
      </p:grpSp>
      <p:pic>
        <p:nvPicPr>
          <p:cNvPr id="9" name="Audio 8">
            <a:hlinkClick r:id="" action="ppaction://media"/>
            <a:extLst>
              <a:ext uri="{FF2B5EF4-FFF2-40B4-BE49-F238E27FC236}">
                <a16:creationId xmlns:a16="http://schemas.microsoft.com/office/drawing/2014/main" id="{262152BA-97AE-4BBE-8112-065ECCBC53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16485364"/>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6" name="TextBox 5"/>
          <p:cNvSpPr txBox="1"/>
          <p:nvPr/>
        </p:nvSpPr>
        <p:spPr>
          <a:xfrm>
            <a:off x="-495300" y="6235839"/>
            <a:ext cx="9353550" cy="707886"/>
          </a:xfrm>
          <a:prstGeom prst="rect">
            <a:avLst/>
          </a:prstGeom>
          <a:noFill/>
        </p:spPr>
        <p:txBody>
          <a:bodyPr wrap="square" rtlCol="0">
            <a:spAutoFit/>
          </a:bodyPr>
          <a:lstStyle/>
          <a:p>
            <a:pPr algn="ctr"/>
            <a:r>
              <a:rPr lang="en-US" sz="4000">
                <a:solidFill>
                  <a:srgbClr val="0000FF"/>
                </a:solidFill>
                <a:latin typeface="Times New Roman" panose="02020603050405020304" pitchFamily="18" charset="0"/>
              </a:rPr>
              <a:t>Tự làm thiệp hoặc viết một lá thư gửi mẹ</a:t>
            </a:r>
            <a:endParaRPr lang="en-US" sz="4000">
              <a:solidFill>
                <a:srgbClr val="0000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111" y="85725"/>
            <a:ext cx="4612586" cy="6150114"/>
          </a:xfrm>
          <a:prstGeom prst="rect">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532" y="123826"/>
            <a:ext cx="4264024" cy="6064389"/>
          </a:xfrm>
          <a:prstGeom prst="rect">
            <a:avLst/>
          </a:prstGeom>
          <a:ln>
            <a:noFill/>
          </a:ln>
          <a:effectLst>
            <a:softEdge rad="112500"/>
          </a:effectLst>
        </p:spPr>
      </p:pic>
      <p:pic>
        <p:nvPicPr>
          <p:cNvPr id="4" name="Audio 3">
            <a:hlinkClick r:id="" action="ppaction://media"/>
            <a:extLst>
              <a:ext uri="{FF2B5EF4-FFF2-40B4-BE49-F238E27FC236}">
                <a16:creationId xmlns:a16="http://schemas.microsoft.com/office/drawing/2014/main" id="{8DEBC15D-711B-48FB-B956-9E76059A1B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246112049"/>
      </p:ext>
    </p:extLst>
  </p:cSld>
  <p:clrMapOvr>
    <a:masterClrMapping/>
  </p:clrMapOvr>
  <mc:AlternateContent xmlns:mc="http://schemas.openxmlformats.org/markup-compatibility/2006" xmlns:p14="http://schemas.microsoft.com/office/powerpoint/2010/main">
    <mc:Choice Requires="p14">
      <p:transition spd="slow" p14:dur="2000" advTm="23299"/>
    </mc:Choice>
    <mc:Fallback xmlns="">
      <p:transition spd="slow" advTm="2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6" name="TextBox 5"/>
          <p:cNvSpPr txBox="1"/>
          <p:nvPr/>
        </p:nvSpPr>
        <p:spPr>
          <a:xfrm>
            <a:off x="1757939" y="6136033"/>
            <a:ext cx="6112630" cy="707886"/>
          </a:xfrm>
          <a:prstGeom prst="rect">
            <a:avLst/>
          </a:prstGeom>
          <a:noFill/>
        </p:spPr>
        <p:txBody>
          <a:bodyPr wrap="square" rtlCol="0">
            <a:spAutoFit/>
          </a:bodyPr>
          <a:lstStyle/>
          <a:p>
            <a:pPr algn="ctr"/>
            <a:r>
              <a:rPr lang="en-US" sz="4000">
                <a:solidFill>
                  <a:srgbClr val="0000FF"/>
                </a:solidFill>
                <a:latin typeface="Times New Roman" panose="02020603050405020304" pitchFamily="18" charset="0"/>
              </a:rPr>
              <a:t>Giúp đỡ mẹ việc nhà</a:t>
            </a:r>
            <a:endParaRPr lang="en-US" sz="4000">
              <a:solidFill>
                <a:srgbClr val="0000FF"/>
              </a:solidFill>
            </a:endParaRPr>
          </a:p>
        </p:txBody>
      </p:sp>
      <p:pic>
        <p:nvPicPr>
          <p:cNvPr id="1026" name="Picture 2" descr="http://res.cgvdt.vn/ckfinder/images/2016/Gia%20Dinh/2067/Giup%20cha%20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77" y="382217"/>
            <a:ext cx="7671754" cy="57538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A346AA75-B3D2-4B93-AEF7-30E2B1EDE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327772395"/>
      </p:ext>
    </p:extLst>
  </p:cSld>
  <p:clrMapOvr>
    <a:masterClrMapping/>
  </p:clrMapOvr>
  <mc:AlternateContent xmlns:mc="http://schemas.openxmlformats.org/markup-compatibility/2006" xmlns:p14="http://schemas.microsoft.com/office/powerpoint/2010/main">
    <mc:Choice Requires="p14">
      <p:transition spd="slow" p14:dur="2000" advTm="14916"/>
    </mc:Choice>
    <mc:Fallback xmlns="">
      <p:transition spd="slow" advTm="1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3BC84DA-98A2-4AC8-9A66-0CFAE8729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871" y="0"/>
            <a:ext cx="12192000" cy="6858000"/>
          </a:xfrm>
          <a:prstGeom prst="rect">
            <a:avLst/>
          </a:prstGeom>
        </p:spPr>
      </p:pic>
      <p:sp>
        <p:nvSpPr>
          <p:cNvPr id="4" name="Google Shape;1738;p55">
            <a:hlinkClick r:id="" action="ppaction://hlinkshowjump?jump=nextslide"/>
            <a:extLst>
              <a:ext uri="{FF2B5EF4-FFF2-40B4-BE49-F238E27FC236}">
                <a16:creationId xmlns:a16="http://schemas.microsoft.com/office/drawing/2014/main" id="{CCD19275-F5AB-4182-94B8-33C6D31486CB}"/>
              </a:ext>
            </a:extLst>
          </p:cNvPr>
          <p:cNvSpPr/>
          <p:nvPr/>
        </p:nvSpPr>
        <p:spPr>
          <a:xfrm>
            <a:off x="6337537" y="221594"/>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 name="Google Shape;1739;p55">
            <a:hlinkClick r:id="" action="ppaction://hlinkshowjump?jump=previousslide"/>
            <a:extLst>
              <a:ext uri="{FF2B5EF4-FFF2-40B4-BE49-F238E27FC236}">
                <a16:creationId xmlns:a16="http://schemas.microsoft.com/office/drawing/2014/main" id="{ED7B7BAD-C551-4848-BFD2-393509D902B4}"/>
              </a:ext>
            </a:extLst>
          </p:cNvPr>
          <p:cNvSpPr/>
          <p:nvPr/>
        </p:nvSpPr>
        <p:spPr>
          <a:xfrm flipH="1">
            <a:off x="6132561" y="221594"/>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nvGrpSpPr>
          <p:cNvPr id="7" name="Group 6">
            <a:extLst>
              <a:ext uri="{FF2B5EF4-FFF2-40B4-BE49-F238E27FC236}">
                <a16:creationId xmlns:a16="http://schemas.microsoft.com/office/drawing/2014/main" id="{FBEEAF11-569B-4F0F-A900-2E18AFDCE3AA}"/>
              </a:ext>
            </a:extLst>
          </p:cNvPr>
          <p:cNvGrpSpPr/>
          <p:nvPr/>
        </p:nvGrpSpPr>
        <p:grpSpPr>
          <a:xfrm>
            <a:off x="724754" y="-214243"/>
            <a:ext cx="7459110" cy="1461403"/>
            <a:chOff x="441380" y="1640281"/>
            <a:chExt cx="7459110" cy="1461403"/>
          </a:xfrm>
        </p:grpSpPr>
        <p:sp>
          <p:nvSpPr>
            <p:cNvPr id="8" name="Rectangle: Rounded Corners 7">
              <a:extLst>
                <a:ext uri="{FF2B5EF4-FFF2-40B4-BE49-F238E27FC236}">
                  <a16:creationId xmlns:a16="http://schemas.microsoft.com/office/drawing/2014/main" id="{6552B291-6401-4083-A8CC-A515F5B79243}"/>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id="{22F57223-FA09-4427-85CE-FF80AA82FFB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41380" y="1640281"/>
              <a:ext cx="1291590" cy="1291590"/>
            </a:xfrm>
            <a:prstGeom prst="rect">
              <a:avLst/>
            </a:prstGeom>
          </p:spPr>
        </p:pic>
        <p:sp>
          <p:nvSpPr>
            <p:cNvPr id="10" name="TextBox 9">
              <a:extLst>
                <a:ext uri="{FF2B5EF4-FFF2-40B4-BE49-F238E27FC236}">
                  <a16:creationId xmlns:a16="http://schemas.microsoft.com/office/drawing/2014/main" id="{B7BC45BE-C3CA-4B0C-90CB-D3E01482FCF4}"/>
                </a:ext>
              </a:extLst>
            </p:cNvPr>
            <p:cNvSpPr txBox="1"/>
            <p:nvPr/>
          </p:nvSpPr>
          <p:spPr>
            <a:xfrm>
              <a:off x="2078083" y="2024466"/>
              <a:ext cx="5602972" cy="1077218"/>
            </a:xfrm>
            <a:prstGeom prst="rect">
              <a:avLst/>
            </a:prstGeom>
            <a:noFill/>
          </p:spPr>
          <p:txBody>
            <a:bodyPr wrap="square" rtlCol="0">
              <a:spAutoFit/>
            </a:bodyPr>
            <a:lstStyle/>
            <a:p>
              <a:r>
                <a:rPr lang="en-US" sz="3200" dirty="0" err="1">
                  <a:latin typeface="Lobster" panose="00000500000000000000" pitchFamily="2" charset="0"/>
                </a:rPr>
                <a:t>Mẹ</a:t>
              </a:r>
              <a:r>
                <a:rPr lang="en-US" sz="3200" dirty="0">
                  <a:latin typeface="Lobster" panose="00000500000000000000" pitchFamily="2" charset="0"/>
                </a:rPr>
                <a:t> </a:t>
              </a:r>
              <a:r>
                <a:rPr lang="en-US" sz="3200" dirty="0" err="1">
                  <a:latin typeface="Lobster" panose="00000500000000000000" pitchFamily="2" charset="0"/>
                </a:rPr>
                <a:t>tuyệt</a:t>
              </a:r>
              <a:r>
                <a:rPr lang="en-US" sz="3200" dirty="0">
                  <a:latin typeface="Lobster" panose="00000500000000000000" pitchFamily="2" charset="0"/>
                </a:rPr>
                <a:t> </a:t>
              </a:r>
              <a:r>
                <a:rPr lang="en-US" sz="3200" dirty="0" err="1">
                  <a:latin typeface="Lobster" panose="00000500000000000000" pitchFamily="2" charset="0"/>
                </a:rPr>
                <a:t>vời</a:t>
              </a:r>
              <a:r>
                <a:rPr lang="en-US" sz="3200" dirty="0">
                  <a:latin typeface="Lobster" panose="00000500000000000000" pitchFamily="2" charset="0"/>
                </a:rPr>
                <a:t> </a:t>
              </a:r>
              <a:r>
                <a:rPr lang="en-US" sz="3200" dirty="0" err="1">
                  <a:latin typeface="Lobster" panose="00000500000000000000" pitchFamily="2" charset="0"/>
                </a:rPr>
                <a:t>nhất</a:t>
              </a:r>
              <a:r>
                <a:rPr lang="en-US" sz="3200" dirty="0">
                  <a:latin typeface="Lobster" panose="00000500000000000000" pitchFamily="2" charset="0"/>
                </a:rPr>
                <a:t> </a:t>
              </a:r>
              <a:r>
                <a:rPr lang="en-US" sz="3200" dirty="0" err="1">
                  <a:latin typeface="Lobster" panose="00000500000000000000" pitchFamily="2" charset="0"/>
                </a:rPr>
                <a:t>trên</a:t>
              </a:r>
              <a:r>
                <a:rPr lang="en-US" sz="3200" dirty="0">
                  <a:latin typeface="Lobster" panose="00000500000000000000" pitchFamily="2" charset="0"/>
                </a:rPr>
                <a:t> </a:t>
              </a:r>
              <a:r>
                <a:rPr lang="en-US" sz="3200" dirty="0" err="1">
                  <a:latin typeface="Lobster" panose="00000500000000000000" pitchFamily="2" charset="0"/>
                </a:rPr>
                <a:t>đời</a:t>
              </a:r>
              <a:r>
                <a:rPr lang="en-US" sz="3200" dirty="0">
                  <a:latin typeface="Lobster" panose="00000500000000000000" pitchFamily="2" charset="0"/>
                </a:rPr>
                <a:t>!</a:t>
              </a:r>
            </a:p>
          </p:txBody>
        </p:sp>
      </p:grpSp>
      <p:grpSp>
        <p:nvGrpSpPr>
          <p:cNvPr id="13" name="Group 12">
            <a:extLst>
              <a:ext uri="{FF2B5EF4-FFF2-40B4-BE49-F238E27FC236}">
                <a16:creationId xmlns:a16="http://schemas.microsoft.com/office/drawing/2014/main" id="{E2D95C76-A26A-49C4-9A1A-52ED042D1823}"/>
              </a:ext>
            </a:extLst>
          </p:cNvPr>
          <p:cNvGrpSpPr/>
          <p:nvPr/>
        </p:nvGrpSpPr>
        <p:grpSpPr>
          <a:xfrm>
            <a:off x="3227121" y="779238"/>
            <a:ext cx="3371445" cy="2407406"/>
            <a:chOff x="3022054" y="538118"/>
            <a:chExt cx="3371445" cy="2407406"/>
          </a:xfrm>
        </p:grpSpPr>
        <p:pic>
          <p:nvPicPr>
            <p:cNvPr id="14" name="Picture 2" descr="Free Vector | Cute kid student character with text box hand drawn cartoon  art illustration">
              <a:extLst>
                <a:ext uri="{FF2B5EF4-FFF2-40B4-BE49-F238E27FC236}">
                  <a16:creationId xmlns:a16="http://schemas.microsoft.com/office/drawing/2014/main" id="{C6D08C44-4C10-435E-B683-9C0400421C8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75270F-4EE8-496E-8EFF-C28CDDE72AA3}"/>
                </a:ext>
              </a:extLst>
            </p:cNvPr>
            <p:cNvSpPr txBox="1"/>
            <p:nvPr/>
          </p:nvSpPr>
          <p:spPr>
            <a:xfrm>
              <a:off x="3788342" y="1122893"/>
              <a:ext cx="2030568" cy="1569660"/>
            </a:xfrm>
            <a:prstGeom prst="rect">
              <a:avLst/>
            </a:prstGeom>
            <a:noFill/>
          </p:spPr>
          <p:txBody>
            <a:bodyPr wrap="square" rtlCol="0">
              <a:spAutoFit/>
            </a:bodyPr>
            <a:lstStyle/>
            <a:p>
              <a:r>
                <a:rPr lang="en-US" sz="2400" dirty="0">
                  <a:ln w="12700">
                    <a:solidFill>
                      <a:schemeClr val="accent4">
                        <a:lumMod val="25000"/>
                      </a:schemeClr>
                    </a:solidFill>
                  </a:ln>
                  <a:solidFill>
                    <a:schemeClr val="accent4">
                      <a:lumMod val="75000"/>
                    </a:schemeClr>
                  </a:solidFill>
                  <a:latin typeface="SVN-Ziclets" panose="02000603000000000000" pitchFamily="2" charset="0"/>
                </a:rPr>
                <a:t>HỎI NHANH</a:t>
              </a:r>
            </a:p>
            <a:p>
              <a:r>
                <a:rPr lang="en-US" sz="2400" dirty="0">
                  <a:ln w="12700">
                    <a:solidFill>
                      <a:schemeClr val="accent4">
                        <a:lumMod val="25000"/>
                      </a:schemeClr>
                    </a:solidFill>
                  </a:ln>
                  <a:solidFill>
                    <a:schemeClr val="accent4">
                      <a:lumMod val="75000"/>
                    </a:schemeClr>
                  </a:solidFill>
                  <a:latin typeface="SVN-Ziclets" panose="02000603000000000000" pitchFamily="2" charset="0"/>
                </a:rPr>
                <a:t>ĐÁP ĐÚNG</a:t>
              </a:r>
            </a:p>
          </p:txBody>
        </p:sp>
      </p:grpSp>
      <p:grpSp>
        <p:nvGrpSpPr>
          <p:cNvPr id="16" name="Group 15">
            <a:extLst>
              <a:ext uri="{FF2B5EF4-FFF2-40B4-BE49-F238E27FC236}">
                <a16:creationId xmlns:a16="http://schemas.microsoft.com/office/drawing/2014/main" id="{E66DCF01-A4EE-4B17-9CCF-43B8EE1C6D7C}"/>
              </a:ext>
            </a:extLst>
          </p:cNvPr>
          <p:cNvGrpSpPr/>
          <p:nvPr/>
        </p:nvGrpSpPr>
        <p:grpSpPr>
          <a:xfrm>
            <a:off x="659739" y="3132749"/>
            <a:ext cx="9427417" cy="1277931"/>
            <a:chOff x="678873" y="2854170"/>
            <a:chExt cx="7516091" cy="1277931"/>
          </a:xfrm>
        </p:grpSpPr>
        <p:grpSp>
          <p:nvGrpSpPr>
            <p:cNvPr id="17" name="Google Shape;1954;p62">
              <a:extLst>
                <a:ext uri="{FF2B5EF4-FFF2-40B4-BE49-F238E27FC236}">
                  <a16:creationId xmlns:a16="http://schemas.microsoft.com/office/drawing/2014/main" id="{68600E31-4CB0-47BC-BC3F-A325AB6378F0}"/>
                </a:ext>
              </a:extLst>
            </p:cNvPr>
            <p:cNvGrpSpPr/>
            <p:nvPr/>
          </p:nvGrpSpPr>
          <p:grpSpPr>
            <a:xfrm>
              <a:off x="678873" y="2854170"/>
              <a:ext cx="7516091" cy="1077218"/>
              <a:chOff x="6175594" y="4329324"/>
              <a:chExt cx="1225956" cy="279092"/>
            </a:xfrm>
          </p:grpSpPr>
          <p:sp>
            <p:nvSpPr>
              <p:cNvPr id="19" name="Google Shape;1955;p62">
                <a:extLst>
                  <a:ext uri="{FF2B5EF4-FFF2-40B4-BE49-F238E27FC236}">
                    <a16:creationId xmlns:a16="http://schemas.microsoft.com/office/drawing/2014/main" id="{9040F964-0C65-4C41-BEF1-0EEDA02ADFFA}"/>
                  </a:ext>
                </a:extLst>
              </p:cNvPr>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 name="Google Shape;1956;p62">
                <a:extLst>
                  <a:ext uri="{FF2B5EF4-FFF2-40B4-BE49-F238E27FC236}">
                    <a16:creationId xmlns:a16="http://schemas.microsoft.com/office/drawing/2014/main" id="{FB9D3CA6-5C3B-4A34-BBD5-C0D21F8B4E67}"/>
                  </a:ext>
                </a:extLst>
              </p:cNvPr>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bg1"/>
              </a:solidFill>
              <a:ln>
                <a:noFill/>
              </a:ln>
            </p:spPr>
            <p:txBody>
              <a:bodyPr spcFirstLastPara="1" wrap="square" lIns="91425" tIns="91425" rIns="91425" bIns="91425" anchor="ctr" anchorCtr="0">
                <a:noAutofit/>
              </a:bodyPr>
              <a:lstStyle/>
              <a:p>
                <a:endParaRPr/>
              </a:p>
            </p:txBody>
          </p:sp>
        </p:grpSp>
        <p:sp>
          <p:nvSpPr>
            <p:cNvPr id="18" name="TextBox 17">
              <a:extLst>
                <a:ext uri="{FF2B5EF4-FFF2-40B4-BE49-F238E27FC236}">
                  <a16:creationId xmlns:a16="http://schemas.microsoft.com/office/drawing/2014/main" id="{A284DC20-B99B-4981-B45E-3354A5F7EEDA}"/>
                </a:ext>
              </a:extLst>
            </p:cNvPr>
            <p:cNvSpPr txBox="1"/>
            <p:nvPr/>
          </p:nvSpPr>
          <p:spPr>
            <a:xfrm>
              <a:off x="1775213" y="3054883"/>
              <a:ext cx="6419751" cy="1077218"/>
            </a:xfrm>
            <a:prstGeom prst="rect">
              <a:avLst/>
            </a:prstGeom>
            <a:noFill/>
          </p:spPr>
          <p:txBody>
            <a:bodyPr wrap="square" rtlCol="0">
              <a:spAutoFit/>
            </a:bodyPr>
            <a:lstStyle/>
            <a:p>
              <a:r>
                <a:rPr lang="en-US" sz="3200" dirty="0" err="1">
                  <a:solidFill>
                    <a:schemeClr val="accent4">
                      <a:lumMod val="50000"/>
                    </a:schemeClr>
                  </a:solidFill>
                  <a:latin typeface="Lobster" panose="00000500000000000000" pitchFamily="2" charset="0"/>
                </a:rPr>
                <a:t>Trong</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tháng</a:t>
              </a:r>
              <a:r>
                <a:rPr lang="en-US" sz="3200" dirty="0">
                  <a:solidFill>
                    <a:schemeClr val="accent4">
                      <a:lumMod val="50000"/>
                    </a:schemeClr>
                  </a:solidFill>
                  <a:latin typeface="Lobster" panose="00000500000000000000" pitchFamily="2" charset="0"/>
                </a:rPr>
                <a:t> 10 </a:t>
              </a:r>
              <a:r>
                <a:rPr lang="en-US" sz="3200" dirty="0" err="1">
                  <a:solidFill>
                    <a:schemeClr val="accent4">
                      <a:lumMod val="50000"/>
                    </a:schemeClr>
                  </a:solidFill>
                  <a:latin typeface="Lobster" panose="00000500000000000000" pitchFamily="2" charset="0"/>
                </a:rPr>
                <a:t>có</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ngày</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gì</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đặc</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biệt</a:t>
              </a:r>
              <a:r>
                <a:rPr lang="en-US" sz="3200" dirty="0">
                  <a:solidFill>
                    <a:schemeClr val="accent4">
                      <a:lumMod val="50000"/>
                    </a:schemeClr>
                  </a:solidFill>
                  <a:latin typeface="Lobster" panose="00000500000000000000" pitchFamily="2" charset="0"/>
                </a:rPr>
                <a:t>?</a:t>
              </a:r>
            </a:p>
          </p:txBody>
        </p:sp>
      </p:grpSp>
      <p:grpSp>
        <p:nvGrpSpPr>
          <p:cNvPr id="21" name="Group 20">
            <a:extLst>
              <a:ext uri="{FF2B5EF4-FFF2-40B4-BE49-F238E27FC236}">
                <a16:creationId xmlns:a16="http://schemas.microsoft.com/office/drawing/2014/main" id="{EE5BEC72-D23E-4D22-B6B1-0C99BE979760}"/>
              </a:ext>
            </a:extLst>
          </p:cNvPr>
          <p:cNvGrpSpPr/>
          <p:nvPr/>
        </p:nvGrpSpPr>
        <p:grpSpPr>
          <a:xfrm>
            <a:off x="4183908" y="4328808"/>
            <a:ext cx="5087092" cy="1323439"/>
            <a:chOff x="5517408" y="4354319"/>
            <a:chExt cx="8203908" cy="1323439"/>
          </a:xfrm>
        </p:grpSpPr>
        <p:sp>
          <p:nvSpPr>
            <p:cNvPr id="22" name="TextBox 21">
              <a:extLst>
                <a:ext uri="{FF2B5EF4-FFF2-40B4-BE49-F238E27FC236}">
                  <a16:creationId xmlns:a16="http://schemas.microsoft.com/office/drawing/2014/main" id="{555EB4A6-B4AA-4E92-B3F4-5B5D7F13B7A9}"/>
                </a:ext>
              </a:extLst>
            </p:cNvPr>
            <p:cNvSpPr txBox="1"/>
            <p:nvPr/>
          </p:nvSpPr>
          <p:spPr>
            <a:xfrm>
              <a:off x="5517408" y="4354319"/>
              <a:ext cx="8203908" cy="1323439"/>
            </a:xfrm>
            <a:prstGeom prst="rect">
              <a:avLst/>
            </a:prstGeom>
            <a:noFill/>
          </p:spPr>
          <p:txBody>
            <a:bodyPr wrap="square" rtlCol="0">
              <a:spAutoFit/>
            </a:bodyPr>
            <a:lstStyle/>
            <a:p>
              <a:r>
                <a:rPr lang="en-US" sz="4000" dirty="0" err="1">
                  <a:solidFill>
                    <a:srgbClr val="FF0000"/>
                  </a:solidFill>
                  <a:latin typeface="SVN-Revolution" panose="02040603050506020204" pitchFamily="18" charset="0"/>
                </a:rPr>
                <a:t>Ngày</a:t>
              </a:r>
              <a:r>
                <a:rPr lang="en-US" sz="4000" dirty="0">
                  <a:solidFill>
                    <a:srgbClr val="FF0000"/>
                  </a:solidFill>
                  <a:latin typeface="SVN-Revolution" panose="02040603050506020204" pitchFamily="18" charset="0"/>
                </a:rPr>
                <a:t> </a:t>
              </a:r>
              <a:r>
                <a:rPr lang="en-US" sz="4000" dirty="0" err="1">
                  <a:solidFill>
                    <a:srgbClr val="FF0000"/>
                  </a:solidFill>
                  <a:latin typeface="SVN-Revolution" panose="02040603050506020204" pitchFamily="18" charset="0"/>
                </a:rPr>
                <a:t>Phụ</a:t>
              </a:r>
              <a:r>
                <a:rPr lang="en-US" sz="4000" dirty="0">
                  <a:solidFill>
                    <a:srgbClr val="FF0000"/>
                  </a:solidFill>
                  <a:latin typeface="SVN-Revolution" panose="02040603050506020204" pitchFamily="18" charset="0"/>
                </a:rPr>
                <a:t> </a:t>
              </a:r>
              <a:r>
                <a:rPr lang="en-US" sz="4000" dirty="0" err="1">
                  <a:solidFill>
                    <a:srgbClr val="FF0000"/>
                  </a:solidFill>
                  <a:latin typeface="SVN-Revolution" panose="02040603050506020204" pitchFamily="18" charset="0"/>
                </a:rPr>
                <a:t>nữ</a:t>
              </a:r>
              <a:r>
                <a:rPr lang="en-US" sz="4000" dirty="0">
                  <a:solidFill>
                    <a:srgbClr val="FF0000"/>
                  </a:solidFill>
                  <a:latin typeface="SVN-Revolution" panose="02040603050506020204" pitchFamily="18" charset="0"/>
                </a:rPr>
                <a:t> </a:t>
              </a:r>
              <a:r>
                <a:rPr lang="en-US" sz="4000" dirty="0" err="1">
                  <a:solidFill>
                    <a:srgbClr val="FF0000"/>
                  </a:solidFill>
                  <a:latin typeface="SVN-Revolution" panose="02040603050506020204" pitchFamily="18" charset="0"/>
                </a:rPr>
                <a:t>Việt</a:t>
              </a:r>
              <a:r>
                <a:rPr lang="en-US" sz="4000" dirty="0">
                  <a:solidFill>
                    <a:srgbClr val="FF0000"/>
                  </a:solidFill>
                  <a:latin typeface="SVN-Revolution" panose="02040603050506020204" pitchFamily="18" charset="0"/>
                </a:rPr>
                <a:t> Nam</a:t>
              </a:r>
            </a:p>
          </p:txBody>
        </p:sp>
        <p:sp>
          <p:nvSpPr>
            <p:cNvPr id="23" name="TextBox 22">
              <a:extLst>
                <a:ext uri="{FF2B5EF4-FFF2-40B4-BE49-F238E27FC236}">
                  <a16:creationId xmlns:a16="http://schemas.microsoft.com/office/drawing/2014/main" id="{0EC2DA77-F20F-44E0-B9E9-39A72166F97B}"/>
                </a:ext>
              </a:extLst>
            </p:cNvPr>
            <p:cNvSpPr txBox="1"/>
            <p:nvPr/>
          </p:nvSpPr>
          <p:spPr>
            <a:xfrm>
              <a:off x="8290725" y="4911029"/>
              <a:ext cx="3168896" cy="707886"/>
            </a:xfrm>
            <a:prstGeom prst="rect">
              <a:avLst/>
            </a:prstGeom>
            <a:noFill/>
          </p:spPr>
          <p:txBody>
            <a:bodyPr wrap="square" rtlCol="0">
              <a:spAutoFit/>
            </a:bodyPr>
            <a:lstStyle/>
            <a:p>
              <a:r>
                <a:rPr lang="en-US" sz="4000" dirty="0">
                  <a:solidFill>
                    <a:srgbClr val="0000FF"/>
                  </a:solidFill>
                  <a:latin typeface="SVN-Revolution" panose="02040603050506020204" pitchFamily="18" charset="0"/>
                </a:rPr>
                <a:t>20-10</a:t>
              </a:r>
            </a:p>
          </p:txBody>
        </p:sp>
      </p:grpSp>
      <p:pic>
        <p:nvPicPr>
          <p:cNvPr id="6" name="Audio 5">
            <a:hlinkClick r:id="" action="ppaction://media"/>
            <a:extLst>
              <a:ext uri="{FF2B5EF4-FFF2-40B4-BE49-F238E27FC236}">
                <a16:creationId xmlns:a16="http://schemas.microsoft.com/office/drawing/2014/main" id="{BE810638-B518-44E6-8E04-F5D3751B8B9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778562021"/>
      </p:ext>
    </p:extLst>
  </p:cSld>
  <p:clrMapOvr>
    <a:masterClrMapping/>
  </p:clrMapOvr>
  <mc:AlternateContent xmlns:mc="http://schemas.openxmlformats.org/markup-compatibility/2006" xmlns:p14="http://schemas.microsoft.com/office/powerpoint/2010/main">
    <mc:Choice Requires="p14">
      <p:transition spd="slow" p14:dur="2000" advTm="18400"/>
    </mc:Choice>
    <mc:Fallback xmlns="">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3"/>
                                        </p:tgtEl>
                                        <p:attrNameLst>
                                          <p:attrName>r</p:attrName>
                                        </p:attrNameLst>
                                      </p:cBhvr>
                                    </p:animRot>
                                    <p:animRot by="-240000">
                                      <p:cBhvr>
                                        <p:cTn id="9" dur="200" fill="hold">
                                          <p:stCondLst>
                                            <p:cond delay="200"/>
                                          </p:stCondLst>
                                        </p:cTn>
                                        <p:tgtEl>
                                          <p:spTgt spid="13"/>
                                        </p:tgtEl>
                                        <p:attrNameLst>
                                          <p:attrName>r</p:attrName>
                                        </p:attrNameLst>
                                      </p:cBhvr>
                                    </p:animRot>
                                    <p:animRot by="240000">
                                      <p:cBhvr>
                                        <p:cTn id="10" dur="200" fill="hold">
                                          <p:stCondLst>
                                            <p:cond delay="400"/>
                                          </p:stCondLst>
                                        </p:cTn>
                                        <p:tgtEl>
                                          <p:spTgt spid="13"/>
                                        </p:tgtEl>
                                        <p:attrNameLst>
                                          <p:attrName>r</p:attrName>
                                        </p:attrNameLst>
                                      </p:cBhvr>
                                    </p:animRot>
                                    <p:animRot by="-240000">
                                      <p:cBhvr>
                                        <p:cTn id="11" dur="200" fill="hold">
                                          <p:stCondLst>
                                            <p:cond delay="600"/>
                                          </p:stCondLst>
                                        </p:cTn>
                                        <p:tgtEl>
                                          <p:spTgt spid="13"/>
                                        </p:tgtEl>
                                        <p:attrNameLst>
                                          <p:attrName>r</p:attrName>
                                        </p:attrNameLst>
                                      </p:cBhvr>
                                    </p:animRot>
                                    <p:animRot by="120000">
                                      <p:cBhvr>
                                        <p:cTn id="12" dur="200" fill="hold">
                                          <p:stCondLst>
                                            <p:cond delay="800"/>
                                          </p:stCondLst>
                                        </p:cTn>
                                        <p:tgtEl>
                                          <p:spTgt spid="1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5" name="TextBox 4"/>
          <p:cNvSpPr txBox="1"/>
          <p:nvPr/>
        </p:nvSpPr>
        <p:spPr>
          <a:xfrm>
            <a:off x="1890330" y="824449"/>
            <a:ext cx="5903091" cy="1323439"/>
          </a:xfrm>
          <a:prstGeom prst="rect">
            <a:avLst/>
          </a:prstGeom>
          <a:noFill/>
        </p:spPr>
        <p:txBody>
          <a:bodyPr wrap="none" rtlCol="0">
            <a:spAutoFit/>
          </a:bodyPr>
          <a:lstStyle/>
          <a:p>
            <a:pPr algn="ctr"/>
            <a:r>
              <a:rPr lang="en-US" sz="4000">
                <a:latin typeface="Times New Roman" panose="02020603050405020304" pitchFamily="18" charset="0"/>
                <a:ea typeface="Times New Roman" panose="02020603050405020304" pitchFamily="18" charset="0"/>
              </a:rPr>
              <a:t>Hoạt động trải nghiệm:</a:t>
            </a:r>
          </a:p>
          <a:p>
            <a:pPr algn="ctr"/>
            <a:r>
              <a:rPr lang="en-US" sz="4000">
                <a:latin typeface="Times New Roman" panose="02020603050405020304" pitchFamily="18" charset="0"/>
                <a:ea typeface="Times New Roman" panose="02020603050405020304" pitchFamily="18" charset="0"/>
              </a:rPr>
              <a:t> </a:t>
            </a:r>
            <a:r>
              <a:rPr lang="en-US" sz="4000" b="1">
                <a:latin typeface="Times New Roman" panose="02020603050405020304" pitchFamily="18" charset="0"/>
                <a:ea typeface="Times New Roman" panose="02020603050405020304" pitchFamily="18" charset="0"/>
              </a:rPr>
              <a:t>GỬI MẸ YÊU THƯƠNG</a:t>
            </a:r>
            <a:endParaRPr lang="en-US" sz="4000" b="1"/>
          </a:p>
        </p:txBody>
      </p:sp>
      <p:sp>
        <p:nvSpPr>
          <p:cNvPr id="7" name="Rectangle 6"/>
          <p:cNvSpPr/>
          <p:nvPr/>
        </p:nvSpPr>
        <p:spPr>
          <a:xfrm>
            <a:off x="-467150" y="2311936"/>
            <a:ext cx="7890300" cy="3477875"/>
          </a:xfrm>
          <a:prstGeom prst="rect">
            <a:avLst/>
          </a:prstGeom>
        </p:spPr>
        <p:txBody>
          <a:bodyPr wrap="square">
            <a:spAutoFit/>
          </a:bodyPr>
          <a:lstStyle/>
          <a:p>
            <a:r>
              <a:rPr lang="vi-VN" sz="4400" b="1" dirty="0">
                <a:solidFill>
                  <a:srgbClr val="0000FF"/>
                </a:solidFill>
                <a:latin typeface="Times New Roman" panose="02020603050405020304" pitchFamily="18" charset="0"/>
                <a:cs typeface="Times New Roman" panose="02020603050405020304" pitchFamily="18" charset="0"/>
              </a:rPr>
              <a:t>Các con có thể</a:t>
            </a:r>
            <a:r>
              <a:rPr lang="en-US" sz="4400" b="1" dirty="0">
                <a:solidFill>
                  <a:srgbClr val="0000FF"/>
                </a:solidFill>
                <a:latin typeface="Times New Roman" panose="02020603050405020304" pitchFamily="18" charset="0"/>
                <a:cs typeface="Times New Roman" panose="02020603050405020304" pitchFamily="18" charset="0"/>
              </a:rPr>
              <a:t>:</a:t>
            </a:r>
          </a:p>
          <a:p>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Làm</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thiệp</a:t>
            </a:r>
            <a:endParaRPr lang="en-US" sz="4400" i="1" dirty="0">
              <a:solidFill>
                <a:srgbClr val="0000FF"/>
              </a:solidFill>
              <a:latin typeface="Times New Roman" panose="02020603050405020304" pitchFamily="18" charset="0"/>
              <a:cs typeface="Times New Roman" panose="02020603050405020304" pitchFamily="18" charset="0"/>
            </a:endParaRPr>
          </a:p>
          <a:p>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Viết</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thư</a:t>
            </a:r>
            <a:r>
              <a:rPr lang="en-US" sz="4400" i="1" dirty="0">
                <a:solidFill>
                  <a:srgbClr val="0000FF"/>
                </a:solidFill>
                <a:latin typeface="Times New Roman" panose="02020603050405020304" pitchFamily="18" charset="0"/>
                <a:cs typeface="Times New Roman" panose="02020603050405020304" pitchFamily="18" charset="0"/>
              </a:rPr>
              <a:t> </a:t>
            </a:r>
          </a:p>
          <a:p>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Gọi</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một</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cuộc</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điện</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thoại</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bất</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ngờ</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để</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bày</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tỏ</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tình</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cảm</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với</a:t>
            </a:r>
            <a:r>
              <a:rPr lang="en-US" sz="4400" i="1" dirty="0">
                <a:solidFill>
                  <a:srgbClr val="0000FF"/>
                </a:solidFill>
                <a:latin typeface="Times New Roman" panose="02020603050405020304" pitchFamily="18" charset="0"/>
                <a:cs typeface="Times New Roman" panose="02020603050405020304" pitchFamily="18" charset="0"/>
              </a:rPr>
              <a:t> </a:t>
            </a:r>
            <a:r>
              <a:rPr lang="en-US" sz="4400" i="1" dirty="0" err="1">
                <a:solidFill>
                  <a:srgbClr val="0000FF"/>
                </a:solidFill>
                <a:latin typeface="Times New Roman" panose="02020603050405020304" pitchFamily="18" charset="0"/>
                <a:cs typeface="Times New Roman" panose="02020603050405020304" pitchFamily="18" charset="0"/>
              </a:rPr>
              <a:t>mẹ</a:t>
            </a:r>
            <a:endParaRPr lang="en-US" sz="4400" i="1" dirty="0">
              <a:solidFill>
                <a:srgbClr val="0000FF"/>
              </a:solidFill>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F6612AC-8F2D-4699-9141-1D906590EE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159228177"/>
      </p:ext>
    </p:extLst>
  </p:cSld>
  <p:clrMapOvr>
    <a:masterClrMapping/>
  </p:clrMapOvr>
  <mc:AlternateContent xmlns:mc="http://schemas.openxmlformats.org/markup-compatibility/2006" xmlns:p14="http://schemas.microsoft.com/office/powerpoint/2010/main">
    <mc:Choice Requires="p14">
      <p:transition spd="slow" p14:dur="2000" advTm="26434"/>
    </mc:Choice>
    <mc:Fallback xmlns="">
      <p:transition spd="slow" advTm="2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
            <a:ext cx="12192000" cy="6857999"/>
          </a:xfrm>
          <a:prstGeom prst="rect">
            <a:avLst/>
          </a:prstGeom>
        </p:spPr>
      </p:pic>
      <p:sp>
        <p:nvSpPr>
          <p:cNvPr id="5" name="TextBox 4"/>
          <p:cNvSpPr txBox="1"/>
          <p:nvPr/>
        </p:nvSpPr>
        <p:spPr>
          <a:xfrm>
            <a:off x="-390715" y="2598003"/>
            <a:ext cx="10411825" cy="830997"/>
          </a:xfrm>
          <a:prstGeom prst="rect">
            <a:avLst/>
          </a:prstGeom>
          <a:noFill/>
        </p:spPr>
        <p:txBody>
          <a:bodyPr wrap="none" rtlCol="0">
            <a:spAutoFit/>
          </a:bodyPr>
          <a:lstStyle/>
          <a:p>
            <a:r>
              <a:rPr lang="en-US" sz="4800" b="1" dirty="0">
                <a:latin typeface="Times New Roman" panose="02020603050405020304" pitchFamily="18" charset="0"/>
                <a:cs typeface="Times New Roman" panose="02020603050405020304" pitchFamily="18" charset="0"/>
              </a:rPr>
              <a:t>Nghe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cảm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hát</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Mẹ</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yêu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ơi</a:t>
            </a:r>
            <a:r>
              <a:rPr lang="en-US" sz="4800" b="1" dirty="0">
                <a:latin typeface="Times New Roman" panose="02020603050405020304" pitchFamily="18" charset="0"/>
                <a:cs typeface="Times New Roman" panose="02020603050405020304" pitchFamily="18" charset="0"/>
              </a:rPr>
              <a:t>”</a:t>
            </a:r>
          </a:p>
        </p:txBody>
      </p:sp>
      <p:pic>
        <p:nvPicPr>
          <p:cNvPr id="2" name="Gia Khiêm - Mẹ Yêu Ơ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94075" y="3170306"/>
            <a:ext cx="609600" cy="609600"/>
          </a:xfrm>
          <a:prstGeom prst="rect">
            <a:avLst/>
          </a:prstGeom>
        </p:spPr>
      </p:pic>
      <p:pic>
        <p:nvPicPr>
          <p:cNvPr id="6" name="Audio 5">
            <a:hlinkClick r:id="" action="ppaction://media"/>
            <a:extLst>
              <a:ext uri="{FF2B5EF4-FFF2-40B4-BE49-F238E27FC236}">
                <a16:creationId xmlns:a16="http://schemas.microsoft.com/office/drawing/2014/main" id="{5EECF833-5166-423C-B754-84CCDBCBD77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906000" y="6096000"/>
            <a:ext cx="609600" cy="609600"/>
          </a:xfrm>
          <a:prstGeom prst="rect">
            <a:avLst/>
          </a:prstGeom>
        </p:spPr>
      </p:pic>
      <p:pic>
        <p:nvPicPr>
          <p:cNvPr id="7" name="Bai hat Mẹ Yêu Ơi">
            <a:hlinkClick r:id="" action="ppaction://media"/>
            <a:extLst>
              <a:ext uri="{FF2B5EF4-FFF2-40B4-BE49-F238E27FC236}">
                <a16:creationId xmlns:a16="http://schemas.microsoft.com/office/drawing/2014/main" id="{BBC66108-F6F5-4FCC-A8F6-D3D1664C76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46325" y="6009415"/>
            <a:ext cx="609600" cy="609600"/>
          </a:xfrm>
          <a:prstGeom prst="rect">
            <a:avLst/>
          </a:prstGeom>
        </p:spPr>
      </p:pic>
    </p:spTree>
    <p:extLst>
      <p:ext uri="{BB962C8B-B14F-4D97-AF65-F5344CB8AC3E}">
        <p14:creationId xmlns:p14="http://schemas.microsoft.com/office/powerpoint/2010/main" val="4276300820"/>
      </p:ext>
    </p:extLst>
  </p:cSld>
  <p:clrMapOvr>
    <a:masterClrMapping/>
  </p:clrMapOvr>
  <mc:AlternateContent xmlns:mc="http://schemas.openxmlformats.org/markup-compatibility/2006" xmlns:p14="http://schemas.microsoft.com/office/powerpoint/2010/main">
    <mc:Choice Requires="p14">
      <p:transition spd="slow" p14:dur="2000" advTm="48005"/>
    </mc:Choice>
    <mc:Fallback xmlns="">
      <p:transition spd="slow" advTm="4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1" presetClass="mediacall" presetSubtype="0" fill="hold" nodeType="withEffect">
                                  <p:stCondLst>
                                    <p:cond delay="0"/>
                                  </p:stCondLst>
                                  <p:childTnLst>
                                    <p:cmd type="call" cmd="playFrom(0.0)">
                                      <p:cBhvr>
                                        <p:cTn id="13" dur="2991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E180D4A7-C9FB-4DFB-919C-405C955672EB}">
      <p14:showEvtLst xmlns:p14="http://schemas.microsoft.com/office/powerpoint/2010/main">
        <p14:playEvt time="68" objId="2"/>
        <p14:pauseEvt time="47982" objId="2"/>
        <p14:stopEvt time="4798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3BC84DA-98A2-4AC8-9A66-0CFAE8729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8871" y="0"/>
            <a:ext cx="12192000" cy="6858000"/>
          </a:xfrm>
          <a:prstGeom prst="rect">
            <a:avLst/>
          </a:prstGeom>
        </p:spPr>
      </p:pic>
      <p:sp>
        <p:nvSpPr>
          <p:cNvPr id="4" name="Google Shape;1738;p55">
            <a:hlinkClick r:id="" action="ppaction://hlinkshowjump?jump=nextslide"/>
            <a:extLst>
              <a:ext uri="{FF2B5EF4-FFF2-40B4-BE49-F238E27FC236}">
                <a16:creationId xmlns:a16="http://schemas.microsoft.com/office/drawing/2014/main" id="{CCD19275-F5AB-4182-94B8-33C6D31486CB}"/>
              </a:ext>
            </a:extLst>
          </p:cNvPr>
          <p:cNvSpPr/>
          <p:nvPr/>
        </p:nvSpPr>
        <p:spPr>
          <a:xfrm>
            <a:off x="6337537" y="221594"/>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 name="Google Shape;1739;p55">
            <a:hlinkClick r:id="" action="ppaction://hlinkshowjump?jump=previousslide"/>
            <a:extLst>
              <a:ext uri="{FF2B5EF4-FFF2-40B4-BE49-F238E27FC236}">
                <a16:creationId xmlns:a16="http://schemas.microsoft.com/office/drawing/2014/main" id="{ED7B7BAD-C551-4848-BFD2-393509D902B4}"/>
              </a:ext>
            </a:extLst>
          </p:cNvPr>
          <p:cNvSpPr/>
          <p:nvPr/>
        </p:nvSpPr>
        <p:spPr>
          <a:xfrm flipH="1">
            <a:off x="6132561" y="221594"/>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nvGrpSpPr>
          <p:cNvPr id="7" name="Group 6">
            <a:extLst>
              <a:ext uri="{FF2B5EF4-FFF2-40B4-BE49-F238E27FC236}">
                <a16:creationId xmlns:a16="http://schemas.microsoft.com/office/drawing/2014/main" id="{FBEEAF11-569B-4F0F-A900-2E18AFDCE3AA}"/>
              </a:ext>
            </a:extLst>
          </p:cNvPr>
          <p:cNvGrpSpPr/>
          <p:nvPr/>
        </p:nvGrpSpPr>
        <p:grpSpPr>
          <a:xfrm>
            <a:off x="724754" y="-214243"/>
            <a:ext cx="7459110" cy="1461403"/>
            <a:chOff x="441380" y="1640281"/>
            <a:chExt cx="7459110" cy="1461403"/>
          </a:xfrm>
        </p:grpSpPr>
        <p:sp>
          <p:nvSpPr>
            <p:cNvPr id="8" name="Rectangle: Rounded Corners 7">
              <a:extLst>
                <a:ext uri="{FF2B5EF4-FFF2-40B4-BE49-F238E27FC236}">
                  <a16:creationId xmlns:a16="http://schemas.microsoft.com/office/drawing/2014/main" id="{6552B291-6401-4083-A8CC-A515F5B79243}"/>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id="{22F57223-FA09-4427-85CE-FF80AA82FF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1380" y="1640281"/>
              <a:ext cx="1291590" cy="1291590"/>
            </a:xfrm>
            <a:prstGeom prst="rect">
              <a:avLst/>
            </a:prstGeom>
          </p:spPr>
        </p:pic>
        <p:sp>
          <p:nvSpPr>
            <p:cNvPr id="10" name="TextBox 9">
              <a:extLst>
                <a:ext uri="{FF2B5EF4-FFF2-40B4-BE49-F238E27FC236}">
                  <a16:creationId xmlns:a16="http://schemas.microsoft.com/office/drawing/2014/main" id="{B7BC45BE-C3CA-4B0C-90CB-D3E01482FCF4}"/>
                </a:ext>
              </a:extLst>
            </p:cNvPr>
            <p:cNvSpPr txBox="1"/>
            <p:nvPr/>
          </p:nvSpPr>
          <p:spPr>
            <a:xfrm>
              <a:off x="2078083" y="2024466"/>
              <a:ext cx="5602972" cy="1077218"/>
            </a:xfrm>
            <a:prstGeom prst="rect">
              <a:avLst/>
            </a:prstGeom>
            <a:noFill/>
          </p:spPr>
          <p:txBody>
            <a:bodyPr wrap="square" rtlCol="0">
              <a:spAutoFit/>
            </a:bodyPr>
            <a:lstStyle/>
            <a:p>
              <a:r>
                <a:rPr lang="en-US" sz="3200" dirty="0" err="1">
                  <a:latin typeface="Lobster" panose="00000500000000000000" pitchFamily="2" charset="0"/>
                </a:rPr>
                <a:t>Mẹ</a:t>
              </a:r>
              <a:r>
                <a:rPr lang="en-US" sz="3200" dirty="0">
                  <a:latin typeface="Lobster" panose="00000500000000000000" pitchFamily="2" charset="0"/>
                </a:rPr>
                <a:t> </a:t>
              </a:r>
              <a:r>
                <a:rPr lang="en-US" sz="3200" dirty="0" err="1">
                  <a:latin typeface="Lobster" panose="00000500000000000000" pitchFamily="2" charset="0"/>
                </a:rPr>
                <a:t>tuyệt</a:t>
              </a:r>
              <a:r>
                <a:rPr lang="en-US" sz="3200" dirty="0">
                  <a:latin typeface="Lobster" panose="00000500000000000000" pitchFamily="2" charset="0"/>
                </a:rPr>
                <a:t> </a:t>
              </a:r>
              <a:r>
                <a:rPr lang="en-US" sz="3200" dirty="0" err="1">
                  <a:latin typeface="Lobster" panose="00000500000000000000" pitchFamily="2" charset="0"/>
                </a:rPr>
                <a:t>vời</a:t>
              </a:r>
              <a:r>
                <a:rPr lang="en-US" sz="3200" dirty="0">
                  <a:latin typeface="Lobster" panose="00000500000000000000" pitchFamily="2" charset="0"/>
                </a:rPr>
                <a:t> </a:t>
              </a:r>
              <a:r>
                <a:rPr lang="en-US" sz="3200" dirty="0" err="1">
                  <a:latin typeface="Lobster" panose="00000500000000000000" pitchFamily="2" charset="0"/>
                </a:rPr>
                <a:t>nhất</a:t>
              </a:r>
              <a:r>
                <a:rPr lang="en-US" sz="3200" dirty="0">
                  <a:latin typeface="Lobster" panose="00000500000000000000" pitchFamily="2" charset="0"/>
                </a:rPr>
                <a:t> </a:t>
              </a:r>
              <a:r>
                <a:rPr lang="en-US" sz="3200" dirty="0" err="1">
                  <a:latin typeface="Lobster" panose="00000500000000000000" pitchFamily="2" charset="0"/>
                </a:rPr>
                <a:t>trên</a:t>
              </a:r>
              <a:r>
                <a:rPr lang="en-US" sz="3200" dirty="0">
                  <a:latin typeface="Lobster" panose="00000500000000000000" pitchFamily="2" charset="0"/>
                </a:rPr>
                <a:t> </a:t>
              </a:r>
              <a:r>
                <a:rPr lang="en-US" sz="3200" dirty="0" err="1">
                  <a:latin typeface="Lobster" panose="00000500000000000000" pitchFamily="2" charset="0"/>
                </a:rPr>
                <a:t>đời</a:t>
              </a:r>
              <a:r>
                <a:rPr lang="en-US" sz="3200" dirty="0">
                  <a:latin typeface="Lobster" panose="00000500000000000000" pitchFamily="2" charset="0"/>
                </a:rPr>
                <a:t>!</a:t>
              </a:r>
            </a:p>
          </p:txBody>
        </p:sp>
      </p:grpSp>
      <p:grpSp>
        <p:nvGrpSpPr>
          <p:cNvPr id="13" name="Group 12">
            <a:extLst>
              <a:ext uri="{FF2B5EF4-FFF2-40B4-BE49-F238E27FC236}">
                <a16:creationId xmlns:a16="http://schemas.microsoft.com/office/drawing/2014/main" id="{E2D95C76-A26A-49C4-9A1A-52ED042D1823}"/>
              </a:ext>
            </a:extLst>
          </p:cNvPr>
          <p:cNvGrpSpPr/>
          <p:nvPr/>
        </p:nvGrpSpPr>
        <p:grpSpPr>
          <a:xfrm>
            <a:off x="3227121" y="779238"/>
            <a:ext cx="3371445" cy="2407406"/>
            <a:chOff x="3022054" y="538118"/>
            <a:chExt cx="3371445" cy="2407406"/>
          </a:xfrm>
        </p:grpSpPr>
        <p:pic>
          <p:nvPicPr>
            <p:cNvPr id="14" name="Picture 2" descr="Free Vector | Cute kid student character with text box hand drawn cartoon  art illustration">
              <a:extLst>
                <a:ext uri="{FF2B5EF4-FFF2-40B4-BE49-F238E27FC236}">
                  <a16:creationId xmlns:a16="http://schemas.microsoft.com/office/drawing/2014/main" id="{C6D08C44-4C10-435E-B683-9C0400421C8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75270F-4EE8-496E-8EFF-C28CDDE72AA3}"/>
                </a:ext>
              </a:extLst>
            </p:cNvPr>
            <p:cNvSpPr txBox="1"/>
            <p:nvPr/>
          </p:nvSpPr>
          <p:spPr>
            <a:xfrm>
              <a:off x="3788342" y="1122893"/>
              <a:ext cx="2030568" cy="1569660"/>
            </a:xfrm>
            <a:prstGeom prst="rect">
              <a:avLst/>
            </a:prstGeom>
            <a:noFill/>
          </p:spPr>
          <p:txBody>
            <a:bodyPr wrap="square" rtlCol="0">
              <a:spAutoFit/>
            </a:bodyPr>
            <a:lstStyle/>
            <a:p>
              <a:r>
                <a:rPr lang="en-US" sz="2400" dirty="0">
                  <a:ln w="12700">
                    <a:solidFill>
                      <a:schemeClr val="accent4">
                        <a:lumMod val="25000"/>
                      </a:schemeClr>
                    </a:solidFill>
                  </a:ln>
                  <a:solidFill>
                    <a:schemeClr val="accent4">
                      <a:lumMod val="75000"/>
                    </a:schemeClr>
                  </a:solidFill>
                  <a:latin typeface="SVN-Ziclets" panose="02000603000000000000" pitchFamily="2" charset="0"/>
                </a:rPr>
                <a:t>HỎI NHANH</a:t>
              </a:r>
            </a:p>
            <a:p>
              <a:r>
                <a:rPr lang="en-US" sz="2400" dirty="0">
                  <a:ln w="12700">
                    <a:solidFill>
                      <a:schemeClr val="accent4">
                        <a:lumMod val="25000"/>
                      </a:schemeClr>
                    </a:solidFill>
                  </a:ln>
                  <a:solidFill>
                    <a:schemeClr val="accent4">
                      <a:lumMod val="75000"/>
                    </a:schemeClr>
                  </a:solidFill>
                  <a:latin typeface="SVN-Ziclets" panose="02000603000000000000" pitchFamily="2" charset="0"/>
                </a:rPr>
                <a:t>ĐÁP ĐÚNG</a:t>
              </a:r>
            </a:p>
          </p:txBody>
        </p:sp>
      </p:grpSp>
      <p:grpSp>
        <p:nvGrpSpPr>
          <p:cNvPr id="17" name="Google Shape;1954;p62">
            <a:extLst>
              <a:ext uri="{FF2B5EF4-FFF2-40B4-BE49-F238E27FC236}">
                <a16:creationId xmlns:a16="http://schemas.microsoft.com/office/drawing/2014/main" id="{68600E31-4CB0-47BC-BC3F-A325AB6378F0}"/>
              </a:ext>
            </a:extLst>
          </p:cNvPr>
          <p:cNvGrpSpPr/>
          <p:nvPr/>
        </p:nvGrpSpPr>
        <p:grpSpPr>
          <a:xfrm>
            <a:off x="659739" y="3132748"/>
            <a:ext cx="9427417" cy="1077218"/>
            <a:chOff x="6175594" y="4329324"/>
            <a:chExt cx="1225956" cy="279092"/>
          </a:xfrm>
        </p:grpSpPr>
        <p:sp>
          <p:nvSpPr>
            <p:cNvPr id="19" name="Google Shape;1955;p62">
              <a:extLst>
                <a:ext uri="{FF2B5EF4-FFF2-40B4-BE49-F238E27FC236}">
                  <a16:creationId xmlns:a16="http://schemas.microsoft.com/office/drawing/2014/main" id="{9040F964-0C65-4C41-BEF1-0EEDA02ADFFA}"/>
                </a:ext>
              </a:extLst>
            </p:cNvPr>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 name="Google Shape;1956;p62">
              <a:extLst>
                <a:ext uri="{FF2B5EF4-FFF2-40B4-BE49-F238E27FC236}">
                  <a16:creationId xmlns:a16="http://schemas.microsoft.com/office/drawing/2014/main" id="{FB9D3CA6-5C3B-4A34-BBD5-C0D21F8B4E67}"/>
                </a:ext>
              </a:extLst>
            </p:cNvPr>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bg1"/>
            </a:solidFill>
            <a:ln>
              <a:noFill/>
            </a:ln>
          </p:spPr>
          <p:txBody>
            <a:bodyPr spcFirstLastPara="1" wrap="square" lIns="91425" tIns="91425" rIns="91425" bIns="91425" anchor="ctr" anchorCtr="0">
              <a:noAutofit/>
            </a:bodyPr>
            <a:lstStyle/>
            <a:p>
              <a:endParaRPr/>
            </a:p>
          </p:txBody>
        </p:sp>
      </p:grpSp>
      <p:sp>
        <p:nvSpPr>
          <p:cNvPr id="24" name="TextBox 23">
            <a:extLst>
              <a:ext uri="{FF2B5EF4-FFF2-40B4-BE49-F238E27FC236}">
                <a16:creationId xmlns:a16="http://schemas.microsoft.com/office/drawing/2014/main" id="{91B20B5B-C8C3-455F-AECB-9AF51026FD5C}"/>
              </a:ext>
            </a:extLst>
          </p:cNvPr>
          <p:cNvSpPr txBox="1"/>
          <p:nvPr/>
        </p:nvSpPr>
        <p:spPr>
          <a:xfrm>
            <a:off x="2533473" y="3305485"/>
            <a:ext cx="6419751" cy="1077218"/>
          </a:xfrm>
          <a:prstGeom prst="rect">
            <a:avLst/>
          </a:prstGeom>
          <a:noFill/>
        </p:spPr>
        <p:txBody>
          <a:bodyPr wrap="square" rtlCol="0">
            <a:spAutoFit/>
          </a:bodyPr>
          <a:lstStyle/>
          <a:p>
            <a:r>
              <a:rPr lang="en-US" sz="3200" dirty="0" err="1">
                <a:solidFill>
                  <a:schemeClr val="accent4">
                    <a:lumMod val="50000"/>
                  </a:schemeClr>
                </a:solidFill>
                <a:latin typeface="Lobster" panose="00000500000000000000" pitchFamily="2" charset="0"/>
              </a:rPr>
              <a:t>Ngày</a:t>
            </a:r>
            <a:r>
              <a:rPr lang="en-US" sz="3200" dirty="0">
                <a:solidFill>
                  <a:schemeClr val="accent4">
                    <a:lumMod val="50000"/>
                  </a:schemeClr>
                </a:solidFill>
                <a:latin typeface="Lobster" panose="00000500000000000000" pitchFamily="2" charset="0"/>
              </a:rPr>
              <a:t> 20/10 </a:t>
            </a:r>
            <a:r>
              <a:rPr lang="en-US" sz="3200" dirty="0" err="1">
                <a:solidFill>
                  <a:schemeClr val="accent4">
                    <a:lumMod val="50000"/>
                  </a:schemeClr>
                </a:solidFill>
                <a:latin typeface="Lobster" panose="00000500000000000000" pitchFamily="2" charset="0"/>
              </a:rPr>
              <a:t>dành</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cho</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những</a:t>
            </a:r>
            <a:r>
              <a:rPr lang="en-US" sz="3200" dirty="0">
                <a:solidFill>
                  <a:schemeClr val="accent4">
                    <a:lumMod val="50000"/>
                  </a:schemeClr>
                </a:solidFill>
                <a:latin typeface="Lobster" panose="00000500000000000000" pitchFamily="2" charset="0"/>
              </a:rPr>
              <a:t> ai?</a:t>
            </a:r>
          </a:p>
        </p:txBody>
      </p:sp>
      <p:sp>
        <p:nvSpPr>
          <p:cNvPr id="25" name="TextBox 24">
            <a:extLst>
              <a:ext uri="{FF2B5EF4-FFF2-40B4-BE49-F238E27FC236}">
                <a16:creationId xmlns:a16="http://schemas.microsoft.com/office/drawing/2014/main" id="{C2353385-7F6E-4308-A4EC-0E7909472FF0}"/>
              </a:ext>
            </a:extLst>
          </p:cNvPr>
          <p:cNvSpPr txBox="1"/>
          <p:nvPr/>
        </p:nvSpPr>
        <p:spPr>
          <a:xfrm>
            <a:off x="4132520" y="4384871"/>
            <a:ext cx="5636968" cy="1200329"/>
          </a:xfrm>
          <a:prstGeom prst="rect">
            <a:avLst/>
          </a:prstGeom>
          <a:noFill/>
        </p:spPr>
        <p:txBody>
          <a:bodyPr wrap="square" rtlCol="0">
            <a:spAutoFit/>
          </a:bodyPr>
          <a:lstStyle/>
          <a:p>
            <a:r>
              <a:rPr lang="en-US" sz="3600" dirty="0" err="1">
                <a:solidFill>
                  <a:schemeClr val="tx2">
                    <a:lumMod val="50000"/>
                  </a:schemeClr>
                </a:solidFill>
                <a:latin typeface="Lobster" panose="00000500000000000000" pitchFamily="2" charset="0"/>
              </a:rPr>
              <a:t>Dành</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cho</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bà</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mẹ</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cô</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chị</a:t>
            </a:r>
            <a:r>
              <a:rPr lang="en-US" sz="3600" dirty="0">
                <a:solidFill>
                  <a:schemeClr val="tx2">
                    <a:lumMod val="50000"/>
                  </a:schemeClr>
                </a:solidFill>
                <a:latin typeface="Lobster" panose="00000500000000000000" pitchFamily="2" charset="0"/>
              </a:rPr>
              <a:t>, …</a:t>
            </a:r>
          </a:p>
        </p:txBody>
      </p:sp>
      <p:pic>
        <p:nvPicPr>
          <p:cNvPr id="9" name="Audio 8">
            <a:hlinkClick r:id="" action="ppaction://media"/>
            <a:extLst>
              <a:ext uri="{FF2B5EF4-FFF2-40B4-BE49-F238E27FC236}">
                <a16:creationId xmlns:a16="http://schemas.microsoft.com/office/drawing/2014/main" id="{91A6D175-864A-464C-850E-C418F5E3668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632947151"/>
      </p:ext>
    </p:extLst>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3"/>
                                        </p:tgtEl>
                                        <p:attrNameLst>
                                          <p:attrName>r</p:attrName>
                                        </p:attrNameLst>
                                      </p:cBhvr>
                                    </p:animRot>
                                    <p:animRot by="-240000">
                                      <p:cBhvr>
                                        <p:cTn id="9" dur="200" fill="hold">
                                          <p:stCondLst>
                                            <p:cond delay="200"/>
                                          </p:stCondLst>
                                        </p:cTn>
                                        <p:tgtEl>
                                          <p:spTgt spid="13"/>
                                        </p:tgtEl>
                                        <p:attrNameLst>
                                          <p:attrName>r</p:attrName>
                                        </p:attrNameLst>
                                      </p:cBhvr>
                                    </p:animRot>
                                    <p:animRot by="240000">
                                      <p:cBhvr>
                                        <p:cTn id="10" dur="200" fill="hold">
                                          <p:stCondLst>
                                            <p:cond delay="400"/>
                                          </p:stCondLst>
                                        </p:cTn>
                                        <p:tgtEl>
                                          <p:spTgt spid="13"/>
                                        </p:tgtEl>
                                        <p:attrNameLst>
                                          <p:attrName>r</p:attrName>
                                        </p:attrNameLst>
                                      </p:cBhvr>
                                    </p:animRot>
                                    <p:animRot by="-240000">
                                      <p:cBhvr>
                                        <p:cTn id="11" dur="200" fill="hold">
                                          <p:stCondLst>
                                            <p:cond delay="600"/>
                                          </p:stCondLst>
                                        </p:cTn>
                                        <p:tgtEl>
                                          <p:spTgt spid="13"/>
                                        </p:tgtEl>
                                        <p:attrNameLst>
                                          <p:attrName>r</p:attrName>
                                        </p:attrNameLst>
                                      </p:cBhvr>
                                    </p:animRot>
                                    <p:animRot by="120000">
                                      <p:cBhvr>
                                        <p:cTn id="12" dur="200" fill="hold">
                                          <p:stCondLst>
                                            <p:cond delay="800"/>
                                          </p:stCondLst>
                                        </p:cTn>
                                        <p:tgtEl>
                                          <p:spTgt spid="1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3BC84DA-98A2-4AC8-9A66-0CFAE8729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8871" y="0"/>
            <a:ext cx="12192000" cy="6858000"/>
          </a:xfrm>
          <a:prstGeom prst="rect">
            <a:avLst/>
          </a:prstGeom>
        </p:spPr>
      </p:pic>
      <p:sp>
        <p:nvSpPr>
          <p:cNvPr id="4" name="Google Shape;1738;p55">
            <a:hlinkClick r:id="" action="ppaction://hlinkshowjump?jump=nextslide"/>
            <a:extLst>
              <a:ext uri="{FF2B5EF4-FFF2-40B4-BE49-F238E27FC236}">
                <a16:creationId xmlns:a16="http://schemas.microsoft.com/office/drawing/2014/main" id="{CCD19275-F5AB-4182-94B8-33C6D31486CB}"/>
              </a:ext>
            </a:extLst>
          </p:cNvPr>
          <p:cNvSpPr/>
          <p:nvPr/>
        </p:nvSpPr>
        <p:spPr>
          <a:xfrm>
            <a:off x="6337537" y="221594"/>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 name="Google Shape;1739;p55">
            <a:hlinkClick r:id="" action="ppaction://hlinkshowjump?jump=previousslide"/>
            <a:extLst>
              <a:ext uri="{FF2B5EF4-FFF2-40B4-BE49-F238E27FC236}">
                <a16:creationId xmlns:a16="http://schemas.microsoft.com/office/drawing/2014/main" id="{ED7B7BAD-C551-4848-BFD2-393509D902B4}"/>
              </a:ext>
            </a:extLst>
          </p:cNvPr>
          <p:cNvSpPr/>
          <p:nvPr/>
        </p:nvSpPr>
        <p:spPr>
          <a:xfrm flipH="1">
            <a:off x="6132561" y="221594"/>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nvGrpSpPr>
          <p:cNvPr id="7" name="Group 6">
            <a:extLst>
              <a:ext uri="{FF2B5EF4-FFF2-40B4-BE49-F238E27FC236}">
                <a16:creationId xmlns:a16="http://schemas.microsoft.com/office/drawing/2014/main" id="{FBEEAF11-569B-4F0F-A900-2E18AFDCE3AA}"/>
              </a:ext>
            </a:extLst>
          </p:cNvPr>
          <p:cNvGrpSpPr/>
          <p:nvPr/>
        </p:nvGrpSpPr>
        <p:grpSpPr>
          <a:xfrm>
            <a:off x="724754" y="-214243"/>
            <a:ext cx="7459110" cy="1461403"/>
            <a:chOff x="441380" y="1640281"/>
            <a:chExt cx="7459110" cy="1461403"/>
          </a:xfrm>
        </p:grpSpPr>
        <p:sp>
          <p:nvSpPr>
            <p:cNvPr id="8" name="Rectangle: Rounded Corners 7">
              <a:extLst>
                <a:ext uri="{FF2B5EF4-FFF2-40B4-BE49-F238E27FC236}">
                  <a16:creationId xmlns:a16="http://schemas.microsoft.com/office/drawing/2014/main" id="{6552B291-6401-4083-A8CC-A515F5B79243}"/>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circle&#10;&#10;Description automatically generated">
              <a:extLst>
                <a:ext uri="{FF2B5EF4-FFF2-40B4-BE49-F238E27FC236}">
                  <a16:creationId xmlns:a16="http://schemas.microsoft.com/office/drawing/2014/main" id="{22F57223-FA09-4427-85CE-FF80AA82FF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1380" y="1640281"/>
              <a:ext cx="1291590" cy="1291590"/>
            </a:xfrm>
            <a:prstGeom prst="rect">
              <a:avLst/>
            </a:prstGeom>
          </p:spPr>
        </p:pic>
        <p:sp>
          <p:nvSpPr>
            <p:cNvPr id="10" name="TextBox 9">
              <a:extLst>
                <a:ext uri="{FF2B5EF4-FFF2-40B4-BE49-F238E27FC236}">
                  <a16:creationId xmlns:a16="http://schemas.microsoft.com/office/drawing/2014/main" id="{B7BC45BE-C3CA-4B0C-90CB-D3E01482FCF4}"/>
                </a:ext>
              </a:extLst>
            </p:cNvPr>
            <p:cNvSpPr txBox="1"/>
            <p:nvPr/>
          </p:nvSpPr>
          <p:spPr>
            <a:xfrm>
              <a:off x="2078083" y="2024466"/>
              <a:ext cx="5602972" cy="1077218"/>
            </a:xfrm>
            <a:prstGeom prst="rect">
              <a:avLst/>
            </a:prstGeom>
            <a:noFill/>
          </p:spPr>
          <p:txBody>
            <a:bodyPr wrap="square" rtlCol="0">
              <a:spAutoFit/>
            </a:bodyPr>
            <a:lstStyle/>
            <a:p>
              <a:r>
                <a:rPr lang="en-US" sz="3200" dirty="0" err="1">
                  <a:latin typeface="Lobster" panose="00000500000000000000" pitchFamily="2" charset="0"/>
                </a:rPr>
                <a:t>Mẹ</a:t>
              </a:r>
              <a:r>
                <a:rPr lang="en-US" sz="3200" dirty="0">
                  <a:latin typeface="Lobster" panose="00000500000000000000" pitchFamily="2" charset="0"/>
                </a:rPr>
                <a:t> </a:t>
              </a:r>
              <a:r>
                <a:rPr lang="en-US" sz="3200" dirty="0" err="1">
                  <a:latin typeface="Lobster" panose="00000500000000000000" pitchFamily="2" charset="0"/>
                </a:rPr>
                <a:t>tuyệt</a:t>
              </a:r>
              <a:r>
                <a:rPr lang="en-US" sz="3200" dirty="0">
                  <a:latin typeface="Lobster" panose="00000500000000000000" pitchFamily="2" charset="0"/>
                </a:rPr>
                <a:t> </a:t>
              </a:r>
              <a:r>
                <a:rPr lang="en-US" sz="3200" dirty="0" err="1">
                  <a:latin typeface="Lobster" panose="00000500000000000000" pitchFamily="2" charset="0"/>
                </a:rPr>
                <a:t>vời</a:t>
              </a:r>
              <a:r>
                <a:rPr lang="en-US" sz="3200" dirty="0">
                  <a:latin typeface="Lobster" panose="00000500000000000000" pitchFamily="2" charset="0"/>
                </a:rPr>
                <a:t> </a:t>
              </a:r>
              <a:r>
                <a:rPr lang="en-US" sz="3200" dirty="0" err="1">
                  <a:latin typeface="Lobster" panose="00000500000000000000" pitchFamily="2" charset="0"/>
                </a:rPr>
                <a:t>nhất</a:t>
              </a:r>
              <a:r>
                <a:rPr lang="en-US" sz="3200" dirty="0">
                  <a:latin typeface="Lobster" panose="00000500000000000000" pitchFamily="2" charset="0"/>
                </a:rPr>
                <a:t> </a:t>
              </a:r>
              <a:r>
                <a:rPr lang="en-US" sz="3200" dirty="0" err="1">
                  <a:latin typeface="Lobster" panose="00000500000000000000" pitchFamily="2" charset="0"/>
                </a:rPr>
                <a:t>trên</a:t>
              </a:r>
              <a:r>
                <a:rPr lang="en-US" sz="3200" dirty="0">
                  <a:latin typeface="Lobster" panose="00000500000000000000" pitchFamily="2" charset="0"/>
                </a:rPr>
                <a:t> </a:t>
              </a:r>
              <a:r>
                <a:rPr lang="en-US" sz="3200" dirty="0" err="1">
                  <a:latin typeface="Lobster" panose="00000500000000000000" pitchFamily="2" charset="0"/>
                </a:rPr>
                <a:t>đời</a:t>
              </a:r>
              <a:r>
                <a:rPr lang="en-US" sz="3200" dirty="0">
                  <a:latin typeface="Lobster" panose="00000500000000000000" pitchFamily="2" charset="0"/>
                </a:rPr>
                <a:t>!</a:t>
              </a:r>
            </a:p>
          </p:txBody>
        </p:sp>
      </p:grpSp>
      <p:grpSp>
        <p:nvGrpSpPr>
          <p:cNvPr id="13" name="Group 12">
            <a:extLst>
              <a:ext uri="{FF2B5EF4-FFF2-40B4-BE49-F238E27FC236}">
                <a16:creationId xmlns:a16="http://schemas.microsoft.com/office/drawing/2014/main" id="{E2D95C76-A26A-49C4-9A1A-52ED042D1823}"/>
              </a:ext>
            </a:extLst>
          </p:cNvPr>
          <p:cNvGrpSpPr/>
          <p:nvPr/>
        </p:nvGrpSpPr>
        <p:grpSpPr>
          <a:xfrm>
            <a:off x="3227121" y="779238"/>
            <a:ext cx="3371445" cy="2407406"/>
            <a:chOff x="3022054" y="538118"/>
            <a:chExt cx="3371445" cy="2407406"/>
          </a:xfrm>
        </p:grpSpPr>
        <p:pic>
          <p:nvPicPr>
            <p:cNvPr id="14" name="Picture 2" descr="Free Vector | Cute kid student character with text box hand drawn cartoon  art illustration">
              <a:extLst>
                <a:ext uri="{FF2B5EF4-FFF2-40B4-BE49-F238E27FC236}">
                  <a16:creationId xmlns:a16="http://schemas.microsoft.com/office/drawing/2014/main" id="{C6D08C44-4C10-435E-B683-9C0400421C8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75270F-4EE8-496E-8EFF-C28CDDE72AA3}"/>
                </a:ext>
              </a:extLst>
            </p:cNvPr>
            <p:cNvSpPr txBox="1"/>
            <p:nvPr/>
          </p:nvSpPr>
          <p:spPr>
            <a:xfrm>
              <a:off x="3788342" y="1122893"/>
              <a:ext cx="2030568" cy="1569660"/>
            </a:xfrm>
            <a:prstGeom prst="rect">
              <a:avLst/>
            </a:prstGeom>
            <a:noFill/>
          </p:spPr>
          <p:txBody>
            <a:bodyPr wrap="square" rtlCol="0">
              <a:spAutoFit/>
            </a:bodyPr>
            <a:lstStyle/>
            <a:p>
              <a:r>
                <a:rPr lang="en-US" sz="2400" dirty="0">
                  <a:ln w="12700">
                    <a:solidFill>
                      <a:schemeClr val="accent4">
                        <a:lumMod val="25000"/>
                      </a:schemeClr>
                    </a:solidFill>
                  </a:ln>
                  <a:solidFill>
                    <a:schemeClr val="accent4">
                      <a:lumMod val="75000"/>
                    </a:schemeClr>
                  </a:solidFill>
                  <a:latin typeface="SVN-Ziclets" panose="02000603000000000000" pitchFamily="2" charset="0"/>
                </a:rPr>
                <a:t>HỎI NHANH</a:t>
              </a:r>
            </a:p>
            <a:p>
              <a:r>
                <a:rPr lang="en-US" sz="2400" dirty="0">
                  <a:ln w="12700">
                    <a:solidFill>
                      <a:schemeClr val="accent4">
                        <a:lumMod val="25000"/>
                      </a:schemeClr>
                    </a:solidFill>
                  </a:ln>
                  <a:solidFill>
                    <a:schemeClr val="accent4">
                      <a:lumMod val="75000"/>
                    </a:schemeClr>
                  </a:solidFill>
                  <a:latin typeface="SVN-Ziclets" panose="02000603000000000000" pitchFamily="2" charset="0"/>
                </a:rPr>
                <a:t>ĐÁP ĐÚNG</a:t>
              </a:r>
            </a:p>
          </p:txBody>
        </p:sp>
      </p:grpSp>
      <p:grpSp>
        <p:nvGrpSpPr>
          <p:cNvPr id="17" name="Google Shape;1954;p62">
            <a:extLst>
              <a:ext uri="{FF2B5EF4-FFF2-40B4-BE49-F238E27FC236}">
                <a16:creationId xmlns:a16="http://schemas.microsoft.com/office/drawing/2014/main" id="{68600E31-4CB0-47BC-BC3F-A325AB6378F0}"/>
              </a:ext>
            </a:extLst>
          </p:cNvPr>
          <p:cNvGrpSpPr/>
          <p:nvPr/>
        </p:nvGrpSpPr>
        <p:grpSpPr>
          <a:xfrm>
            <a:off x="659739" y="3132748"/>
            <a:ext cx="9427417" cy="1077218"/>
            <a:chOff x="6175594" y="4329324"/>
            <a:chExt cx="1225956" cy="279092"/>
          </a:xfrm>
        </p:grpSpPr>
        <p:sp>
          <p:nvSpPr>
            <p:cNvPr id="19" name="Google Shape;1955;p62">
              <a:extLst>
                <a:ext uri="{FF2B5EF4-FFF2-40B4-BE49-F238E27FC236}">
                  <a16:creationId xmlns:a16="http://schemas.microsoft.com/office/drawing/2014/main" id="{9040F964-0C65-4C41-BEF1-0EEDA02ADFFA}"/>
                </a:ext>
              </a:extLst>
            </p:cNvPr>
            <p:cNvSpPr/>
            <p:nvPr/>
          </p:nvSpPr>
          <p:spPr>
            <a:xfrm>
              <a:off x="6175594" y="4329324"/>
              <a:ext cx="1225956" cy="279092"/>
            </a:xfrm>
            <a:custGeom>
              <a:avLst/>
              <a:gdLst/>
              <a:ahLst/>
              <a:cxnLst/>
              <a:rect l="l" t="t" r="r" b="b"/>
              <a:pathLst>
                <a:path w="33125" h="7541" extrusionOk="0">
                  <a:moveTo>
                    <a:pt x="1" y="0"/>
                  </a:moveTo>
                  <a:lnTo>
                    <a:pt x="2943" y="3617"/>
                  </a:lnTo>
                  <a:lnTo>
                    <a:pt x="1" y="7540"/>
                  </a:lnTo>
                  <a:lnTo>
                    <a:pt x="33124" y="7540"/>
                  </a:lnTo>
                  <a:lnTo>
                    <a:pt x="3312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 name="Google Shape;1956;p62">
              <a:extLst>
                <a:ext uri="{FF2B5EF4-FFF2-40B4-BE49-F238E27FC236}">
                  <a16:creationId xmlns:a16="http://schemas.microsoft.com/office/drawing/2014/main" id="{FB9D3CA6-5C3B-4A34-BBD5-C0D21F8B4E67}"/>
                </a:ext>
              </a:extLst>
            </p:cNvPr>
            <p:cNvSpPr/>
            <p:nvPr/>
          </p:nvSpPr>
          <p:spPr>
            <a:xfrm>
              <a:off x="6313109" y="4360114"/>
              <a:ext cx="1047131" cy="202833"/>
            </a:xfrm>
            <a:custGeom>
              <a:avLst/>
              <a:gdLst/>
              <a:ahLst/>
              <a:cxnLst/>
              <a:rect l="l" t="t" r="r" b="b"/>
              <a:pathLst>
                <a:path w="24399" h="4374" extrusionOk="0">
                  <a:moveTo>
                    <a:pt x="0" y="1"/>
                  </a:moveTo>
                  <a:lnTo>
                    <a:pt x="0" y="4374"/>
                  </a:lnTo>
                  <a:lnTo>
                    <a:pt x="24399" y="4374"/>
                  </a:lnTo>
                  <a:lnTo>
                    <a:pt x="24399" y="1"/>
                  </a:lnTo>
                  <a:close/>
                </a:path>
              </a:pathLst>
            </a:custGeom>
            <a:solidFill>
              <a:schemeClr val="bg1"/>
            </a:solidFill>
            <a:ln>
              <a:noFill/>
            </a:ln>
          </p:spPr>
          <p:txBody>
            <a:bodyPr spcFirstLastPara="1" wrap="square" lIns="91425" tIns="91425" rIns="91425" bIns="91425" anchor="ctr" anchorCtr="0">
              <a:noAutofit/>
            </a:bodyPr>
            <a:lstStyle/>
            <a:p>
              <a:endParaRPr/>
            </a:p>
          </p:txBody>
        </p:sp>
      </p:grpSp>
      <p:sp>
        <p:nvSpPr>
          <p:cNvPr id="25" name="TextBox 24">
            <a:extLst>
              <a:ext uri="{FF2B5EF4-FFF2-40B4-BE49-F238E27FC236}">
                <a16:creationId xmlns:a16="http://schemas.microsoft.com/office/drawing/2014/main" id="{C2353385-7F6E-4308-A4EC-0E7909472FF0}"/>
              </a:ext>
            </a:extLst>
          </p:cNvPr>
          <p:cNvSpPr txBox="1"/>
          <p:nvPr/>
        </p:nvSpPr>
        <p:spPr>
          <a:xfrm>
            <a:off x="3656223" y="4238772"/>
            <a:ext cx="6281480" cy="2308324"/>
          </a:xfrm>
          <a:prstGeom prst="rect">
            <a:avLst/>
          </a:prstGeom>
          <a:noFill/>
        </p:spPr>
        <p:txBody>
          <a:bodyPr wrap="square" rtlCol="0">
            <a:spAutoFit/>
          </a:bodyPr>
          <a:lstStyle/>
          <a:p>
            <a:pPr algn="ctr"/>
            <a:r>
              <a:rPr lang="en-US" sz="3600" dirty="0" err="1">
                <a:solidFill>
                  <a:schemeClr val="tx2">
                    <a:lumMod val="50000"/>
                  </a:schemeClr>
                </a:solidFill>
                <a:latin typeface="Lobster" panose="00000500000000000000" pitchFamily="2" charset="0"/>
              </a:rPr>
              <a:t>Làm</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thiệp</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vẽ</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tranh</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làm</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hoa</a:t>
            </a:r>
            <a:r>
              <a:rPr lang="en-US" sz="3600" dirty="0">
                <a:solidFill>
                  <a:schemeClr val="tx2">
                    <a:lumMod val="50000"/>
                  </a:schemeClr>
                </a:solidFill>
                <a:latin typeface="Lobster" panose="00000500000000000000" pitchFamily="2" charset="0"/>
              </a:rPr>
              <a:t>, … </a:t>
            </a:r>
            <a:r>
              <a:rPr lang="en-US" sz="3600" dirty="0" err="1">
                <a:solidFill>
                  <a:schemeClr val="tx2">
                    <a:lumMod val="50000"/>
                  </a:schemeClr>
                </a:solidFill>
                <a:latin typeface="Lobster" panose="00000500000000000000" pitchFamily="2" charset="0"/>
              </a:rPr>
              <a:t>tặng</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cho</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người</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phụ</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nữ</a:t>
            </a:r>
            <a:r>
              <a:rPr lang="en-US" sz="3600" dirty="0">
                <a:solidFill>
                  <a:schemeClr val="tx2">
                    <a:lumMod val="50000"/>
                  </a:schemeClr>
                </a:solidFill>
                <a:latin typeface="Lobster" panose="00000500000000000000" pitchFamily="2" charset="0"/>
              </a:rPr>
              <a:t> </a:t>
            </a:r>
            <a:endParaRPr lang="vi-VN" sz="3600" dirty="0">
              <a:solidFill>
                <a:schemeClr val="tx2">
                  <a:lumMod val="50000"/>
                </a:schemeClr>
              </a:solidFill>
              <a:latin typeface="Lobster" panose="00000500000000000000" pitchFamily="2" charset="0"/>
            </a:endParaRPr>
          </a:p>
          <a:p>
            <a:pPr algn="ctr"/>
            <a:r>
              <a:rPr lang="vi-VN" sz="3600" dirty="0">
                <a:solidFill>
                  <a:schemeClr val="tx2">
                    <a:lumMod val="50000"/>
                  </a:schemeClr>
                </a:solidFill>
                <a:latin typeface="Lobster" panose="00000500000000000000" pitchFamily="2" charset="0"/>
              </a:rPr>
              <a:t>m</a:t>
            </a:r>
            <a:r>
              <a:rPr lang="en-US" sz="3600" dirty="0">
                <a:solidFill>
                  <a:schemeClr val="tx2">
                    <a:lumMod val="50000"/>
                  </a:schemeClr>
                </a:solidFill>
                <a:latin typeface="Lobster" panose="00000500000000000000" pitchFamily="2" charset="0"/>
              </a:rPr>
              <a:t>à </a:t>
            </a:r>
            <a:r>
              <a:rPr lang="en-US" sz="3600" dirty="0" err="1">
                <a:solidFill>
                  <a:schemeClr val="tx2">
                    <a:lumMod val="50000"/>
                  </a:schemeClr>
                </a:solidFill>
                <a:latin typeface="Lobster" panose="00000500000000000000" pitchFamily="2" charset="0"/>
              </a:rPr>
              <a:t>em</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yêu</a:t>
            </a:r>
            <a:r>
              <a:rPr lang="en-US" sz="3600" dirty="0">
                <a:solidFill>
                  <a:schemeClr val="tx2">
                    <a:lumMod val="50000"/>
                  </a:schemeClr>
                </a:solidFill>
                <a:latin typeface="Lobster" panose="00000500000000000000" pitchFamily="2" charset="0"/>
              </a:rPr>
              <a:t> </a:t>
            </a:r>
            <a:r>
              <a:rPr lang="en-US" sz="3600" dirty="0" err="1">
                <a:solidFill>
                  <a:schemeClr val="tx2">
                    <a:lumMod val="50000"/>
                  </a:schemeClr>
                </a:solidFill>
                <a:latin typeface="Lobster" panose="00000500000000000000" pitchFamily="2" charset="0"/>
              </a:rPr>
              <a:t>mến</a:t>
            </a:r>
            <a:r>
              <a:rPr lang="en-US" sz="3600" dirty="0">
                <a:solidFill>
                  <a:schemeClr val="tx2">
                    <a:lumMod val="50000"/>
                  </a:schemeClr>
                </a:solidFill>
                <a:latin typeface="Lobster" panose="00000500000000000000" pitchFamily="2" charset="0"/>
              </a:rPr>
              <a:t>.</a:t>
            </a:r>
          </a:p>
        </p:txBody>
      </p:sp>
      <p:sp>
        <p:nvSpPr>
          <p:cNvPr id="18" name="TextBox 17">
            <a:extLst>
              <a:ext uri="{FF2B5EF4-FFF2-40B4-BE49-F238E27FC236}">
                <a16:creationId xmlns:a16="http://schemas.microsoft.com/office/drawing/2014/main" id="{707C7D9F-61A2-4E41-9E76-97902B7C9741}"/>
              </a:ext>
            </a:extLst>
          </p:cNvPr>
          <p:cNvSpPr txBox="1"/>
          <p:nvPr/>
        </p:nvSpPr>
        <p:spPr>
          <a:xfrm>
            <a:off x="2695348" y="3305485"/>
            <a:ext cx="6096000" cy="1077218"/>
          </a:xfrm>
          <a:prstGeom prst="rect">
            <a:avLst/>
          </a:prstGeom>
          <a:noFill/>
        </p:spPr>
        <p:txBody>
          <a:bodyPr wrap="square">
            <a:spAutoFit/>
          </a:bodyPr>
          <a:lstStyle/>
          <a:p>
            <a:r>
              <a:rPr lang="en-US" sz="3200" dirty="0" err="1">
                <a:solidFill>
                  <a:schemeClr val="accent4">
                    <a:lumMod val="50000"/>
                  </a:schemeClr>
                </a:solidFill>
                <a:latin typeface="Lobster" panose="00000500000000000000" pitchFamily="2" charset="0"/>
              </a:rPr>
              <a:t>Em</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sẽ</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làm</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gì</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trong</a:t>
            </a:r>
            <a:r>
              <a:rPr lang="en-US" sz="3200" dirty="0">
                <a:solidFill>
                  <a:schemeClr val="accent4">
                    <a:lumMod val="50000"/>
                  </a:schemeClr>
                </a:solidFill>
                <a:latin typeface="Lobster" panose="00000500000000000000" pitchFamily="2" charset="0"/>
              </a:rPr>
              <a:t> </a:t>
            </a:r>
            <a:r>
              <a:rPr lang="en-US" sz="3200" dirty="0" err="1">
                <a:solidFill>
                  <a:schemeClr val="accent4">
                    <a:lumMod val="50000"/>
                  </a:schemeClr>
                </a:solidFill>
                <a:latin typeface="Lobster" panose="00000500000000000000" pitchFamily="2" charset="0"/>
              </a:rPr>
              <a:t>ngày</a:t>
            </a:r>
            <a:r>
              <a:rPr lang="en-US" sz="3200" dirty="0">
                <a:solidFill>
                  <a:schemeClr val="accent4">
                    <a:lumMod val="50000"/>
                  </a:schemeClr>
                </a:solidFill>
                <a:latin typeface="Lobster" panose="00000500000000000000" pitchFamily="2" charset="0"/>
              </a:rPr>
              <a:t> 20/10?</a:t>
            </a:r>
          </a:p>
        </p:txBody>
      </p:sp>
      <p:pic>
        <p:nvPicPr>
          <p:cNvPr id="9" name="Audio 8">
            <a:hlinkClick r:id="" action="ppaction://media"/>
            <a:extLst>
              <a:ext uri="{FF2B5EF4-FFF2-40B4-BE49-F238E27FC236}">
                <a16:creationId xmlns:a16="http://schemas.microsoft.com/office/drawing/2014/main" id="{48987372-9C15-45D8-AEB8-7FF0683EF40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693690755"/>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3"/>
                                        </p:tgtEl>
                                        <p:attrNameLst>
                                          <p:attrName>r</p:attrName>
                                        </p:attrNameLst>
                                      </p:cBhvr>
                                    </p:animRot>
                                    <p:animRot by="-240000">
                                      <p:cBhvr>
                                        <p:cTn id="9" dur="200" fill="hold">
                                          <p:stCondLst>
                                            <p:cond delay="200"/>
                                          </p:stCondLst>
                                        </p:cTn>
                                        <p:tgtEl>
                                          <p:spTgt spid="13"/>
                                        </p:tgtEl>
                                        <p:attrNameLst>
                                          <p:attrName>r</p:attrName>
                                        </p:attrNameLst>
                                      </p:cBhvr>
                                    </p:animRot>
                                    <p:animRot by="240000">
                                      <p:cBhvr>
                                        <p:cTn id="10" dur="200" fill="hold">
                                          <p:stCondLst>
                                            <p:cond delay="400"/>
                                          </p:stCondLst>
                                        </p:cTn>
                                        <p:tgtEl>
                                          <p:spTgt spid="13"/>
                                        </p:tgtEl>
                                        <p:attrNameLst>
                                          <p:attrName>r</p:attrName>
                                        </p:attrNameLst>
                                      </p:cBhvr>
                                    </p:animRot>
                                    <p:animRot by="-240000">
                                      <p:cBhvr>
                                        <p:cTn id="11" dur="200" fill="hold">
                                          <p:stCondLst>
                                            <p:cond delay="600"/>
                                          </p:stCondLst>
                                        </p:cTn>
                                        <p:tgtEl>
                                          <p:spTgt spid="13"/>
                                        </p:tgtEl>
                                        <p:attrNameLst>
                                          <p:attrName>r</p:attrName>
                                        </p:attrNameLst>
                                      </p:cBhvr>
                                    </p:animRot>
                                    <p:animRot by="120000">
                                      <p:cBhvr>
                                        <p:cTn id="12" dur="200" fill="hold">
                                          <p:stCondLst>
                                            <p:cond delay="800"/>
                                          </p:stCondLst>
                                        </p:cTn>
                                        <p:tgtEl>
                                          <p:spTgt spid="1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nền kể chuyện cực hay - NV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1345" y="2770256"/>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7" name="Rectangle 6"/>
          <p:cNvSpPr/>
          <p:nvPr/>
        </p:nvSpPr>
        <p:spPr>
          <a:xfrm>
            <a:off x="-107988" y="341382"/>
            <a:ext cx="9359976" cy="1015663"/>
          </a:xfrm>
          <a:prstGeom prst="rect">
            <a:avLst/>
          </a:prstGeom>
          <a:noFill/>
        </p:spPr>
        <p:txBody>
          <a:bodyPr wrap="square" lIns="91440" tIns="45720" rIns="91440" bIns="45720">
            <a:spAutoFit/>
          </a:bodyPr>
          <a:lstStyle/>
          <a:p>
            <a:pPr algn="ctr"/>
            <a:r>
              <a:rPr lang="en-US" sz="6000" b="1">
                <a:ln w="9525">
                  <a:solidFill>
                    <a:schemeClr val="accent1"/>
                  </a:solid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rPr>
              <a:t>NGƯỜI MẸ VĨ ĐẠI</a:t>
            </a:r>
            <a:endParaRPr lang="en-US" sz="6000" b="1" dirty="0">
              <a:ln w="9525">
                <a:solidFill>
                  <a:schemeClr val="accent1"/>
                </a:solidFill>
                <a:prstDash val="solid"/>
              </a:ln>
              <a:solidFill>
                <a:prstClr val="white"/>
              </a:solidFill>
              <a:effectLst>
                <a:glow rad="228600">
                  <a:srgbClr val="4472C4">
                    <a:satMod val="175000"/>
                    <a:alpha val="40000"/>
                  </a:srgbClr>
                </a:glow>
              </a:effectLst>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722516B8-4FAE-4637-953C-6319753BFE4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547752902"/>
      </p:ext>
    </p:extLst>
  </p:cSld>
  <p:clrMapOvr>
    <a:masterClrMapping/>
  </p:clrMapOvr>
  <mc:AlternateContent xmlns:mc="http://schemas.openxmlformats.org/markup-compatibility/2006" xmlns:p14="http://schemas.microsoft.com/office/powerpoint/2010/main">
    <mc:Choice Requires="p14">
      <p:transition spd="slow" p14:dur="2000" advTm="7254"/>
    </mc:Choice>
    <mc:Fallback xmlns="">
      <p:transition spd="slow" advTm="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 fill="hold"/>
                                        <p:tgtEl>
                                          <p:spTgt spid="2"/>
                                        </p:tgtEl>
                                      </p:cBhvr>
                                    </p:cmd>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8182" numSld="9">
                <p:cTn id="14" repeatCount="indefinite" fill="hold" display="0">
                  <p:stCondLst>
                    <p:cond delay="indefinite"/>
                  </p:stCondLst>
                  <p:endCondLst>
                    <p:cond evt="onStopAudio" delay="0">
                      <p:tgtEl>
                        <p:sldTgt/>
                      </p:tgtEl>
                    </p:cond>
                  </p:endCondLst>
                </p:cTn>
                <p:tgtEl>
                  <p:spTgt spid="2"/>
                </p:tgtEl>
              </p:cMediaNode>
            </p:audio>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p:bldLst>
  </p:timing>
  <p:extLst>
    <p:ext uri="{E180D4A7-C9FB-4DFB-919C-405C955672EB}">
      <p14:showEvtLst xmlns:p14="http://schemas.microsoft.com/office/powerpoint/2010/main">
        <p14:playEvt time="64"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12192000" cy="6857999"/>
          </a:xfrm>
          <a:prstGeom prst="rect">
            <a:avLst/>
          </a:prstGeom>
        </p:spPr>
      </p:pic>
      <p:sp>
        <p:nvSpPr>
          <p:cNvPr id="5" name="TextBox 4"/>
          <p:cNvSpPr txBox="1"/>
          <p:nvPr/>
        </p:nvSpPr>
        <p:spPr>
          <a:xfrm>
            <a:off x="409355" y="2198757"/>
            <a:ext cx="9036448" cy="830997"/>
          </a:xfrm>
          <a:prstGeom prst="rect">
            <a:avLst/>
          </a:prstGeom>
          <a:noFill/>
        </p:spPr>
        <p:txBody>
          <a:bodyPr wrap="none" rtlCol="0">
            <a:spAutoFit/>
          </a:bodyPr>
          <a:lstStyle/>
          <a:p>
            <a:r>
              <a:rPr lang="en-US" sz="4800" b="1" dirty="0" err="1">
                <a:latin typeface="Times New Roman" panose="02020603050405020304" pitchFamily="18" charset="0"/>
                <a:cs typeface="Times New Roman" panose="02020603050405020304" pitchFamily="18" charset="0"/>
              </a:rPr>
              <a:t>Mẹ</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sinh</a:t>
            </a:r>
            <a:r>
              <a:rPr lang="en-US" sz="4800" b="1" dirty="0">
                <a:latin typeface="Times New Roman" panose="02020603050405020304" pitchFamily="18" charset="0"/>
                <a:cs typeface="Times New Roman" panose="02020603050405020304" pitchFamily="18" charset="0"/>
              </a:rPr>
              <a:t> ra ta </a:t>
            </a:r>
            <a:r>
              <a:rPr lang="en-US" sz="4800" b="1" dirty="0" err="1">
                <a:latin typeface="Times New Roman" panose="02020603050405020304" pitchFamily="18" charset="0"/>
                <a:cs typeface="Times New Roman" panose="02020603050405020304" pitchFamily="18" charset="0"/>
              </a:rPr>
              <a:t>vất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D40D376F-D1E8-4EF5-9DB9-ED9D64DA1A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977630421"/>
      </p:ext>
    </p:extLst>
  </p:cSld>
  <p:clrMapOvr>
    <a:masterClrMapping/>
  </p:clrMapOvr>
  <mc:AlternateContent xmlns:mc="http://schemas.openxmlformats.org/markup-compatibility/2006" xmlns:p14="http://schemas.microsoft.com/office/powerpoint/2010/main">
    <mc:Choice Requires="p14">
      <p:transition spd="slow" p14:dur="2000" advTm="7579"/>
    </mc:Choice>
    <mc:Fallback xmlns="">
      <p:transition spd="slow" advTm="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pic>
        <p:nvPicPr>
          <p:cNvPr id="1026" name="Picture 2" descr="Phụ nữ sau sinh, vấn đề sinh hoạt cần chú ý những gì?"/>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062" y="2522292"/>
            <a:ext cx="5297037" cy="3531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342899" y="1"/>
            <a:ext cx="10887074" cy="2554545"/>
          </a:xfrm>
          <a:prstGeom prst="rect">
            <a:avLst/>
          </a:prstGeom>
        </p:spPr>
        <p:txBody>
          <a:bodyPr wrap="square">
            <a:spAutoFit/>
          </a:bodyPr>
          <a:lstStyle/>
          <a:p>
            <a:pPr algn="ctr"/>
            <a:r>
              <a:rPr lang="vi-VN" sz="3200" dirty="0">
                <a:solidFill>
                  <a:srgbClr val="0000FF"/>
                </a:solidFill>
                <a:latin typeface="Times New Roman" panose="02020603050405020304" pitchFamily="18" charset="0"/>
                <a:cs typeface="Times New Roman" panose="02020603050405020304" pitchFamily="18" charset="0"/>
              </a:rPr>
              <a:t>Mang thai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vi-VN" sz="3200" dirty="0">
                <a:solidFill>
                  <a:srgbClr val="0000FF"/>
                </a:solidFill>
                <a:latin typeface="Times New Roman" panose="02020603050405020304" pitchFamily="18" charset="0"/>
                <a:cs typeface="Times New Roman" panose="02020603050405020304" pitchFamily="18" charset="0"/>
              </a:rPr>
              <a:t> sinh con là cả một hành trình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hơn</a:t>
            </a:r>
            <a:r>
              <a:rPr lang="vi-VN" sz="3200" dirty="0">
                <a:solidFill>
                  <a:srgbClr val="0000FF"/>
                </a:solidFill>
                <a:latin typeface="Times New Roman" panose="02020603050405020304" pitchFamily="18" charset="0"/>
                <a:cs typeface="Times New Roman" panose="02020603050405020304" pitchFamily="18" charset="0"/>
              </a:rPr>
              <a:t> 9 tháng đầy vất vả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mẹ</a:t>
            </a:r>
            <a:r>
              <a:rPr lang="en-US" sz="3200" dirty="0">
                <a:solidFill>
                  <a:srgbClr val="0000FF"/>
                </a:solidFill>
                <a:latin typeface="Times New Roman" panose="02020603050405020304" pitchFamily="18" charset="0"/>
                <a:cs typeface="Times New Roman" panose="02020603050405020304" pitchFamily="18" charset="0"/>
              </a:rPr>
              <a:t>.</a:t>
            </a:r>
          </a:p>
          <a:p>
            <a:pPr algn="ct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a:solidFill>
                  <a:srgbClr val="0000FF"/>
                </a:solidFill>
                <a:latin typeface="Times New Roman" panose="02020603050405020304" pitchFamily="18" charset="0"/>
                <a:cs typeface="Times New Roman" panose="02020603050405020304" pitchFamily="18" charset="0"/>
              </a:rPr>
              <a:t>S</a:t>
            </a:r>
            <a:r>
              <a:rPr lang="vi-VN" sz="3200" dirty="0">
                <a:solidFill>
                  <a:srgbClr val="0000FF"/>
                </a:solidFill>
                <a:latin typeface="Times New Roman" panose="02020603050405020304" pitchFamily="18" charset="0"/>
                <a:cs typeface="Times New Roman" panose="02020603050405020304" pitchFamily="18" charset="0"/>
              </a:rPr>
              <a:t>inh con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còn</a:t>
            </a:r>
            <a:r>
              <a:rPr lang="vi-VN" sz="3200" dirty="0">
                <a:solidFill>
                  <a:srgbClr val="0000FF"/>
                </a:solidFill>
                <a:latin typeface="Times New Roman" panose="02020603050405020304" pitchFamily="18" charset="0"/>
                <a:cs typeface="Times New Roman" panose="02020603050405020304" pitchFamily="18" charset="0"/>
              </a:rPr>
              <a:t> là sự đánh cược lớn nhất về tính mạng bởi những biến chứng nguy hiểm trong khi sinh có thể xảy ra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mẹ</a:t>
            </a:r>
            <a:r>
              <a:rPr lang="en-US" sz="3200"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67926" y="6101883"/>
            <a:ext cx="8939307" cy="707886"/>
          </a:xfrm>
          <a:prstGeom prst="rect">
            <a:avLst/>
          </a:prstGeom>
          <a:noFill/>
        </p:spPr>
        <p:txBody>
          <a:bodyPr wrap="none" rtlCol="0">
            <a:spAutoFit/>
          </a:bodyPr>
          <a:lstStyle/>
          <a:p>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ra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a:t>
            </a:r>
            <a:r>
              <a:rPr lang="en-US" sz="4000" dirty="0">
                <a:latin typeface="Times New Roman" panose="02020603050405020304" pitchFamily="18" charset="0"/>
                <a:cs typeface="Times New Roman" panose="02020603050405020304" pitchFamily="18" charset="0"/>
              </a:rPr>
              <a:t> ai?</a:t>
            </a:r>
          </a:p>
        </p:txBody>
      </p:sp>
      <p:pic>
        <p:nvPicPr>
          <p:cNvPr id="4" name="Audio 3">
            <a:hlinkClick r:id="" action="ppaction://media"/>
            <a:extLst>
              <a:ext uri="{FF2B5EF4-FFF2-40B4-BE49-F238E27FC236}">
                <a16:creationId xmlns:a16="http://schemas.microsoft.com/office/drawing/2014/main" id="{C843AA58-34CA-4828-BEB0-C8945DD77B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141459238"/>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10" grpId="0"/>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8" name="TextBox 7"/>
          <p:cNvSpPr txBox="1"/>
          <p:nvPr/>
        </p:nvSpPr>
        <p:spPr>
          <a:xfrm>
            <a:off x="2515070" y="43399"/>
            <a:ext cx="4958409" cy="1323439"/>
          </a:xfrm>
          <a:prstGeom prst="rect">
            <a:avLst/>
          </a:prstGeom>
          <a:noFill/>
        </p:spPr>
        <p:txBody>
          <a:bodyPr wrap="none" rtlCol="0">
            <a:spAutoFit/>
          </a:bodyPr>
          <a:lstStyle/>
          <a:p>
            <a:pPr algn="ctr"/>
            <a:r>
              <a:rPr lang="en-US" sz="4000" dirty="0" err="1">
                <a:latin typeface="Times New Roman" panose="02020603050405020304" pitchFamily="18" charset="0"/>
                <a:ea typeface="Times New Roman" panose="02020603050405020304" pitchFamily="18" charset="0"/>
              </a:rPr>
              <a:t>Hoạt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trải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nghiệm</a:t>
            </a:r>
            <a:r>
              <a:rPr lang="en-US" sz="4000" dirty="0">
                <a:latin typeface="Times New Roman" panose="02020603050405020304" pitchFamily="18" charset="0"/>
                <a:ea typeface="Times New Roman" panose="02020603050405020304" pitchFamily="18" charset="0"/>
              </a:rPr>
              <a:t>:</a:t>
            </a:r>
          </a:p>
          <a:p>
            <a:pPr algn="ctr"/>
            <a:r>
              <a:rPr lang="en-US" sz="4000" dirty="0">
                <a:latin typeface="Times New Roman" panose="02020603050405020304" pitchFamily="18" charset="0"/>
                <a:ea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rPr>
              <a:t>MẸ MANG BẦU</a:t>
            </a:r>
            <a:endParaRPr lang="en-US" sz="4000" b="1" dirty="0"/>
          </a:p>
        </p:txBody>
      </p:sp>
      <p:pic>
        <p:nvPicPr>
          <p:cNvPr id="4102" name="Picture 6" descr="Hot girl đeo ba lô ngược, môi đỏ như son da trắng hồng ai nhìn cũng yê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418" y="1581150"/>
            <a:ext cx="4159983" cy="48117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787600" y="2047269"/>
            <a:ext cx="4648200" cy="3539430"/>
          </a:xfrm>
          <a:prstGeom prst="rect">
            <a:avLst/>
          </a:prstGeom>
        </p:spPr>
        <p:txBody>
          <a:bodyPr wrap="square">
            <a:spAutoFit/>
          </a:bodyPr>
          <a:lstStyle/>
          <a:p>
            <a:r>
              <a:rPr lang="en-US" sz="3200" i="1"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Con hãy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đeo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chiếc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lô</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nặng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bụng</a:t>
            </a:r>
            <a:endParaRPr lang="en-US" sz="3200" dirty="0">
              <a:latin typeface="Times New Roman" panose="02020603050405020304" pitchFamily="18" charset="0"/>
              <a:ea typeface="Times New Roman" panose="02020603050405020304" pitchFamily="18" charset="0"/>
            </a:endParaRPr>
          </a:p>
          <a:p>
            <a:r>
              <a:rPr lang="en-US" sz="3200" i="1"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Sau đó con hãy </a:t>
            </a:r>
            <a:r>
              <a:rPr lang="en-US" sz="3200" i="1" dirty="0" err="1">
                <a:latin typeface="Times New Roman" panose="02020603050405020304" pitchFamily="18" charset="0"/>
                <a:ea typeface="Times New Roman" panose="02020603050405020304" pitchFamily="18" charset="0"/>
              </a:rPr>
              <a:t>đi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lại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xung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quanh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lớp</a:t>
            </a:r>
            <a:r>
              <a:rPr lang="en-US" sz="3200"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r>
              <a:rPr lang="en-US" sz="3200" i="1" dirty="0">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Và </a:t>
            </a:r>
            <a:r>
              <a:rPr lang="en-US" sz="3200" i="1" dirty="0" err="1">
                <a:latin typeface="Times New Roman" panose="02020603050405020304" pitchFamily="18" charset="0"/>
                <a:ea typeface="Times New Roman" panose="02020603050405020304" pitchFamily="18" charset="0"/>
              </a:rPr>
              <a:t>làm</a:t>
            </a:r>
            <a:r>
              <a:rPr lang="en-US" sz="3200" i="1" dirty="0">
                <a:latin typeface="Times New Roman" panose="02020603050405020304" pitchFamily="18" charset="0"/>
                <a:ea typeface="Times New Roman" panose="02020603050405020304" pitchFamily="18" charset="0"/>
              </a:rPr>
              <a:t> 1 </a:t>
            </a:r>
            <a:r>
              <a:rPr lang="en-US" sz="3200" i="1" dirty="0" err="1">
                <a:latin typeface="Times New Roman" panose="02020603050405020304" pitchFamily="18" charset="0"/>
                <a:ea typeface="Times New Roman" panose="02020603050405020304" pitchFamily="18" charset="0"/>
              </a:rPr>
              <a:t>số</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công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việc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như</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dọn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đồ</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chơi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gấp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áo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quét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nhà</a:t>
            </a:r>
            <a:r>
              <a:rPr lang="en-US" sz="3200" i="1" dirty="0">
                <a:latin typeface="Times New Roman" panose="02020603050405020304" pitchFamily="18" charset="0"/>
                <a:ea typeface="Times New Roman" panose="02020603050405020304" pitchFamily="18" charset="0"/>
              </a:rPr>
              <a:t>…</a:t>
            </a:r>
          </a:p>
        </p:txBody>
      </p:sp>
      <p:pic>
        <p:nvPicPr>
          <p:cNvPr id="5" name="Audio 4">
            <a:hlinkClick r:id="" action="ppaction://media"/>
            <a:extLst>
              <a:ext uri="{FF2B5EF4-FFF2-40B4-BE49-F238E27FC236}">
                <a16:creationId xmlns:a16="http://schemas.microsoft.com/office/drawing/2014/main" id="{C3CC94AE-B780-4AD4-BC5A-8F23AE911CD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522117584"/>
      </p:ext>
    </p:extLst>
  </p:cSld>
  <p:clrMapOvr>
    <a:masterClrMapping/>
  </p:clrMapOvr>
  <mc:AlternateContent xmlns:mc="http://schemas.openxmlformats.org/markup-compatibility/2006" xmlns:p14="http://schemas.microsoft.com/office/powerpoint/2010/main">
    <mc:Choice Requires="p14">
      <p:transition spd="slow" p14:dur="2000" advTm="42711"/>
    </mc:Choice>
    <mc:Fallback xmlns="">
      <p:transition spd="slow" advTm="4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1000"/>
                                        <p:tgtEl>
                                          <p:spTgt spid="4102"/>
                                        </p:tgtEl>
                                      </p:cBhvr>
                                    </p:animEffect>
                                    <p:anim calcmode="lin" valueType="num">
                                      <p:cBhvr>
                                        <p:cTn id="17" dur="1000" fill="hold"/>
                                        <p:tgtEl>
                                          <p:spTgt spid="4102"/>
                                        </p:tgtEl>
                                        <p:attrNameLst>
                                          <p:attrName>ppt_x</p:attrName>
                                        </p:attrNameLst>
                                      </p:cBhvr>
                                      <p:tavLst>
                                        <p:tav tm="0">
                                          <p:val>
                                            <p:strVal val="#ppt_x"/>
                                          </p:val>
                                        </p:tav>
                                        <p:tav tm="100000">
                                          <p:val>
                                            <p:strVal val="#ppt_x"/>
                                          </p:val>
                                        </p:tav>
                                      </p:tavLst>
                                    </p:anim>
                                    <p:anim calcmode="lin" valueType="num">
                                      <p:cBhvr>
                                        <p:cTn id="18" dur="1000" fill="hold"/>
                                        <p:tgtEl>
                                          <p:spTgt spid="4102"/>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8" name="TextBox 7"/>
          <p:cNvSpPr txBox="1"/>
          <p:nvPr/>
        </p:nvSpPr>
        <p:spPr>
          <a:xfrm>
            <a:off x="3162770" y="43399"/>
            <a:ext cx="4958409" cy="1323439"/>
          </a:xfrm>
          <a:prstGeom prst="rect">
            <a:avLst/>
          </a:prstGeom>
          <a:noFill/>
        </p:spPr>
        <p:txBody>
          <a:bodyPr wrap="none" rtlCol="0">
            <a:spAutoFit/>
          </a:bodyPr>
          <a:lstStyle/>
          <a:p>
            <a:pPr algn="ctr"/>
            <a:r>
              <a:rPr lang="en-US" sz="4000">
                <a:latin typeface="Times New Roman" panose="02020603050405020304" pitchFamily="18" charset="0"/>
                <a:ea typeface="Times New Roman" panose="02020603050405020304" pitchFamily="18" charset="0"/>
              </a:rPr>
              <a:t>Hoạt động trải nghiệm:</a:t>
            </a:r>
          </a:p>
          <a:p>
            <a:pPr algn="ctr"/>
            <a:r>
              <a:rPr lang="en-US" sz="4000">
                <a:latin typeface="Times New Roman" panose="02020603050405020304" pitchFamily="18" charset="0"/>
                <a:ea typeface="Times New Roman" panose="02020603050405020304" pitchFamily="18" charset="0"/>
              </a:rPr>
              <a:t> MẸ MANG BẦU</a:t>
            </a:r>
            <a:endParaRPr lang="en-US" sz="4000"/>
          </a:p>
        </p:txBody>
      </p:sp>
      <p:pic>
        <p:nvPicPr>
          <p:cNvPr id="5122" name="Picture 2" descr="Những lưu ý khi mẹ bầu làm việc nhà và những trường hợp tuyệt đối không nên  làm việc nhà | Bé Yê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378" y="1410236"/>
            <a:ext cx="4876800" cy="3371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06375" y="4959370"/>
            <a:ext cx="9098966" cy="2185214"/>
          </a:xfrm>
          <a:prstGeom prst="rect">
            <a:avLst/>
          </a:prstGeom>
        </p:spPr>
        <p:txBody>
          <a:bodyPr wrap="none">
            <a:spAutoFit/>
          </a:bodyPr>
          <a:lstStyle/>
          <a:p>
            <a:r>
              <a:rPr lang="en-US" sz="3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 nhận của học sinh sau trải nghiệm:</a:t>
            </a:r>
          </a:p>
          <a:p>
            <a:r>
              <a:rPr lang="en-US" sz="3400">
                <a:solidFill>
                  <a:srgbClr val="0000FF"/>
                </a:solidFill>
                <a:latin typeface="Times New Roman" panose="02020603050405020304" pitchFamily="18" charset="0"/>
                <a:cs typeface="Times New Roman" panose="02020603050405020304" pitchFamily="18" charset="0"/>
              </a:rPr>
              <a:t>+ Đứng lên, ngồi xuống, đi lại có khó khăn không?</a:t>
            </a:r>
          </a:p>
          <a:p>
            <a:r>
              <a:rPr lang="en-US" sz="3400">
                <a:solidFill>
                  <a:srgbClr val="0000FF"/>
                </a:solidFill>
                <a:latin typeface="Times New Roman" panose="02020603050405020304" pitchFamily="18" charset="0"/>
                <a:cs typeface="Times New Roman" panose="02020603050405020304" pitchFamily="18" charset="0"/>
              </a:rPr>
              <a:t>+ Có thấy nặng nề, mệt mỏi không?</a:t>
            </a:r>
          </a:p>
          <a:p>
            <a:endParaRPr lang="en-US" sz="3400" b="1">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DA4AFC4E-330E-4DB4-878B-AB516D80C1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900459670"/>
      </p:ext>
    </p:extLst>
  </p:cSld>
  <p:clrMapOvr>
    <a:masterClrMapping/>
  </p:clrMapOvr>
  <mc:AlternateContent xmlns:mc="http://schemas.openxmlformats.org/markup-compatibility/2006" xmlns:p14="http://schemas.microsoft.com/office/powerpoint/2010/main">
    <mc:Choice Requires="p14">
      <p:transition spd="slow" p14:dur="2000" advTm="25203"/>
    </mc:Choice>
    <mc:Fallback xmlns="">
      <p:transition spd="slow" advTm="2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UUID" val="{4EDE97AC-F496-4212-A419-64BFB106BD67}"/>
  <p:tag name="ISPRING_SCREEN_RECS_UPDATED" val="C:\Users\SU\Desktop\New folder (2)\Bai giang chu de 20-10 (2) (1)\"/>
  <p:tag name="ISPRING_RESOURCE_FOLDER" val="C:\Users\SU\Desktop\New folder (2)\Bai giang chu de 20-10 (2) (1)\"/>
  <p:tag name="ISPRING_PRESENTATION_PATH" val="C:\Users\SU\Desktop\New folder (2)\Bai giang chu de 20-10 (2) (1).pptx"/>
</p:tagLst>
</file>

<file path=ppt/tags/tag2.xml><?xml version="1.0" encoding="utf-8"?>
<p:tagLst xmlns:a="http://schemas.openxmlformats.org/drawingml/2006/main" xmlns:r="http://schemas.openxmlformats.org/officeDocument/2006/relationships" xmlns:p="http://schemas.openxmlformats.org/presentationml/2006/main">
  <p:tag name="TIMING" val="|5.1|6.2"/>
</p:tagLst>
</file>

<file path=ppt/tags/tag3.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TIMING" val="|4.5"/>
</p:tagLst>
</file>

<file path=ppt/tags/tag5.xml><?xml version="1.0" encoding="utf-8"?>
<p:tagLst xmlns:a="http://schemas.openxmlformats.org/drawingml/2006/main" xmlns:r="http://schemas.openxmlformats.org/officeDocument/2006/relationships" xmlns:p="http://schemas.openxmlformats.org/presentationml/2006/main">
  <p:tag name="TIMING" val="|4.9"/>
</p:tagLst>
</file>

<file path=ppt/tags/tag6.xml><?xml version="1.0" encoding="utf-8"?>
<p:tagLst xmlns:a="http://schemas.openxmlformats.org/drawingml/2006/main" xmlns:r="http://schemas.openxmlformats.org/officeDocument/2006/relationships" xmlns:p="http://schemas.openxmlformats.org/presentationml/2006/main">
  <p:tag name="TIMING" val="|7"/>
</p:tagLst>
</file>

<file path=ppt/tags/tag7.xml><?xml version="1.0" encoding="utf-8"?>
<p:tagLst xmlns:a="http://schemas.openxmlformats.org/drawingml/2006/main" xmlns:r="http://schemas.openxmlformats.org/officeDocument/2006/relationships" xmlns:p="http://schemas.openxmlformats.org/presentationml/2006/main">
  <p:tag name="TIMING" val="|9.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TotalTime>
  <Words>559</Words>
  <Application>Microsoft Office PowerPoint</Application>
  <PresentationFormat>On-screen Show (4:3)</PresentationFormat>
  <Paragraphs>73</Paragraphs>
  <Slides>21</Slides>
  <Notes>1</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Lobster</vt:lpstr>
      <vt:lpstr>SVN-Revolution</vt:lpstr>
      <vt:lpstr>SVN-Ziclets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TTC</cp:lastModifiedBy>
  <cp:revision>39</cp:revision>
  <dcterms:created xsi:type="dcterms:W3CDTF">2020-10-11T08:02:28Z</dcterms:created>
  <dcterms:modified xsi:type="dcterms:W3CDTF">2024-12-11T01:37:45Z</dcterms:modified>
</cp:coreProperties>
</file>