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68" r:id="rId3"/>
    <p:sldId id="269" r:id="rId4"/>
    <p:sldId id="259" r:id="rId5"/>
    <p:sldId id="260" r:id="rId6"/>
    <p:sldId id="264" r:id="rId7"/>
    <p:sldId id="265" r:id="rId8"/>
    <p:sldId id="266" r:id="rId9"/>
    <p:sldId id="267" r:id="rId10"/>
    <p:sldId id="27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32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01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5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9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1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6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A0D5-2F5F-4BE0-AA8B-78696842C10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&#272;T%2009-10\&#272;IA%20-%20Thuong%20mai%20va%20du%20lich\&#272;IA%20-%20Thuong%20mai%20va%20du%20lich\co%20giao%20lop%20em.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0">
            <a:extLst>
              <a:ext uri="{FF2B5EF4-FFF2-40B4-BE49-F238E27FC236}">
                <a16:creationId xmlns:a16="http://schemas.microsoft.com/office/drawing/2014/main" id="{3AED7FCE-1EB7-F8DA-314E-47E3BF0F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964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unflowers_wave_hb">
            <a:extLst>
              <a:ext uri="{FF2B5EF4-FFF2-40B4-BE49-F238E27FC236}">
                <a16:creationId xmlns:a16="http://schemas.microsoft.com/office/drawing/2014/main" id="{0B9274DE-543C-A025-76AF-5247A4A637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4" y="5497514"/>
            <a:ext cx="13731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aisy_button_pink_hb">
            <a:extLst>
              <a:ext uri="{FF2B5EF4-FFF2-40B4-BE49-F238E27FC236}">
                <a16:creationId xmlns:a16="http://schemas.microsoft.com/office/drawing/2014/main" id="{723A5E47-F24A-6178-5416-54C7C8F4A1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9" y="28576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 Box 13">
            <a:extLst>
              <a:ext uri="{FF2B5EF4-FFF2-40B4-BE49-F238E27FC236}">
                <a16:creationId xmlns:a16="http://schemas.microsoft.com/office/drawing/2014/main" id="{87B560F0-F3CB-F12A-56DE-D0A7F5915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434975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CHÀO MỪNG CÁC THẦY CÔ GIÁO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VỀ DỰ GIỜ, THĂM LỚP</a:t>
            </a:r>
          </a:p>
        </p:txBody>
      </p:sp>
      <p:sp>
        <p:nvSpPr>
          <p:cNvPr id="33806" name="WordArt 14">
            <a:extLst>
              <a:ext uri="{FF2B5EF4-FFF2-40B4-BE49-F238E27FC236}">
                <a16:creationId xmlns:a16="http://schemas.microsoft.com/office/drawing/2014/main" id="{46D90031-5F78-247E-158D-C1EDAB7B73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2508" y="1351756"/>
            <a:ext cx="6242367" cy="5995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449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TRƯỜNG TIỂU </a:t>
            </a:r>
            <a:r>
              <a:rPr lang="en-US" sz="44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SỐ 2 PHƯỚC THẮN</a:t>
            </a:r>
            <a:r>
              <a:rPr lang="vi-VN" sz="44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  <a:endParaRPr lang="en-US" sz="44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3808" name="co giao lop em..mp3">
            <a:hlinkClick r:id="" action="ppaction://media"/>
            <a:extLst>
              <a:ext uri="{FF2B5EF4-FFF2-40B4-BE49-F238E27FC236}">
                <a16:creationId xmlns:a16="http://schemas.microsoft.com/office/drawing/2014/main" id="{2A210F40-E632-894A-EA35-92000CCA1FF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963" fill="hold"/>
                                        <p:tgtEl>
                                          <p:spTgt spid="338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8"/>
                </p:tgtEl>
              </p:cMediaNode>
            </p:audio>
          </p:childTnLst>
        </p:cTn>
      </p:par>
    </p:tnLst>
    <p:bldLst>
      <p:bldP spid="338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tháng 11 năm 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HỌC THEO CHỦ ĐỀ 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ĐỀ: TRANG TRÍ BƯU THIẾP CHÀO MỪNG 20/11</a:t>
            </a:r>
            <a:endParaRPr lang="en-US" sz="115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47" y="2449765"/>
            <a:ext cx="9747497" cy="13602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9312386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photo-1">
            <a:extLst>
              <a:ext uri="{FF2B5EF4-FFF2-40B4-BE49-F238E27FC236}">
                <a16:creationId xmlns:a16="http://schemas.microsoft.com/office/drawing/2014/main" id="{BD117E03-CFF9-706B-1C93-CF543734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1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WordArt 11">
            <a:extLst>
              <a:ext uri="{FF2B5EF4-FFF2-40B4-BE49-F238E27FC236}">
                <a16:creationId xmlns:a16="http://schemas.microsoft.com/office/drawing/2014/main" id="{5708F390-283A-5EA0-C4B0-BFA9545CEA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1" y="228601"/>
            <a:ext cx="3152775" cy="950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40" name="WordArt 12">
            <a:extLst>
              <a:ext uri="{FF2B5EF4-FFF2-40B4-BE49-F238E27FC236}">
                <a16:creationId xmlns:a16="http://schemas.microsoft.com/office/drawing/2014/main" id="{1B5E7C01-D275-4705-F658-93D508B7F4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2455863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CẢM ƠN THẦY CÔ ĐÃ LẮNG NGHE !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810" y="831273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tháng 11 năm 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HỌC THEO CHỦ ĐỀ 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ĐỀ: EM YÊU TRƯỜNG EM</a:t>
            </a:r>
            <a:br>
              <a:rPr lang="pt-B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 TRÍ BƯU THIẾP CHÀO MỪNG 20/11</a:t>
            </a:r>
            <a:endParaRPr lang="en-US" sz="115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66" y="3059365"/>
            <a:ext cx="9166034" cy="132670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1893746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66" y="3759297"/>
            <a:ext cx="10675752" cy="109689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BƯU THIẾP CHÚC MỪNG THẦY CÔ GIÁO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501" y="1205346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tháng 11 năm 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HỌC THEO CHỦ ĐỀ 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ĐỀ: EM YÊU TRƯỜNG EM</a:t>
            </a:r>
            <a:br>
              <a:rPr lang="pt-B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 TRÍ BƯU THIẾP CHÀO MỪNG 20/11</a:t>
            </a:r>
            <a:endParaRPr lang="en-US" sz="1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2529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0C1-4B3C-A77C-949A-CF9D13801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AEB9C-02A9-B3DB-21FD-44A41DFF3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B8F19-440A-61DB-7DF3-A954D6208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81A5-DF45-C89D-0505-C7800EC2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6DC82D-D0F5-FC94-06B2-97F4AEE9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837A3-7860-36B5-2F53-F54D1782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6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DBBE5-FDF5-91E6-BFA4-DA346C614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51B86-58ED-97AB-EB28-E54265042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43D74-7294-51DD-7358-D61BD69EF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9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1069</TotalTime>
  <Words>142</Words>
  <Application>Microsoft Office PowerPoint</Application>
  <PresentationFormat>Widescreen</PresentationFormat>
  <Paragraphs>13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.VnTime</vt:lpstr>
      <vt:lpstr>Arial</vt:lpstr>
      <vt:lpstr>Times New Roman</vt:lpstr>
      <vt:lpstr>Trebuchet MS</vt:lpstr>
      <vt:lpstr>Wingdings 3</vt:lpstr>
      <vt:lpstr>Facet</vt:lpstr>
      <vt:lpstr>PowerPoint Presentation</vt:lpstr>
      <vt:lpstr>  Thứ tư ngày 15 tháng 11 năm 2024 DẠY HỌC THEO CHỦ ĐỀ  CHỦ ĐỀ: EM YÊU TRƯỜNG EM TRANG TRÍ BƯU THIẾP CHÀO MỪNG 20/11</vt:lpstr>
      <vt:lpstr>  Thứ tư ngày 15 tháng 11 năm 2024 DẠY HỌC THEO CHỦ ĐỀ  CHỦ ĐỀ: EM YÊU TRƯỜNG EM TRANG TRÍ BƯU THIẾP CHÀO MỪNG 20/11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Thứ tư ngày 15 tháng 11 năm 2024 DẠY HỌC THEO CHỦ ĐỀ  CHỦ ĐỀ: TRANG TRÍ BƯU THIẾP CHÀO MỪNG 20/11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4A1. Ngày dạy thứ hai  ngày 31 /10/2022 DẠY HỌC THEO CHỦ ĐỀ STEM CHỦ ĐỀ: TRANG TRÍ BƯU THIẾP CHÀO MỪNG 20/11</dc:title>
  <dc:creator>STMTLS</dc:creator>
  <cp:lastModifiedBy>TTC</cp:lastModifiedBy>
  <cp:revision>22</cp:revision>
  <dcterms:created xsi:type="dcterms:W3CDTF">2022-10-25T06:49:40Z</dcterms:created>
  <dcterms:modified xsi:type="dcterms:W3CDTF">2024-10-01T03:11:36Z</dcterms:modified>
</cp:coreProperties>
</file>