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media/audio2.wav" ContentType="audio/x-wav"/>
  <Override PartName="/ppt/media/audio3.wav" ContentType="audio/x-wav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99" r:id="rId1"/>
    <p:sldMasterId id="2147483718" r:id="rId2"/>
  </p:sldMasterIdLst>
  <p:notesMasterIdLst>
    <p:notesMasterId r:id="rId32"/>
  </p:notesMasterIdLst>
  <p:sldIdLst>
    <p:sldId id="360" r:id="rId3"/>
    <p:sldId id="362" r:id="rId4"/>
    <p:sldId id="340" r:id="rId5"/>
    <p:sldId id="470" r:id="rId6"/>
    <p:sldId id="344" r:id="rId7"/>
    <p:sldId id="397" r:id="rId8"/>
    <p:sldId id="301" r:id="rId9"/>
    <p:sldId id="469" r:id="rId10"/>
    <p:sldId id="468" r:id="rId11"/>
    <p:sldId id="367" r:id="rId12"/>
    <p:sldId id="368" r:id="rId13"/>
    <p:sldId id="473" r:id="rId14"/>
    <p:sldId id="472" r:id="rId15"/>
    <p:sldId id="471" r:id="rId16"/>
    <p:sldId id="447" r:id="rId17"/>
    <p:sldId id="393" r:id="rId18"/>
    <p:sldId id="363" r:id="rId19"/>
    <p:sldId id="364" r:id="rId20"/>
    <p:sldId id="474" r:id="rId21"/>
    <p:sldId id="476" r:id="rId22"/>
    <p:sldId id="475" r:id="rId23"/>
    <p:sldId id="478" r:id="rId24"/>
    <p:sldId id="388" r:id="rId25"/>
    <p:sldId id="353" r:id="rId26"/>
    <p:sldId id="358" r:id="rId27"/>
    <p:sldId id="289" r:id="rId28"/>
    <p:sldId id="354" r:id="rId29"/>
    <p:sldId id="477" r:id="rId30"/>
    <p:sldId id="444" r:id="rId31"/>
  </p:sldIdLst>
  <p:sldSz cx="12192000" cy="6858000"/>
  <p:notesSz cx="6858000" cy="9144000"/>
  <p:custDataLst>
    <p:tags r:id="rId33"/>
  </p:custDataLst>
  <p:defaultTextStyle>
    <a:defPPr>
      <a:defRPr lang="vi-VN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800" b="0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800" b="0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800" b="0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800" b="0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800" b="0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800" b="0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800" b="0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800" b="0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800" b="0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78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00FF"/>
    <a:srgbClr val="FFFFCC"/>
    <a:srgbClr val="006600"/>
    <a:srgbClr val="99FFCC"/>
    <a:srgbClr val="99FF99"/>
    <a:srgbClr val="CCFFFF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47" autoAdjust="0"/>
    <p:restoredTop sz="94660"/>
  </p:normalViewPr>
  <p:slideViewPr>
    <p:cSldViewPr showGuides="1">
      <p:cViewPr varScale="1">
        <p:scale>
          <a:sx n="54" d="100"/>
          <a:sy n="54" d="100"/>
        </p:scale>
        <p:origin x="618" y="78"/>
      </p:cViewPr>
      <p:guideLst>
        <p:guide orient="horz" pos="2178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C756118-B73D-4C5C-9915-59E91ECA0E3D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11/2/2023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 eaLnBrk="1" hangingPunct="1">
              <a:defRPr sz="12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45581C0-6E3B-4878-9644-CCC88DD3BA5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0316834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86930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1F2E5E5F-C800-423D-AD72-8933897B3E00}" type="slidenum">
              <a:rPr lang="en-US" altLang="zh-CN" smtClean="0"/>
              <a:pPr/>
              <a:t>29</a:t>
            </a:fld>
            <a:endParaRPr lang="en-US" altLang="zh-CN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6" name="Rectangle 3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914400" y="4338638"/>
            <a:ext cx="5029200" cy="2746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6194131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/>
            <a:endParaRPr lang="en-US" altLang="x-none" dirty="0">
              <a:latin typeface="Calibri" panose="020F0502020204030204" pitchFamily="34" charset="0"/>
            </a:endParaRPr>
          </a:p>
        </p:txBody>
      </p:sp>
      <p:sp>
        <p:nvSpPr>
          <p:cNvPr id="9220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/>
            <a:fld id="{9A0DB2DC-4C9A-4742-B13C-FB6460FD3503}" type="slidenum">
              <a:rPr lang="en-US" altLang="x-none" sz="1200" dirty="0"/>
              <a:t>3</a:t>
            </a:fld>
            <a:endParaRPr lang="en-US" altLang="x-none" sz="1200" dirty="0"/>
          </a:p>
        </p:txBody>
      </p:sp>
    </p:spTree>
    <p:extLst>
      <p:ext uri="{BB962C8B-B14F-4D97-AF65-F5344CB8AC3E}">
        <p14:creationId xmlns:p14="http://schemas.microsoft.com/office/powerpoint/2010/main" val="530588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02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38B76F6-7968-445C-8317-118E22BFF363}" type="slidenum">
              <a:rPr lang="en-US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5</a:t>
            </a:fld>
            <a:endParaRPr 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74284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02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38B76F6-7968-445C-8317-118E22BFF363}" type="slidenum">
              <a:rPr lang="en-US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9</a:t>
            </a:fld>
            <a:endParaRPr 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74983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02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38B76F6-7968-445C-8317-118E22BFF363}" type="slidenum">
              <a:rPr lang="en-US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11</a:t>
            </a:fld>
            <a:endParaRPr 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85702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60595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54275" name="备注占位符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>
              <a:latin typeface="Arial" pitchFamily="34" charset="0"/>
            </a:endParaRPr>
          </a:p>
        </p:txBody>
      </p:sp>
      <p:sp>
        <p:nvSpPr>
          <p:cNvPr id="54276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fld id="{4E47E9C4-1A27-4E6C-8B68-23D0CD34C425}" type="slidenum">
              <a:rPr lang="zh-CN" altLang="en-US" sz="1200">
                <a:solidFill>
                  <a:srgbClr val="000000"/>
                </a:solidFill>
                <a:latin typeface="Arial" pitchFamily="34" charset="0"/>
                <a:ea typeface="宋体"/>
              </a:rPr>
              <a:pPr/>
              <a:t>20</a:t>
            </a:fld>
            <a:endParaRPr lang="zh-CN" altLang="en-US" sz="1200">
              <a:solidFill>
                <a:srgbClr val="000000"/>
              </a:solidFill>
              <a:latin typeface="Arial" pitchFamily="34" charset="0"/>
              <a:ea typeface="宋体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02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38B76F6-7968-445C-8317-118E22BFF363}" type="slidenum">
              <a:rPr lang="en-US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21</a:t>
            </a:fld>
            <a:endParaRPr 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85702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02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38B76F6-7968-445C-8317-118E22BFF363}" type="slidenum">
              <a:rPr lang="en-US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25</a:t>
            </a:fld>
            <a:endParaRPr 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74664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pPr>
              <a:defRPr/>
            </a:pPr>
            <a:fld id="{2D3DFD78-BE32-4A22-A575-D204E533973B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075824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>
              <a:defRPr/>
            </a:pPr>
            <a:fld id="{2D3DFD78-BE32-4A22-A575-D204E533973B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84845662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>
              <a:defRPr/>
            </a:pPr>
            <a:fld id="{2D3DFD78-BE32-4A22-A575-D204E533973B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8984116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>
              <a:defRPr/>
            </a:pPr>
            <a:fld id="{2D3DFD78-BE32-4A22-A575-D204E533973B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56055696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>
              <a:defRPr/>
            </a:pPr>
            <a:fld id="{2D3DFD78-BE32-4A22-A575-D204E533973B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80659715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>
              <a:defRPr/>
            </a:pPr>
            <a:fld id="{2D3DFD78-BE32-4A22-A575-D204E533973B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1305925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DFD78-BE32-4A22-A575-D204E533973B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840958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DFD78-BE32-4A22-A575-D204E533973B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619238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4988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6470" y="260355"/>
            <a:ext cx="2874433" cy="395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563037" y="190500"/>
            <a:ext cx="4982633" cy="648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653" y="1019175"/>
            <a:ext cx="9177867" cy="478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3950"/>
            <a:ext cx="12192000" cy="192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kite" descr="F:\1-原创素材\1_mm1102\PPT\PPT_014\materaials\contents_4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7321" y="3035300"/>
            <a:ext cx="899583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组合 2"/>
          <p:cNvGrpSpPr>
            <a:grpSpLocks/>
          </p:cNvGrpSpPr>
          <p:nvPr userDrawn="1"/>
        </p:nvGrpSpPr>
        <p:grpSpPr bwMode="auto">
          <a:xfrm>
            <a:off x="594788" y="4965700"/>
            <a:ext cx="11002433" cy="1919288"/>
            <a:chOff x="-4251670" y="1149350"/>
            <a:chExt cx="16299090" cy="2844800"/>
          </a:xfrm>
        </p:grpSpPr>
        <p:pic>
          <p:nvPicPr>
            <p:cNvPr id="9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" name="TextBox 16"/>
          <p:cNvSpPr txBox="1">
            <a:spLocks noChangeArrowheads="1"/>
          </p:cNvSpPr>
          <p:nvPr userDrawn="1"/>
        </p:nvSpPr>
        <p:spPr bwMode="auto">
          <a:xfrm>
            <a:off x="-3888317" y="7845429"/>
            <a:ext cx="1025841" cy="369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00" tIns="45700" rIns="91400" bIns="45700">
            <a:spAutoFit/>
          </a:bodyPr>
          <a:lstStyle>
            <a:lvl1pPr defTabSz="912813"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defTabSz="912813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defTabSz="912813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defTabSz="912813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defTabSz="912813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/>
            <a:r>
              <a:rPr lang="en-US" altLang="zh-CN" sz="1800">
                <a:solidFill>
                  <a:srgbClr val="FFFFFF"/>
                </a:solidFill>
                <a:latin typeface="Calibri" pitchFamily="34" charset="0"/>
              </a:rPr>
              <a:t>Contents</a:t>
            </a:r>
            <a:endParaRPr lang="zh-CN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4258912"/>
      </p:ext>
    </p:extLst>
  </p:cSld>
  <p:clrMapOvr>
    <a:masterClrMapping/>
  </p:clrMapOvr>
  <p:transition spd="slow" advTm="1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93827E-7 L -0.64809 -0.37593 " pathEditMode="relative" rAng="0" ptsTypes="AA">
                                      <p:cBhvr>
                                        <p:cTn id="11" dur="1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413" y="-1879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2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-300000">
                                      <p:cBhvr>
                                        <p:cTn id="2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300000">
                                      <p:cBhvr>
                                        <p:cTn id="3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600000">
                                      <p:cBhvr>
                                        <p:cTn id="3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8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-600000">
                                      <p:cBhvr>
                                        <p:cTn id="3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pPr>
              <a:defRPr/>
            </a:pPr>
            <a:fld id="{F6E7AD85-FCD5-4948-8C86-6106F1D05BC4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060701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DFD78-BE32-4A22-A575-D204E533973B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646994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E7AD85-FCD5-4948-8C86-6106F1D05BC4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78783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>
              <a:defRPr/>
            </a:pPr>
            <a:fld id="{F6E7AD85-FCD5-4948-8C86-6106F1D05BC4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753583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pPr>
              <a:defRPr/>
            </a:pPr>
            <a:fld id="{F6E7AD85-FCD5-4948-8C86-6106F1D05BC4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786446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pPr>
              <a:defRPr/>
            </a:pPr>
            <a:fld id="{F6E7AD85-FCD5-4948-8C86-6106F1D05BC4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1783723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E7AD85-FCD5-4948-8C86-6106F1D05BC4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328763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E7AD85-FCD5-4948-8C86-6106F1D05BC4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025174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E7AD85-FCD5-4948-8C86-6106F1D05BC4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326443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>
              <a:defRPr/>
            </a:pPr>
            <a:fld id="{F6E7AD85-FCD5-4948-8C86-6106F1D05BC4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7790523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>
              <a:defRPr/>
            </a:pPr>
            <a:fld id="{F6E7AD85-FCD5-4948-8C86-6106F1D05BC4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16578610"/>
      </p:ext>
    </p:extLst>
  </p:cSld>
  <p:clrMapOvr>
    <a:masterClrMapping/>
  </p:clrMapOvr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>
              <a:defRPr/>
            </a:pPr>
            <a:fld id="{F6E7AD85-FCD5-4948-8C86-6106F1D05BC4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54612518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>
              <a:defRPr/>
            </a:pPr>
            <a:fld id="{2D3DFD78-BE32-4A22-A575-D204E533973B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1958173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>
              <a:defRPr/>
            </a:pPr>
            <a:fld id="{F6E7AD85-FCD5-4948-8C86-6106F1D05BC4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61385118"/>
      </p:ext>
    </p:extLst>
  </p:cSld>
  <p:clrMapOvr>
    <a:masterClrMapping/>
  </p:clrMapOvr>
  <p:hf sldNum="0"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>
              <a:defRPr/>
            </a:pPr>
            <a:fld id="{F6E7AD85-FCD5-4948-8C86-6106F1D05BC4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63659423"/>
      </p:ext>
    </p:extLst>
  </p:cSld>
  <p:clrMapOvr>
    <a:masterClrMapping/>
  </p:clrMapOvr>
  <p:hf sldNum="0"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>
              <a:defRPr/>
            </a:pPr>
            <a:fld id="{F6E7AD85-FCD5-4948-8C86-6106F1D05BC4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41332946"/>
      </p:ext>
    </p:extLst>
  </p:cSld>
  <p:clrMapOvr>
    <a:masterClrMapping/>
  </p:clrMapOvr>
  <p:hf sldNum="0"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E7AD85-FCD5-4948-8C86-6106F1D05BC4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451485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E7AD85-FCD5-4948-8C86-6106F1D05BC4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220022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pPr>
              <a:defRPr/>
            </a:pPr>
            <a:fld id="{2D3DFD78-BE32-4A22-A575-D204E533973B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685831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pPr>
              <a:defRPr/>
            </a:pPr>
            <a:fld id="{2D3DFD78-BE32-4A22-A575-D204E533973B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522348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DFD78-BE32-4A22-A575-D204E533973B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115996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DFD78-BE32-4A22-A575-D204E533973B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789992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DFD78-BE32-4A22-A575-D204E533973B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702607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>
              <a:defRPr/>
            </a:pPr>
            <a:fld id="{2D3DFD78-BE32-4A22-A575-D204E533973B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159802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pPr>
              <a:defRPr/>
            </a:pPr>
            <a:fld id="{2D3DFD78-BE32-4A22-A575-D204E533973B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72420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  <p:sldLayoutId id="2147483713" r:id="rId14"/>
    <p:sldLayoutId id="2147483714" r:id="rId15"/>
    <p:sldLayoutId id="2147483715" r:id="rId16"/>
    <p:sldLayoutId id="2147483716" r:id="rId17"/>
    <p:sldLayoutId id="2147483735" r:id="rId18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pPr>
              <a:defRPr/>
            </a:pPr>
            <a:fld id="{F6E7AD85-FCD5-4948-8C86-6106F1D05BC4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87129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731" r:id="rId13"/>
    <p:sldLayoutId id="2147483732" r:id="rId14"/>
    <p:sldLayoutId id="2147483733" r:id="rId15"/>
    <p:sldLayoutId id="2147483734" r:id="rId16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7.GIF"/><Relationship Id="rId2" Type="http://schemas.openxmlformats.org/officeDocument/2006/relationships/audio" Target="file:///D:\LOAN%20-%20CD\Nho%20Thay.MP3" TargetMode="External"/><Relationship Id="rId1" Type="http://schemas.microsoft.com/office/2007/relationships/media" Target="file:///D:\LOAN%20-%20CD\Nho%20Thay.MP3" TargetMode="External"/><Relationship Id="rId6" Type="http://schemas.openxmlformats.org/officeDocument/2006/relationships/image" Target="../media/image16.GIF"/><Relationship Id="rId5" Type="http://schemas.openxmlformats.org/officeDocument/2006/relationships/image" Target="../media/image15.wmf"/><Relationship Id="rId10" Type="http://schemas.openxmlformats.org/officeDocument/2006/relationships/image" Target="../media/image20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9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7" Type="http://schemas.openxmlformats.org/officeDocument/2006/relationships/image" Target="../media/image45.gif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gif"/><Relationship Id="rId5" Type="http://schemas.openxmlformats.org/officeDocument/2006/relationships/image" Target="../media/image43.gif"/><Relationship Id="rId4" Type="http://schemas.openxmlformats.org/officeDocument/2006/relationships/image" Target="../media/image42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17.GIF"/><Relationship Id="rId2" Type="http://schemas.openxmlformats.org/officeDocument/2006/relationships/audio" Target="file:///D:\LOAN%20-%20CD\Nho%20Thay.MP3" TargetMode="External"/><Relationship Id="rId1" Type="http://schemas.microsoft.com/office/2007/relationships/media" Target="file:///D:\LOAN%20-%20CD\Nho%20Thay.MP3" TargetMode="External"/><Relationship Id="rId6" Type="http://schemas.openxmlformats.org/officeDocument/2006/relationships/image" Target="../media/image16.GIF"/><Relationship Id="rId5" Type="http://schemas.openxmlformats.org/officeDocument/2006/relationships/image" Target="../media/image15.wmf"/><Relationship Id="rId10" Type="http://schemas.openxmlformats.org/officeDocument/2006/relationships/image" Target="../media/image20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9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18.GIF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jpg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4.jpg"/><Relationship Id="rId4" Type="http://schemas.openxmlformats.org/officeDocument/2006/relationships/image" Target="../media/image2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5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slideLayout" Target="../slideLayouts/slideLayout20.xml"/><Relationship Id="rId1" Type="http://schemas.openxmlformats.org/officeDocument/2006/relationships/audio" Target="file:///C:\Users\Administrator\Desktop\pptiengviet\Tieng%20viet%20%20(2)\Tieng%20viet%201\bai31\&#272;&#224;n%20g&#224;%20c&#7913;%20tha%20th&#7849;n%20g&#7847;n%20ch&#226;n%20m&#7865;.mp3" TargetMode="External"/><Relationship Id="rId4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63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62.gif"/><Relationship Id="rId5" Type="http://schemas.openxmlformats.org/officeDocument/2006/relationships/image" Target="../media/image61.gif"/><Relationship Id="rId4" Type="http://schemas.openxmlformats.org/officeDocument/2006/relationships/image" Target="../media/image60.gi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gif"/><Relationship Id="rId3" Type="http://schemas.openxmlformats.org/officeDocument/2006/relationships/audio" Target="../media/audio2.wav"/><Relationship Id="rId7" Type="http://schemas.openxmlformats.org/officeDocument/2006/relationships/image" Target="../media/image45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3.gif"/><Relationship Id="rId5" Type="http://schemas.openxmlformats.org/officeDocument/2006/relationships/image" Target="../media/image64.jpeg"/><Relationship Id="rId4" Type="http://schemas.openxmlformats.org/officeDocument/2006/relationships/audio" Target="../media/audio3.wav"/><Relationship Id="rId9" Type="http://schemas.openxmlformats.org/officeDocument/2006/relationships/image" Target="../media/image66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1" descr="hoa v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-5400000">
            <a:off x="10570535" y="5662019"/>
            <a:ext cx="987425" cy="990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9" name="Picture 13" descr="hoa v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7587" y="5710489"/>
            <a:ext cx="987425" cy="990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0" name="Picture 14" descr="blumen-pflanzen05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09502" y="5638800"/>
            <a:ext cx="990600" cy="10858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1" name="Picture 15" descr="blumen-pflanzen05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71785" y="5576905"/>
            <a:ext cx="990600" cy="10858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2" name="Picture 16" descr="blumen-pflanzen05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1225" y="5629450"/>
            <a:ext cx="990600" cy="10858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3" name="Picture 17" descr="blumen-pflanzen05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04902" y="5596025"/>
            <a:ext cx="990600" cy="10858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4" name="Picture 18" descr="blumen-pflanzen05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64464" y="5662864"/>
            <a:ext cx="990600" cy="10858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5" name="Picture 19" descr="blumen-pflanzen05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96676" y="5658618"/>
            <a:ext cx="990600" cy="10858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6" name="Picture 20" descr="Froc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86950" y="457200"/>
            <a:ext cx="781050" cy="776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7" name="Picture 21" descr="Froc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80625" y="-114300"/>
            <a:ext cx="781050" cy="776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8" name="Picture 22" descr="Froc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39325" y="642939"/>
            <a:ext cx="781050" cy="7762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9" name="Picture 23" descr="Froc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86950" y="0"/>
            <a:ext cx="781050" cy="776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10" name="Picture 24" descr="Froc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88500" y="-133350"/>
            <a:ext cx="781050" cy="776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11" name="Picture 25" descr="Froc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09800" y="0"/>
            <a:ext cx="781050" cy="776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12" name="Picture 26" descr="Froc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3600" y="457200"/>
            <a:ext cx="781050" cy="776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13" name="Picture 27" descr="Froc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4000" y="533400"/>
            <a:ext cx="781050" cy="776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14" name="Picture 29" descr="Froc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05000" y="228600"/>
            <a:ext cx="781050" cy="776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16" name="Picture 32" descr="butterflies_flowers_md_clr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82213" y="3410045"/>
            <a:ext cx="2209800" cy="22939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17" name="Picture 34" descr="3d butterfly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-121248">
            <a:off x="6306023" y="3735359"/>
            <a:ext cx="969963" cy="584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18" name="Picture 36" descr="3d butterfly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-121248">
            <a:off x="1524001" y="2590800"/>
            <a:ext cx="969963" cy="584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19" name="Picture 37" descr="3d butterfly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-121248">
            <a:off x="10475139" y="3750720"/>
            <a:ext cx="969962" cy="584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20" name="Picture 39" descr="Froc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4000" y="0"/>
            <a:ext cx="781050" cy="776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90" name="Nho Thay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28800" y="5410200"/>
            <a:ext cx="457200" cy="457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7" name="Rectangle 26"/>
          <p:cNvSpPr/>
          <p:nvPr/>
        </p:nvSpPr>
        <p:spPr>
          <a:xfrm>
            <a:off x="1375012" y="613149"/>
            <a:ext cx="95151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Thöù</a:t>
            </a:r>
            <a:r>
              <a:rPr lang="en-US" sz="36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bảy</a:t>
            </a:r>
            <a:r>
              <a:rPr lang="en-US" sz="36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ngaøy</a:t>
            </a:r>
            <a:r>
              <a:rPr lang="en-US" sz="36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21 </a:t>
            </a:r>
            <a:r>
              <a:rPr lang="en-US" sz="36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thaùng</a:t>
            </a:r>
            <a:r>
              <a:rPr lang="en-US" sz="36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10 </a:t>
            </a:r>
            <a:r>
              <a:rPr lang="en-US" sz="36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naêm</a:t>
            </a:r>
            <a:r>
              <a:rPr lang="en-US" sz="36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2023</a:t>
            </a:r>
          </a:p>
        </p:txBody>
      </p:sp>
      <p:sp>
        <p:nvSpPr>
          <p:cNvPr id="28" name="Rectangle 27"/>
          <p:cNvSpPr/>
          <p:nvPr/>
        </p:nvSpPr>
        <p:spPr>
          <a:xfrm>
            <a:off x="3438525" y="1295518"/>
            <a:ext cx="5715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Tieáng</a:t>
            </a:r>
            <a:r>
              <a:rPr lang="en-US" sz="36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Vieät</a:t>
            </a:r>
            <a:endParaRPr lang="en-US" sz="36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3349464" y="2165794"/>
            <a:ext cx="5715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Tieát</a:t>
            </a:r>
            <a:r>
              <a:rPr lang="en-US" sz="36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386025" y="4945950"/>
            <a:ext cx="6104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lvl="5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lvl="6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lvl="7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lvl="8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algn="ctr"/>
            <a:r>
              <a:rPr lang="en-US" b="1" dirty="0" err="1">
                <a:latin typeface="HP001 4 hàng" panose="020B0603050302020204" pitchFamily="34" charset="0"/>
              </a:rPr>
              <a:t>Giáo</a:t>
            </a:r>
            <a:r>
              <a:rPr lang="en-US" b="1" dirty="0">
                <a:latin typeface="HP001 4 hàng" panose="020B0603050302020204" pitchFamily="34" charset="0"/>
              </a:rPr>
              <a:t> </a:t>
            </a:r>
            <a:r>
              <a:rPr lang="en-US" b="1" dirty="0" err="1">
                <a:latin typeface="HP001 4 hàng" panose="020B0603050302020204" pitchFamily="34" charset="0"/>
              </a:rPr>
              <a:t>viên</a:t>
            </a:r>
            <a:r>
              <a:rPr lang="en-US" b="1" dirty="0">
                <a:latin typeface="HP001 4 hàng" panose="020B0603050302020204" pitchFamily="34" charset="0"/>
              </a:rPr>
              <a:t>: </a:t>
            </a:r>
            <a:r>
              <a:rPr lang="en-US" b="1" dirty="0" err="1">
                <a:latin typeface="HP001 4 hàng" panose="020B0603050302020204" pitchFamily="34" charset="0"/>
              </a:rPr>
              <a:t>Nguyễn</a:t>
            </a:r>
            <a:r>
              <a:rPr lang="en-US" b="1" dirty="0">
                <a:latin typeface="HP001 4 hàng" panose="020B0603050302020204" pitchFamily="34" charset="0"/>
              </a:rPr>
              <a:t> </a:t>
            </a:r>
            <a:r>
              <a:rPr lang="en-US" b="1" dirty="0" err="1">
                <a:latin typeface="HP001 4 hàng" panose="020B0603050302020204" pitchFamily="34" charset="0"/>
              </a:rPr>
              <a:t>Thị</a:t>
            </a:r>
            <a:r>
              <a:rPr lang="en-US" b="1" dirty="0">
                <a:latin typeface="HP001 4 hàng" panose="020B0603050302020204" pitchFamily="34" charset="0"/>
              </a:rPr>
              <a:t> Mai Loan</a:t>
            </a:r>
          </a:p>
        </p:txBody>
      </p:sp>
    </p:spTree>
    <p:extLst>
      <p:ext uri="{BB962C8B-B14F-4D97-AF65-F5344CB8AC3E}">
        <p14:creationId xmlns:p14="http://schemas.microsoft.com/office/powerpoint/2010/main" val="319822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861" fill="hold"/>
                                        <p:tgtEl>
                                          <p:spTgt spid="20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90"/>
                </p:tgtEl>
              </p:cMediaNode>
            </p:audio>
          </p:childTnLst>
        </p:cTn>
      </p:par>
    </p:tnLst>
    <p:bldLst>
      <p:bldP spid="3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3">
            <a:extLst>
              <a:ext uri="{FF2B5EF4-FFF2-40B4-BE49-F238E27FC236}">
                <a16:creationId xmlns:a16="http://schemas.microsoft.com/office/drawing/2014/main" id="{9421E352-AAEC-4934-82CD-AD25EC3ABB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041"/>
            <a:ext cx="17526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3746A26-ADF9-410E-9FEE-989322A29C83}"/>
              </a:ext>
            </a:extLst>
          </p:cNvPr>
          <p:cNvSpPr/>
          <p:nvPr/>
        </p:nvSpPr>
        <p:spPr>
          <a:xfrm>
            <a:off x="1736020" y="116178"/>
            <a:ext cx="788974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Baøi</a:t>
            </a:r>
            <a:r>
              <a:rPr lang="en-US" sz="44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31: an   </a:t>
            </a:r>
            <a:r>
              <a:rPr lang="en-US" sz="44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aên</a:t>
            </a:r>
            <a:r>
              <a:rPr lang="en-US" sz="44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  </a:t>
            </a:r>
            <a:r>
              <a:rPr lang="en-US" sz="44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aân</a:t>
            </a:r>
            <a:endParaRPr lang="en-US" sz="44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081487E-DF1F-4103-BCD4-C91191B0153E}"/>
              </a:ext>
            </a:extLst>
          </p:cNvPr>
          <p:cNvSpPr/>
          <p:nvPr/>
        </p:nvSpPr>
        <p:spPr>
          <a:xfrm>
            <a:off x="1248255" y="2323083"/>
            <a:ext cx="420436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54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quaû</a:t>
            </a:r>
            <a:r>
              <a:rPr lang="en-US" sz="54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54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maän</a:t>
            </a:r>
            <a:endParaRPr lang="en-US" sz="54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1D4F9F5-2010-4A9B-9086-81CA1ACA32C3}"/>
              </a:ext>
            </a:extLst>
          </p:cNvPr>
          <p:cNvSpPr/>
          <p:nvPr/>
        </p:nvSpPr>
        <p:spPr>
          <a:xfrm>
            <a:off x="3685800" y="2358253"/>
            <a:ext cx="152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54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aân</a:t>
            </a:r>
            <a:endParaRPr lang="en-US" sz="54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6B45F90-F1D8-4E2B-8985-A716A74C7F64}"/>
              </a:ext>
            </a:extLst>
          </p:cNvPr>
          <p:cNvSpPr/>
          <p:nvPr/>
        </p:nvSpPr>
        <p:spPr>
          <a:xfrm>
            <a:off x="6248400" y="1387880"/>
            <a:ext cx="366986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54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khaên</a:t>
            </a:r>
            <a:r>
              <a:rPr lang="en-US" sz="54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54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raèn</a:t>
            </a:r>
            <a:endParaRPr lang="en-US" sz="54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F8653B6-F6F7-48C3-8CD2-1B7AFD53689F}"/>
              </a:ext>
            </a:extLst>
          </p:cNvPr>
          <p:cNvSpPr/>
          <p:nvPr/>
        </p:nvSpPr>
        <p:spPr>
          <a:xfrm>
            <a:off x="1676400" y="1387880"/>
            <a:ext cx="350520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54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baïn</a:t>
            </a:r>
            <a:r>
              <a:rPr lang="en-US" sz="54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54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thaân</a:t>
            </a:r>
            <a:endParaRPr lang="en-US" sz="54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pic>
        <p:nvPicPr>
          <p:cNvPr id="10" name="Picture 14" descr="C:\Users\Administrator\Desktop\2020-2021\TAILIEU\TV1.1 bai 31-40 (FB Chip Fangora)-20200808T154132Z-001\TV1.1 bai 31-40 (FB Chip Fangora)\TV 31 - 1.png">
            <a:extLst>
              <a:ext uri="{FF2B5EF4-FFF2-40B4-BE49-F238E27FC236}">
                <a16:creationId xmlns:a16="http://schemas.microsoft.com/office/drawing/2014/main" id="{15D9B641-F62A-4E68-9AB8-BDCEF2E3CA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15" t="56667" r="13275" b="33045"/>
          <a:stretch/>
        </p:blipFill>
        <p:spPr bwMode="auto">
          <a:xfrm>
            <a:off x="5799434" y="1191205"/>
            <a:ext cx="6231959" cy="5548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AD78CA9-D3EB-4465-8FB5-8BFF042FF7E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60" r="20769" b="2941"/>
          <a:stretch/>
        </p:blipFill>
        <p:spPr>
          <a:xfrm rot="5400000">
            <a:off x="294368" y="1237639"/>
            <a:ext cx="5343102" cy="566702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7AFAE75-7223-46BA-9CD1-A21EB1F02B3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35" r="20016"/>
          <a:stretch/>
        </p:blipFill>
        <p:spPr>
          <a:xfrm rot="5400000">
            <a:off x="6132591" y="993264"/>
            <a:ext cx="5443959" cy="604823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5179578-438C-4F06-88B6-568B8BF75D94}"/>
              </a:ext>
            </a:extLst>
          </p:cNvPr>
          <p:cNvSpPr/>
          <p:nvPr/>
        </p:nvSpPr>
        <p:spPr>
          <a:xfrm>
            <a:off x="2023218" y="1399602"/>
            <a:ext cx="152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54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an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2766800-6B32-430E-A65F-11297272E50E}"/>
              </a:ext>
            </a:extLst>
          </p:cNvPr>
          <p:cNvSpPr/>
          <p:nvPr/>
        </p:nvSpPr>
        <p:spPr>
          <a:xfrm>
            <a:off x="3761883" y="1381290"/>
            <a:ext cx="152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54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aân</a:t>
            </a:r>
            <a:endParaRPr lang="en-US" sz="54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49F32B4-D26C-47FD-9444-B63A09394563}"/>
              </a:ext>
            </a:extLst>
          </p:cNvPr>
          <p:cNvSpPr/>
          <p:nvPr/>
        </p:nvSpPr>
        <p:spPr>
          <a:xfrm>
            <a:off x="7074877" y="1387880"/>
            <a:ext cx="152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54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aên</a:t>
            </a:r>
            <a:endParaRPr lang="en-US" sz="54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27674CB-ACCC-4BED-B88C-13051F90243D}"/>
              </a:ext>
            </a:extLst>
          </p:cNvPr>
          <p:cNvSpPr/>
          <p:nvPr/>
        </p:nvSpPr>
        <p:spPr>
          <a:xfrm>
            <a:off x="8394265" y="1399602"/>
            <a:ext cx="152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54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aên</a:t>
            </a:r>
            <a:endParaRPr lang="en-US" sz="54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4601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3" grpId="0"/>
      <p:bldP spid="14" grpId="0"/>
      <p:bldP spid="15" grpId="0"/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041"/>
            <a:ext cx="17526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" name="Group 30"/>
          <p:cNvGrpSpPr>
            <a:grpSpLocks/>
          </p:cNvGrpSpPr>
          <p:nvPr/>
        </p:nvGrpSpPr>
        <p:grpSpPr bwMode="auto">
          <a:xfrm>
            <a:off x="3235668" y="1789511"/>
            <a:ext cx="4868008" cy="2319338"/>
            <a:chOff x="384" y="1680"/>
            <a:chExt cx="1680" cy="96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9240" name="Rectangle 27"/>
            <p:cNvSpPr>
              <a:spLocks noChangeArrowheads="1"/>
            </p:cNvSpPr>
            <p:nvPr/>
          </p:nvSpPr>
          <p:spPr bwMode="auto">
            <a:xfrm>
              <a:off x="384" y="1680"/>
              <a:ext cx="1680" cy="480"/>
            </a:xfrm>
            <a:prstGeom prst="rect">
              <a:avLst/>
            </a:prstGeom>
            <a:grpFill/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5400"/>
            </a:p>
          </p:txBody>
        </p:sp>
        <p:sp>
          <p:nvSpPr>
            <p:cNvPr id="9241" name="Line 28"/>
            <p:cNvSpPr>
              <a:spLocks noChangeShapeType="1"/>
            </p:cNvSpPr>
            <p:nvPr/>
          </p:nvSpPr>
          <p:spPr bwMode="auto">
            <a:xfrm>
              <a:off x="1248" y="1680"/>
              <a:ext cx="0" cy="480"/>
            </a:xfrm>
            <a:prstGeom prst="line">
              <a:avLst/>
            </a:prstGeom>
            <a:grp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42" name="Rectangle 29"/>
            <p:cNvSpPr>
              <a:spLocks noChangeArrowheads="1"/>
            </p:cNvSpPr>
            <p:nvPr/>
          </p:nvSpPr>
          <p:spPr bwMode="auto">
            <a:xfrm>
              <a:off x="384" y="2160"/>
              <a:ext cx="1680" cy="480"/>
            </a:xfrm>
            <a:prstGeom prst="rect">
              <a:avLst/>
            </a:prstGeom>
            <a:grpFill/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5400"/>
            </a:p>
          </p:txBody>
        </p:sp>
      </p:grpSp>
      <p:sp>
        <p:nvSpPr>
          <p:cNvPr id="26" name="Rectangle 25"/>
          <p:cNvSpPr/>
          <p:nvPr/>
        </p:nvSpPr>
        <p:spPr>
          <a:xfrm>
            <a:off x="1736020" y="116178"/>
            <a:ext cx="788974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Baøi</a:t>
            </a:r>
            <a:r>
              <a:rPr lang="en-US" sz="60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31:an   </a:t>
            </a:r>
            <a:r>
              <a:rPr lang="en-US" sz="60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aên</a:t>
            </a:r>
            <a:r>
              <a:rPr lang="en-US" sz="60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  </a:t>
            </a:r>
            <a:r>
              <a:rPr lang="en-US" sz="60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aân</a:t>
            </a:r>
            <a:endParaRPr lang="en-US" sz="60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681750" y="1935833"/>
            <a:ext cx="13755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an</a:t>
            </a:r>
          </a:p>
        </p:txBody>
      </p:sp>
      <p:sp>
        <p:nvSpPr>
          <p:cNvPr id="30" name="Rectangle 29"/>
          <p:cNvSpPr/>
          <p:nvPr/>
        </p:nvSpPr>
        <p:spPr>
          <a:xfrm>
            <a:off x="4621611" y="3010492"/>
            <a:ext cx="196537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b</a:t>
            </a:r>
            <a:r>
              <a:rPr lang="en-US" sz="60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an</a:t>
            </a:r>
          </a:p>
        </p:txBody>
      </p:sp>
      <p:sp>
        <p:nvSpPr>
          <p:cNvPr id="34" name="Rectangle 33"/>
          <p:cNvSpPr/>
          <p:nvPr/>
        </p:nvSpPr>
        <p:spPr>
          <a:xfrm>
            <a:off x="266700" y="4123225"/>
            <a:ext cx="11658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8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baûn</a:t>
            </a:r>
            <a:r>
              <a:rPr lang="en-US" sz="48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  </a:t>
            </a:r>
            <a:r>
              <a:rPr lang="en-US" sz="48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nhaõn</a:t>
            </a:r>
            <a:r>
              <a:rPr lang="en-US" sz="48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  </a:t>
            </a:r>
            <a:r>
              <a:rPr lang="en-US" sz="48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gaén</a:t>
            </a:r>
            <a:r>
              <a:rPr lang="en-US" sz="48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  </a:t>
            </a:r>
            <a:r>
              <a:rPr lang="en-US" sz="48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laën</a:t>
            </a:r>
            <a:r>
              <a:rPr lang="en-US" sz="48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  </a:t>
            </a:r>
            <a:r>
              <a:rPr lang="en-US" sz="48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baän</a:t>
            </a:r>
            <a:r>
              <a:rPr lang="en-US" sz="48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  </a:t>
            </a:r>
            <a:r>
              <a:rPr lang="en-US" sz="48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gaàn</a:t>
            </a:r>
            <a:r>
              <a:rPr lang="en-US" sz="48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3289C4E-1488-40D8-9AB0-B73EFEE63269}"/>
              </a:ext>
            </a:extLst>
          </p:cNvPr>
          <p:cNvSpPr/>
          <p:nvPr/>
        </p:nvSpPr>
        <p:spPr>
          <a:xfrm>
            <a:off x="4981922" y="835160"/>
            <a:ext cx="13755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an</a:t>
            </a:r>
          </a:p>
        </p:txBody>
      </p:sp>
      <p:pic>
        <p:nvPicPr>
          <p:cNvPr id="21" name="Content Placeholder 3">
            <a:extLst>
              <a:ext uri="{FF2B5EF4-FFF2-40B4-BE49-F238E27FC236}">
                <a16:creationId xmlns:a16="http://schemas.microsoft.com/office/drawing/2014/main" id="{992F6702-B5AD-4ECB-9957-0C967A76959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3714" t="40454" r="24234" b="55662"/>
          <a:stretch/>
        </p:blipFill>
        <p:spPr>
          <a:xfrm>
            <a:off x="5604300" y="3850611"/>
            <a:ext cx="130743" cy="147085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2F565D3A-CB3A-41F7-A6C1-8416DD6CCD0F}"/>
              </a:ext>
            </a:extLst>
          </p:cNvPr>
          <p:cNvSpPr/>
          <p:nvPr/>
        </p:nvSpPr>
        <p:spPr>
          <a:xfrm>
            <a:off x="4261202" y="1919141"/>
            <a:ext cx="140286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5F675D3-FE05-4F51-A4DA-0ADC1445F130}"/>
              </a:ext>
            </a:extLst>
          </p:cNvPr>
          <p:cNvSpPr/>
          <p:nvPr/>
        </p:nvSpPr>
        <p:spPr>
          <a:xfrm>
            <a:off x="4097671" y="4867870"/>
            <a:ext cx="366986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8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khaên</a:t>
            </a:r>
            <a:r>
              <a:rPr lang="en-US" sz="48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8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raèn</a:t>
            </a:r>
            <a:endParaRPr lang="en-US" sz="48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585572A-1515-4821-8434-89E4BE2A7ED5}"/>
              </a:ext>
            </a:extLst>
          </p:cNvPr>
          <p:cNvSpPr/>
          <p:nvPr/>
        </p:nvSpPr>
        <p:spPr>
          <a:xfrm>
            <a:off x="402390" y="4867870"/>
            <a:ext cx="35052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8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baïn</a:t>
            </a:r>
            <a:r>
              <a:rPr lang="en-US" sz="48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8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thaân</a:t>
            </a:r>
            <a:endParaRPr lang="en-US" sz="48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95B74C4-54F3-4992-8C3C-1FB82BE29F17}"/>
              </a:ext>
            </a:extLst>
          </p:cNvPr>
          <p:cNvSpPr/>
          <p:nvPr/>
        </p:nvSpPr>
        <p:spPr>
          <a:xfrm>
            <a:off x="7523583" y="4867395"/>
            <a:ext cx="420436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8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quaû</a:t>
            </a:r>
            <a:r>
              <a:rPr lang="en-US" sz="48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8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maän</a:t>
            </a:r>
            <a:endParaRPr lang="en-US" sz="48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52441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Bài 30_ an ăn ân - Tiếng Việt lớp 1 [OLM.VN]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613292" end="21767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399" y="22034"/>
            <a:ext cx="11864735" cy="6683566"/>
          </a:xfr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86F6D5C-1240-4FA9-B38A-3CDBDB8C73E7}"/>
              </a:ext>
            </a:extLst>
          </p:cNvPr>
          <p:cNvSpPr/>
          <p:nvPr/>
        </p:nvSpPr>
        <p:spPr>
          <a:xfrm>
            <a:off x="-381000" y="-126161"/>
            <a:ext cx="47416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54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3. </a:t>
            </a:r>
            <a:r>
              <a:rPr lang="en-US" sz="36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Vieát</a:t>
            </a:r>
            <a:r>
              <a:rPr lang="en-US" sz="36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baûng</a:t>
            </a:r>
            <a:r>
              <a:rPr lang="en-US" sz="36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con:</a:t>
            </a:r>
          </a:p>
        </p:txBody>
      </p:sp>
    </p:spTree>
    <p:extLst>
      <p:ext uri="{BB962C8B-B14F-4D97-AF65-F5344CB8AC3E}">
        <p14:creationId xmlns:p14="http://schemas.microsoft.com/office/powerpoint/2010/main" val="4237195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Bài 30_ an ăn ân - Tiếng Việt lớp 1 [OLM.VN]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647479" end="18289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399" y="22034"/>
            <a:ext cx="11864735" cy="6683566"/>
          </a:xfr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86F6D5C-1240-4FA9-B38A-3CDBDB8C73E7}"/>
              </a:ext>
            </a:extLst>
          </p:cNvPr>
          <p:cNvSpPr/>
          <p:nvPr/>
        </p:nvSpPr>
        <p:spPr>
          <a:xfrm>
            <a:off x="-381000" y="-126161"/>
            <a:ext cx="47416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54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3. </a:t>
            </a:r>
            <a:r>
              <a:rPr lang="en-US" sz="36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Vieát</a:t>
            </a:r>
            <a:r>
              <a:rPr lang="en-US" sz="36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baûng</a:t>
            </a:r>
            <a:r>
              <a:rPr lang="en-US" sz="36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con:</a:t>
            </a:r>
          </a:p>
        </p:txBody>
      </p:sp>
    </p:spTree>
    <p:extLst>
      <p:ext uri="{BB962C8B-B14F-4D97-AF65-F5344CB8AC3E}">
        <p14:creationId xmlns:p14="http://schemas.microsoft.com/office/powerpoint/2010/main" val="1663532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Bài 30_ an ăn ân - Tiếng Việt lớp 1 [OLM.VN]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630960" end="19896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399" y="22034"/>
            <a:ext cx="11864735" cy="6683566"/>
          </a:xfr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86F6D5C-1240-4FA9-B38A-3CDBDB8C73E7}"/>
              </a:ext>
            </a:extLst>
          </p:cNvPr>
          <p:cNvSpPr/>
          <p:nvPr/>
        </p:nvSpPr>
        <p:spPr>
          <a:xfrm>
            <a:off x="-381000" y="-126161"/>
            <a:ext cx="47416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54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3. </a:t>
            </a:r>
            <a:r>
              <a:rPr lang="en-US" sz="36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Vieát</a:t>
            </a:r>
            <a:r>
              <a:rPr lang="en-US" sz="36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baûng</a:t>
            </a:r>
            <a:r>
              <a:rPr lang="en-US" sz="36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con:</a:t>
            </a:r>
          </a:p>
        </p:txBody>
      </p:sp>
    </p:spTree>
    <p:extLst>
      <p:ext uri="{BB962C8B-B14F-4D97-AF65-F5344CB8AC3E}">
        <p14:creationId xmlns:p14="http://schemas.microsoft.com/office/powerpoint/2010/main" val="665570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1A59B78-81E7-48F4-A12F-93F65C9531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"/>
            <a:ext cx="12192000" cy="6781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632C787-3E0D-43A0-BAD1-8CED6CF58C93}"/>
              </a:ext>
            </a:extLst>
          </p:cNvPr>
          <p:cNvSpPr/>
          <p:nvPr/>
        </p:nvSpPr>
        <p:spPr>
          <a:xfrm>
            <a:off x="3725158" y="914400"/>
            <a:ext cx="47416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54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3. </a:t>
            </a:r>
            <a:r>
              <a:rPr lang="en-US" sz="36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Vieát</a:t>
            </a:r>
            <a:r>
              <a:rPr lang="en-US" sz="36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baûng</a:t>
            </a:r>
            <a:r>
              <a:rPr lang="en-US" sz="36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con</a:t>
            </a:r>
          </a:p>
        </p:txBody>
      </p:sp>
    </p:spTree>
    <p:extLst>
      <p:ext uri="{BB962C8B-B14F-4D97-AF65-F5344CB8AC3E}">
        <p14:creationId xmlns:p14="http://schemas.microsoft.com/office/powerpoint/2010/main" val="18605681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 descr="%5Bwallco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97" y="69769"/>
            <a:ext cx="12192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8" descr="Picture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219200"/>
            <a:ext cx="17526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9" descr="doi chim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776" y="1273745"/>
            <a:ext cx="1276351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" descr="doi chim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7" y="747715"/>
            <a:ext cx="1276351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2971800" y="1273744"/>
            <a:ext cx="67818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96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Giaûi</a:t>
            </a:r>
            <a:r>
              <a:rPr lang="en-US" sz="96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96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lao</a:t>
            </a:r>
            <a:endParaRPr lang="en-US" sz="96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grpSp>
        <p:nvGrpSpPr>
          <p:cNvPr id="8" name="Group 2"/>
          <p:cNvGrpSpPr>
            <a:grpSpLocks/>
          </p:cNvGrpSpPr>
          <p:nvPr/>
        </p:nvGrpSpPr>
        <p:grpSpPr bwMode="auto">
          <a:xfrm>
            <a:off x="10287000" y="4686300"/>
            <a:ext cx="1905000" cy="2209800"/>
            <a:chOff x="-216" y="3820"/>
            <a:chExt cx="648" cy="281"/>
          </a:xfrm>
        </p:grpSpPr>
        <p:pic>
          <p:nvPicPr>
            <p:cNvPr id="9" name="Picture 3" descr="97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8" y="3895"/>
              <a:ext cx="432" cy="2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4" descr="97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16" y="3820"/>
              <a:ext cx="432" cy="2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5" descr="97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834"/>
              <a:ext cx="432" cy="2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2" name="Picture 12" descr="97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3725" y="4724400"/>
            <a:ext cx="1371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3" descr="97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4725" y="5943602"/>
            <a:ext cx="685800" cy="32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4" descr="97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1325" y="5638802"/>
            <a:ext cx="685800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5" descr="97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6927" y="5562600"/>
            <a:ext cx="125412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6" descr="sunflower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5509" y="4603400"/>
            <a:ext cx="1828800" cy="2497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" name="Group 2"/>
          <p:cNvGrpSpPr>
            <a:grpSpLocks/>
          </p:cNvGrpSpPr>
          <p:nvPr/>
        </p:nvGrpSpPr>
        <p:grpSpPr bwMode="auto">
          <a:xfrm>
            <a:off x="10343697" y="4686300"/>
            <a:ext cx="1905000" cy="2209800"/>
            <a:chOff x="-216" y="3820"/>
            <a:chExt cx="648" cy="281"/>
          </a:xfrm>
        </p:grpSpPr>
        <p:pic>
          <p:nvPicPr>
            <p:cNvPr id="18" name="Picture 3" descr="97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8" y="3895"/>
              <a:ext cx="432" cy="2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4" descr="97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16" y="3820"/>
              <a:ext cx="432" cy="2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5" descr="97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834"/>
              <a:ext cx="432" cy="2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1" name="Picture 14" descr="97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1288" y="5632245"/>
            <a:ext cx="685800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" name="Group 2"/>
          <p:cNvGrpSpPr>
            <a:grpSpLocks/>
          </p:cNvGrpSpPr>
          <p:nvPr/>
        </p:nvGrpSpPr>
        <p:grpSpPr bwMode="auto">
          <a:xfrm>
            <a:off x="-28321" y="4686300"/>
            <a:ext cx="1905000" cy="2209800"/>
            <a:chOff x="-216" y="3820"/>
            <a:chExt cx="648" cy="281"/>
          </a:xfrm>
        </p:grpSpPr>
        <p:pic>
          <p:nvPicPr>
            <p:cNvPr id="31" name="Picture 3" descr="97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8" y="3895"/>
              <a:ext cx="432" cy="2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4" descr="97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16" y="3820"/>
              <a:ext cx="432" cy="2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5" descr="97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834"/>
              <a:ext cx="432" cy="2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4" name="Picture 12" descr="97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1648" y="4794169"/>
            <a:ext cx="1371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5" descr="97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6067" y="5575425"/>
            <a:ext cx="125412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4" descr="97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0428" y="5645070"/>
            <a:ext cx="685800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16" descr="j0318055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46735">
            <a:off x="10384468" y="4843312"/>
            <a:ext cx="679451" cy="323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31" descr="j0318055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02527">
            <a:off x="11353281" y="4641777"/>
            <a:ext cx="890587" cy="39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6" descr="j0318055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46735">
            <a:off x="204733" y="4724975"/>
            <a:ext cx="679451" cy="323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16" descr="j0318055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46735">
            <a:off x="5048967" y="6003805"/>
            <a:ext cx="679451" cy="323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5496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323 0.10393 C -0.06029 0.10833 -0.05352 0.10764 -0.06758 0.11759 C -0.06966 0.11898 -0.07227 0.11921 -0.07396 0.12037 C -0.0767 0.12199 -0.07904 0.12407 -0.08203 0.12592 C -0.08815 0.13009 -0.09388 0.13588 -0.10117 0.13842 C -0.12253 0.14606 -0.14258 0.15764 -0.16524 0.1618 C -0.17487 0.16713 -0.18568 0.17129 -0.19597 0.17546 C -0.19974 0.17708 -0.20378 0.17824 -0.20742 0.17963 C -0.20873 0.18009 -0.21133 0.18102 -0.21133 0.18125 C -0.22175 0.18055 -0.23203 0.18055 -0.24219 0.17963 C -0.25117 0.17916 -0.25964 0.17315 -0.26784 0.17014 C -0.27643 0.16389 -0.27643 0.16111 -0.28099 0.15208 C -0.28438 0.13657 -0.28438 0.12106 -0.28099 0.10509 C -0.28138 0.08958 -0.2767 0.06852 -0.29375 0.06389 C -0.29974 0.05972 -0.30625 0.05949 -0.31302 0.05694 C -0.32617 0.05231 -0.33867 0.04815 -0.35261 0.04606 C -0.36498 0.04166 -0.34128 0.04977 -0.36927 0.0419 C -0.37722 0.03981 -0.38347 0.0368 -0.39115 0.03518 C -0.39948 0.03541 -0.40821 0.03495 -0.41667 0.03634 C -0.42253 0.0375 -0.42787 0.04143 -0.43334 0.04328 C -0.44089 0.0493 -0.44505 0.05532 -0.45 0.06389 C -0.45157 0.06666 -0.45521 0.07222 -0.45521 0.07245 C -0.45821 0.08495 -0.45573 0.08009 -0.46029 0.0875 C -0.46224 0.0956 -0.46367 0.10393 -0.46537 0.11203 C -0.46628 0.11643 -0.46693 0.12477 -0.46914 0.1287 C -0.46992 0.13032 -0.47188 0.13125 -0.47305 0.13287 C -0.47787 0.13912 -0.47761 0.14421 -0.48451 0.14653 C -0.4875 0.14444 -0.49037 0.14282 -0.49232 0.13958 C -0.49961 0.12801 -0.48516 0.14421 -0.4974 0.13148 C -0.49948 0.12477 -0.50117 0.11898 -0.50261 0.11203 C -0.50209 0.10162 -0.5043 0.09004 -0.49987 0.08055 C -0.48594 0.05046 -0.45977 0.04838 -0.43203 0.04467 C -0.37318 0.04514 -0.31407 0.04467 -0.25508 0.04606 C -0.24818 0.04606 -0.24193 0.05416 -0.23451 0.05578 C -0.22839 0.06227 -0.21602 0.07315 -0.20742 0.07778 C -0.20625 0.07916 -0.20534 0.08102 -0.20378 0.08194 C -0.20222 0.08287 -0.20013 0.08217 -0.19844 0.08333 C -0.18594 0.09282 -0.20183 0.08634 -0.19089 0.09028 C -0.18477 0.09514 -0.17904 0.10046 -0.17292 0.10509 C -0.16576 0.11065 -0.16966 0.10532 -0.16393 0.11088 C -0.16211 0.1125 -0.16055 0.11458 -0.15873 0.1162 C -0.15469 0.12014 -0.15013 0.12361 -0.1461 0.12731 C -0.14479 0.12824 -0.1444 0.13032 -0.14323 0.13148 C -0.13959 0.13541 -0.13425 0.13842 -0.13047 0.14236 C -0.12956 0.14375 -0.12904 0.14537 -0.12787 0.14653 C -0.12643 0.14791 -0.12435 0.14815 -0.12266 0.1493 C -0.11797 0.15301 -0.12032 0.1537 -0.11498 0.15625 C -0.11029 0.15856 -0.10677 0.15856 -0.10222 0.1618 C -0.08295 0.16088 -0.0638 0.16041 -0.04453 0.15903 C -0.03946 0.15879 -0.03334 0.15324 -0.02917 0.15069 C -0.0168 0.14328 0.00338 0.12592 0.01054 0.11203 C 0.01263 0.10856 0.0138 0.10463 0.01562 0.10116 C 0.01719 0.09884 0.01823 0.09653 0.01979 0.09421 C 0.02109 0.08842 0.02317 0.08333 0.02487 0.07778 C 0.02617 0.06898 0.02877 0.0625 0.03125 0.0544 C 0.03125 0.05139 0.0388 -0.00209 0.01979 -0.01042 C 0.01445 -0.01273 0.00859 -0.01297 0.00273 -0.01435 C -0.02227 -0.01412 -0.04753 -0.01389 -0.07279 -0.01297 C -0.08151 -0.01273 -0.08698 -0.00556 -0.09453 -0.00347 C -0.09662 -0.00162 -0.0987 0.00046 -0.10117 0.00208 C -0.10248 0.00324 -0.10469 0.00347 -0.10625 0.00486 C -0.11341 0.01088 -0.11888 0.01875 -0.12539 0.02546 C -0.12852 0.03819 -0.13907 0.04699 -0.14479 0.05833 C -0.15196 0.07315 -0.15664 0.08796 -0.16016 0.10393 C -0.16003 0.11018 -0.16341 0.13912 -0.15612 0.15208 C -0.15521 0.15393 -0.14518 0.16713 -0.14323 0.16852 C -0.13633 0.1743 -0.1375 0.17153 -0.1319 0.17407 C -0.12136 0.17893 -0.11055 0.18241 -0.09961 0.18657 C -0.09154 0.18981 -0.08347 0.19259 -0.07526 0.19606 C -0.06914 0.19884 -0.06198 0.19977 -0.05612 0.20301 C -0.04792 0.20741 -0.04323 0.20879 -0.03425 0.21134 C -0.02826 0.21551 -0.02331 0.2169 -0.01615 0.21828 C -0.00742 0.22291 -0.00156 0.22731 0.00573 0.23472 C 0.00521 0.23889 0.00573 0.24328 0.00429 0.24722 C 0.00364 0.24861 -0.00235 0.25116 -0.00339 0.25116 C -0.04636 0.25254 -0.08893 0.25301 -0.1319 0.25393 C -0.15873 0.25625 -0.18594 0.26041 -0.21263 0.26643 C -0.28828 0.26551 -0.3586 0.26203 -0.43334 0.26088 C -0.4487 0.25764 -0.46433 0.25671 -0.47943 0.25254 C -0.48685 0.24722 -0.49388 0.2456 -0.50261 0.24444 C -0.51914 0.23264 -0.50873 0.21389 -0.50768 0.19051 C -0.50703 0.17384 -0.50716 0.17106 -0.49479 0.16458 C -0.403 0.16504 -0.31107 0.16458 -0.21901 0.16597 C -0.21133 0.16597 -0.20378 0.16782 -0.19597 0.16852 C -0.19219 0.16898 -0.18451 0.17014 -0.18451 0.17037 C -0.14571 0.18241 -0.10039 0.18032 -0.0612 0.18102 C -0.0306 0.1875 -0.03555 0.18333 0.01979 0.18241 C 0.03073 0.1794 0.01979 0.18287 0.02877 0.17824 C 0.02995 0.17778 0.03164 0.17778 0.03255 0.17685 C 0.03346 0.17639 0.03346 0.175 0.03398 0.17407 " pathEditMode="relative" rAng="0" ptsTypes="AAAAAAAAAAAAAAAAAAAAAAAAAAAAAAAAAAAAAAAA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70" y="219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719 -0.07546 C 0.07357 -0.08171 0.07773 -0.08519 0.08281 -0.09306 C 0.08529 -0.09676 0.08659 -0.10162 0.08945 -0.10509 C 0.10104 -0.11968 0.11836 -0.13912 0.13385 -0.14954 C 0.13737 -0.15185 0.14154 -0.15278 0.14492 -0.15533 C 0.14831 -0.15741 0.15052 -0.16158 0.15378 -0.16412 C 0.16315 -0.1713 0.17435 -0.17732 0.1849 -0.18171 C 0.19844 -0.19954 0.19466 -0.19908 0.22721 -0.18773 C 0.23333 -0.18565 0.24271 -0.17292 0.24271 -0.17269 C 0.25065 -0.15602 0.2599 -0.14005 0.26719 -0.12269 C 0.27201 -0.11088 0.27487 -0.09838 0.2806 -0.08727 C 0.28451 -0.0706 0.28906 -0.05301 0.29388 -0.03681 C 0.29492 -0.03357 0.29727 -0.03148 0.29831 -0.02801 C 0.30104 -0.01945 0.30508 -0.00139 0.30508 -0.00139 C 0.30664 0.01898 0.30742 0.0375 0.31615 0.05486 C 0.3168 0.06366 0.31667 0.07291 0.31823 0.08148 C 0.31966 0.08912 0.325 0.09467 0.32721 0.10208 C 0.33542 0.12916 0.32721 0.11134 0.33607 0.12893 C 0.33815 0.13981 0.3457 0.15949 0.35156 0.16713 C 0.35326 0.16967 0.35612 0.16944 0.35833 0.17014 C 0.38867 0.16829 0.41914 0.16713 0.44948 0.16412 C 0.45169 0.16412 0.45482 0.16412 0.45612 0.16111 C 0.52539 0.00579 0.53854 -0.24468 0.66719 -0.30324 C 0.6694 -0.30023 0.67201 -0.29792 0.67383 -0.29445 C 0.67513 -0.2919 0.67435 -0.28773 0.67604 -0.28542 C 0.67826 -0.28241 0.6819 -0.28148 0.6849 -0.27963 C 0.69596 -0.28056 0.70716 -0.28102 0.71823 -0.28264 C 0.72617 -0.2838 0.73281 -0.29144 0.74049 -0.29445 C 0.77122 -0.30602 0.80768 -0.33102 0.82721 -0.36528 C 0.8293 -0.37408 0.82982 -0.37778 0.83385 -0.38611 C 0.83737 -0.39329 0.84492 -0.40671 0.84492 -0.40648 C 0.8457 -0.40972 0.84896 -0.41343 0.84727 -0.41574 C 0.84466 -0.41921 0.83971 -0.41736 0.83607 -0.41852 C 0.8332 -0.41945 0.83021 -0.4206 0.82721 -0.42153 C 0.80872 -0.41921 0.78893 -0.42246 0.77174 -0.41273 C 0.75508 -0.40324 0.74219 -0.39352 0.725 -0.38611 C 0.70534 -0.36597 0.72956 -0.38889 0.69831 -0.36829 C 0.69336 -0.36505 0.68958 -0.35996 0.6849 -0.35648 C 0.67253 -0.34746 0.66029 -0.33982 0.64727 -0.33264 C 0.63229 -0.32454 0.62044 -0.30834 0.60508 -0.30324 C 0.58451 -0.2838 0.56445 -0.26389 0.54271 -0.24699 C 0.54049 -0.24514 0.53815 -0.24306 0.53607 -0.24097 C 0.53229 -0.23727 0.52917 -0.23241 0.525 -0.22917 C 0.51654 -0.22246 0.50664 -0.21875 0.49831 -0.21158 C 0.47747 -0.19283 0.45872 -0.17894 0.43607 -0.16412 C 0.42956 -0.15972 0.42409 -0.15255 0.41823 -0.14653 C 0.39961 -0.12801 0.41458 -0.1456 0.39831 -0.13171 C 0.37643 -0.1132 0.39076 -0.11968 0.37383 -0.11389 C 0.34622 -0.08658 0.38529 -0.12361 0.35378 -0.09908 C 0.3332 -0.08287 0.3168 -0.06204 0.29388 -0.05162 C 0.28867 -0.04676 0.28385 -0.04097 0.27826 -0.03681 C 0.27565 -0.03496 0.27201 -0.03588 0.2694 -0.03403 C 0.26667 -0.03171 0.26523 -0.02755 0.26263 -0.025 C 0.25638 -0.01898 0.23906 -0.00764 0.23385 -0.00417 C 0.22487 0.00185 0.21914 0.0118 0.20938 0.0162 C 0.19115 0.03449 0.17135 0.04838 0.15156 0.06366 C 0.14375 0.06967 0.14023 0.07754 0.13164 0.08148 C 0.12708 0.0794 0.12201 0.07893 0.11823 0.07546 C 0.11237 0.06991 0.10273 0.05486 0.10273 0.05509 C 0.10039 0.04514 0.09622 0.03773 0.09388 0.02778 C 0.09063 -0.00556 0.08919 -0.05116 0.11823 -0.06343 C 0.13607 -0.0625 0.15404 -0.06296 0.17174 -0.06065 C 0.18854 -0.05834 0.20469 -0.04097 0.22044 -0.03403 C 0.23333 -0.02107 0.24102 -0.01505 0.24948 0.00162 C 0.2526 0.01504 0.25612 0.02083 0.26055 0.03403 C 0.27188 0.06713 0.25885 0.03981 0.2694 0.06065 C 0.27174 0.07245 0.27305 0.08032 0.27826 0.09028 C 0.2819 0.10903 0.28802 0.12639 0.29388 0.14375 C 0.29674 0.15185 0.30273 0.16713 0.30273 0.16736 C 0.30768 0.20579 0.32396 0.23611 0.35378 0.24421 C 0.39466 0.24329 0.43529 0.24305 0.47604 0.2412 C 0.4849 0.24074 0.49219 0.23217 0.50052 0.2294 C 0.51732 0.22361 0.53438 0.22037 0.55156 0.21759 C 0.57083 0.21829 0.5901 0.21852 0.60938 0.22037 C 0.62656 0.22199 0.6556 0.24514 0.6694 0.25903 C 0.69271 0.28194 0.68112 0.27569 0.69596 0.28264 C 0.70195 0.29051 0.70794 0.29861 0.71393 0.30648 C 0.71654 0.30995 0.72031 0.31157 0.72279 0.31528 C 0.74648 0.35046 0.72253 0.325 0.74271 0.34467 C 0.79427 0.33935 0.78711 0.34467 0.81823 0.32407 C 0.83242 0.29768 0.82865 0.3044 0.83385 0.27384 C 0.83633 0.25903 0.83607 0.26944 0.83607 0.26204 " pathEditMode="relative" rAng="0" ptsTypes="AAAAAAAAAAAAAAAAAAAAAAAAAAAAAAAAAAAAAAAAAAAAAAAAAAAAAAAAAAAAAAAAAAAAAAAAAAAAAAAAAA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023" y="3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hào người bạn mới đến">
            <a:hlinkClick r:id="" action="ppaction://media"/>
            <a:extLst>
              <a:ext uri="{FF2B5EF4-FFF2-40B4-BE49-F238E27FC236}">
                <a16:creationId xmlns:a16="http://schemas.microsoft.com/office/drawing/2014/main" id="{0D192A05-EB8B-4B9D-A123-8683A8D0BE4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646331"/>
            <a:ext cx="12192000" cy="583066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116200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Cuøng</a:t>
            </a:r>
            <a:r>
              <a:rPr lang="en-US" sz="36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nghe</a:t>
            </a:r>
            <a:r>
              <a:rPr lang="en-US" sz="36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baøi</a:t>
            </a:r>
            <a:r>
              <a:rPr lang="en-US" sz="36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haùt</a:t>
            </a:r>
            <a:r>
              <a:rPr lang="en-US" sz="36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“ </a:t>
            </a:r>
            <a:r>
              <a:rPr lang="en-US" sz="36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Chaøo</a:t>
            </a:r>
            <a:r>
              <a:rPr lang="en-US" sz="36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ngöôøi</a:t>
            </a:r>
            <a:r>
              <a:rPr lang="en-US" sz="36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baïn</a:t>
            </a:r>
            <a:r>
              <a:rPr lang="en-US" sz="36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môùi</a:t>
            </a:r>
            <a:r>
              <a:rPr lang="en-US" sz="36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ñeán</a:t>
            </a:r>
            <a:r>
              <a:rPr lang="en-US" sz="36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”</a:t>
            </a:r>
            <a:endParaRPr lang="en-US" sz="36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C00000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5959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50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1" descr="hoa v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-5400000">
            <a:off x="10570535" y="5662019"/>
            <a:ext cx="987425" cy="990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9" name="Picture 13" descr="hoa v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7587" y="5710489"/>
            <a:ext cx="987425" cy="990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0" name="Picture 14" descr="blumen-pflanzen05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09502" y="5638800"/>
            <a:ext cx="990600" cy="10858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1" name="Picture 15" descr="blumen-pflanzen05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71785" y="5576905"/>
            <a:ext cx="990600" cy="10858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2" name="Picture 16" descr="blumen-pflanzen05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1225" y="5629450"/>
            <a:ext cx="990600" cy="10858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3" name="Picture 17" descr="blumen-pflanzen05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04902" y="5596025"/>
            <a:ext cx="990600" cy="10858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4" name="Picture 18" descr="blumen-pflanzen05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64464" y="5662864"/>
            <a:ext cx="990600" cy="10858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5" name="Picture 19" descr="blumen-pflanzen05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96676" y="5658618"/>
            <a:ext cx="990600" cy="10858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6" name="Picture 20" descr="Froc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86950" y="457200"/>
            <a:ext cx="781050" cy="776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7" name="Picture 21" descr="Froc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80625" y="-114300"/>
            <a:ext cx="781050" cy="776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8" name="Picture 22" descr="Froc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39325" y="642939"/>
            <a:ext cx="781050" cy="7762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9" name="Picture 23" descr="Froc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86950" y="0"/>
            <a:ext cx="781050" cy="776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10" name="Picture 24" descr="Froc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65140" y="273844"/>
            <a:ext cx="781050" cy="776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11" name="Picture 25" descr="Froc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11185" y="386236"/>
            <a:ext cx="781050" cy="776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12" name="Picture 26" descr="Froc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3600" y="457200"/>
            <a:ext cx="781050" cy="776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13" name="Picture 27" descr="Froc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4000" y="533400"/>
            <a:ext cx="781050" cy="776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14" name="Picture 29" descr="Froc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5042" y="507141"/>
            <a:ext cx="781050" cy="776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16" name="Picture 32" descr="butterflies_flowers_md_clr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82213" y="3410045"/>
            <a:ext cx="2209800" cy="22939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17" name="Picture 34" descr="3d butterfly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-121248">
            <a:off x="6090614" y="4580440"/>
            <a:ext cx="969963" cy="584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18" name="Picture 36" descr="3d butterfly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-121248">
            <a:off x="1524001" y="2590800"/>
            <a:ext cx="969963" cy="584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19" name="Picture 37" descr="3d butterfly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-121248">
            <a:off x="10475139" y="3750720"/>
            <a:ext cx="969962" cy="584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20" name="Picture 39" descr="Froc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4000" y="0"/>
            <a:ext cx="781050" cy="776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90" name="Nho Thay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28800" y="5410200"/>
            <a:ext cx="457200" cy="457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8" name="Rectangle 27"/>
          <p:cNvSpPr/>
          <p:nvPr/>
        </p:nvSpPr>
        <p:spPr>
          <a:xfrm>
            <a:off x="3406793" y="1096060"/>
            <a:ext cx="5715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Tieáng</a:t>
            </a:r>
            <a:r>
              <a:rPr lang="en-US" sz="36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Vieät</a:t>
            </a:r>
            <a:endParaRPr lang="en-US" sz="36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3162385" y="1755053"/>
            <a:ext cx="651501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Baøi</a:t>
            </a:r>
            <a:r>
              <a:rPr lang="en-US" sz="40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31: </a:t>
            </a:r>
            <a:r>
              <a:rPr lang="en-US" sz="40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an </a:t>
            </a:r>
            <a:r>
              <a:rPr lang="en-US" sz="40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aên</a:t>
            </a:r>
            <a:r>
              <a:rPr lang="en-US" sz="40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aân</a:t>
            </a:r>
            <a:r>
              <a:rPr lang="en-US" sz="40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(</a:t>
            </a:r>
            <a:r>
              <a:rPr lang="en-US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Tieát</a:t>
            </a:r>
            <a:r>
              <a:rPr lang="en-US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2)</a:t>
            </a:r>
          </a:p>
        </p:txBody>
      </p:sp>
      <p:sp>
        <p:nvSpPr>
          <p:cNvPr id="2" name="Rectangle 1"/>
          <p:cNvSpPr/>
          <p:nvPr/>
        </p:nvSpPr>
        <p:spPr>
          <a:xfrm>
            <a:off x="2362200" y="482025"/>
            <a:ext cx="77057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Thöù</a:t>
            </a:r>
            <a:r>
              <a:rPr lang="en-US" sz="32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32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b</a:t>
            </a:r>
            <a:r>
              <a:rPr lang="en-US" sz="36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ả</a:t>
            </a:r>
            <a:r>
              <a:rPr lang="en-US" sz="32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y</a:t>
            </a:r>
            <a:r>
              <a:rPr lang="en-US" sz="32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32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ngaøy</a:t>
            </a:r>
            <a:r>
              <a:rPr lang="en-US" sz="32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21 </a:t>
            </a:r>
            <a:r>
              <a:rPr lang="en-US" sz="32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thaùng</a:t>
            </a:r>
            <a:r>
              <a:rPr lang="en-US" sz="32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10 </a:t>
            </a:r>
            <a:r>
              <a:rPr lang="en-US" sz="32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naêm</a:t>
            </a:r>
            <a:r>
              <a:rPr lang="en-US" sz="32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2023</a:t>
            </a:r>
          </a:p>
        </p:txBody>
      </p:sp>
    </p:spTree>
    <p:extLst>
      <p:ext uri="{BB962C8B-B14F-4D97-AF65-F5344CB8AC3E}">
        <p14:creationId xmlns:p14="http://schemas.microsoft.com/office/powerpoint/2010/main" val="291445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861" fill="hold"/>
                                        <p:tgtEl>
                                          <p:spTgt spid="20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90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24" r="9124" b="11165"/>
          <a:stretch/>
        </p:blipFill>
        <p:spPr>
          <a:xfrm>
            <a:off x="8335692" y="914400"/>
            <a:ext cx="3736710" cy="57912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47403" y="2218689"/>
            <a:ext cx="3534942" cy="944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538" b="1" dirty="0" err="1">
                <a:solidFill>
                  <a:srgbClr val="0000FF"/>
                </a:solidFill>
                <a:latin typeface="VNI-Avo" pitchFamily="2" charset="0"/>
                <a:cs typeface="Arial" pitchFamily="34" charset="0"/>
              </a:rPr>
              <a:t>quaû</a:t>
            </a:r>
            <a:r>
              <a:rPr lang="en-US" sz="5538" b="1" dirty="0">
                <a:solidFill>
                  <a:srgbClr val="0000FF"/>
                </a:solidFill>
                <a:latin typeface="VNI-Avo" pitchFamily="2" charset="0"/>
                <a:cs typeface="Arial" pitchFamily="34" charset="0"/>
              </a:rPr>
              <a:t> </a:t>
            </a:r>
            <a:r>
              <a:rPr lang="en-US" sz="5538" b="1" dirty="0" err="1">
                <a:solidFill>
                  <a:srgbClr val="0000FF"/>
                </a:solidFill>
                <a:latin typeface="VNI-Avo" pitchFamily="2" charset="0"/>
                <a:cs typeface="Arial" pitchFamily="34" charset="0"/>
              </a:rPr>
              <a:t>maän</a:t>
            </a:r>
            <a:endParaRPr lang="en-US" sz="5538" b="1" dirty="0">
              <a:solidFill>
                <a:srgbClr val="0000FF"/>
              </a:solidFill>
              <a:latin typeface="VNI-Avo" pitchFamily="2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21058" y="1188879"/>
            <a:ext cx="7870621" cy="783647"/>
          </a:xfrm>
          <a:prstGeom prst="rect">
            <a:avLst/>
          </a:prstGeom>
          <a:noFill/>
        </p:spPr>
        <p:txBody>
          <a:bodyPr wrap="none" lIns="105508" tIns="52754" rIns="105508" bIns="52754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VNI-Avo" pitchFamily="2" charset="0"/>
                <a:cs typeface="Arial" pitchFamily="34" charset="0"/>
              </a:rPr>
              <a:t>TROØ CHÔI CHOÏN THUÙ BOÂNG</a:t>
            </a:r>
            <a:r>
              <a:rPr lang="en-US" sz="4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277230" y="2203646"/>
            <a:ext cx="3361818" cy="944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538" b="1" dirty="0" err="1">
                <a:solidFill>
                  <a:srgbClr val="0000FF"/>
                </a:solidFill>
                <a:latin typeface="VNI-Avo" pitchFamily="2" charset="0"/>
                <a:cs typeface="Arial" pitchFamily="34" charset="0"/>
              </a:rPr>
              <a:t>khaên</a:t>
            </a:r>
            <a:r>
              <a:rPr lang="en-US" sz="5538" b="1" dirty="0">
                <a:solidFill>
                  <a:srgbClr val="0000FF"/>
                </a:solidFill>
                <a:latin typeface="VNI-Avo" pitchFamily="2" charset="0"/>
                <a:cs typeface="Arial" pitchFamily="34" charset="0"/>
              </a:rPr>
              <a:t> </a:t>
            </a:r>
            <a:r>
              <a:rPr lang="en-US" sz="5538" b="1" dirty="0" err="1">
                <a:solidFill>
                  <a:srgbClr val="0000FF"/>
                </a:solidFill>
                <a:latin typeface="VNI-Avo" pitchFamily="2" charset="0"/>
                <a:cs typeface="Arial" pitchFamily="34" charset="0"/>
              </a:rPr>
              <a:t>raèn</a:t>
            </a:r>
            <a:endParaRPr lang="en-US" sz="5538" b="1" dirty="0">
              <a:solidFill>
                <a:srgbClr val="0000FF"/>
              </a:solidFill>
              <a:latin typeface="VNI-Avo" pitchFamily="2" charset="0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97779" y="3439838"/>
            <a:ext cx="3379451" cy="944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538" b="1" dirty="0" err="1">
                <a:solidFill>
                  <a:srgbClr val="0000FF"/>
                </a:solidFill>
                <a:latin typeface="VNI-Avo" pitchFamily="2" charset="0"/>
                <a:cs typeface="Arial" pitchFamily="34" charset="0"/>
              </a:rPr>
              <a:t>baïn</a:t>
            </a:r>
            <a:r>
              <a:rPr lang="en-US" sz="5538" b="1" dirty="0">
                <a:solidFill>
                  <a:srgbClr val="0000FF"/>
                </a:solidFill>
                <a:latin typeface="VNI-Avo" pitchFamily="2" charset="0"/>
                <a:cs typeface="Arial" pitchFamily="34" charset="0"/>
              </a:rPr>
              <a:t> </a:t>
            </a:r>
            <a:r>
              <a:rPr lang="en-US" sz="5538" b="1" dirty="0" err="1">
                <a:solidFill>
                  <a:srgbClr val="0000FF"/>
                </a:solidFill>
                <a:latin typeface="VNI-Avo" pitchFamily="2" charset="0"/>
                <a:cs typeface="Arial" pitchFamily="34" charset="0"/>
              </a:rPr>
              <a:t>thaân</a:t>
            </a:r>
            <a:endParaRPr lang="en-US" sz="5538" b="1" dirty="0">
              <a:solidFill>
                <a:srgbClr val="0000FF"/>
              </a:solidFill>
              <a:latin typeface="VNI-Avo" pitchFamily="2" charset="0"/>
              <a:cs typeface="Arial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714312" y="3435538"/>
            <a:ext cx="2701381" cy="944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538" b="1" dirty="0" err="1">
                <a:solidFill>
                  <a:srgbClr val="0000FF"/>
                </a:solidFill>
                <a:latin typeface="VNI-Avo" pitchFamily="2" charset="0"/>
                <a:cs typeface="Arial" pitchFamily="34" charset="0"/>
              </a:rPr>
              <a:t>caàn</a:t>
            </a:r>
            <a:r>
              <a:rPr lang="en-US" sz="5538" b="1" dirty="0">
                <a:solidFill>
                  <a:srgbClr val="0000FF"/>
                </a:solidFill>
                <a:latin typeface="VNI-Avo" pitchFamily="2" charset="0"/>
                <a:cs typeface="Arial" pitchFamily="34" charset="0"/>
              </a:rPr>
              <a:t> </a:t>
            </a:r>
            <a:r>
              <a:rPr lang="en-US" sz="5538" b="1" dirty="0" err="1">
                <a:solidFill>
                  <a:srgbClr val="0000FF"/>
                </a:solidFill>
                <a:latin typeface="VNI-Avo" pitchFamily="2" charset="0"/>
                <a:cs typeface="Arial" pitchFamily="34" charset="0"/>
              </a:rPr>
              <a:t>cuø</a:t>
            </a:r>
            <a:endParaRPr lang="en-US" sz="5538" b="1" dirty="0">
              <a:solidFill>
                <a:srgbClr val="0000FF"/>
              </a:solidFill>
              <a:latin typeface="VNI-Avo" pitchFamily="2" charset="0"/>
              <a:cs typeface="Arial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856812" y="291014"/>
            <a:ext cx="5715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1" u="sng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Tieáng</a:t>
            </a:r>
            <a:r>
              <a:rPr lang="en-US" sz="4400" b="1" u="sng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400" b="1" u="sng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Vieät</a:t>
            </a:r>
            <a:endParaRPr lang="en-US" sz="4400" b="1" u="sng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33" t="4561" r="20000" b="4328"/>
          <a:stretch/>
        </p:blipFill>
        <p:spPr>
          <a:xfrm>
            <a:off x="10354807" y="1580702"/>
            <a:ext cx="1511804" cy="181176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77" r="16238"/>
          <a:stretch/>
        </p:blipFill>
        <p:spPr>
          <a:xfrm>
            <a:off x="10354806" y="3889816"/>
            <a:ext cx="1711001" cy="174132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0552" y="1626952"/>
            <a:ext cx="1709610" cy="175272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2649" y="3912115"/>
            <a:ext cx="1701398" cy="1719021"/>
          </a:xfrm>
          <a:prstGeom prst="rect">
            <a:avLst/>
          </a:prstGeom>
        </p:spPr>
      </p:pic>
      <p:pic>
        <p:nvPicPr>
          <p:cNvPr id="16" name="Picture 32" descr="butterflies_flowers_md_clr">
            <a:extLst>
              <a:ext uri="{FF2B5EF4-FFF2-40B4-BE49-F238E27FC236}">
                <a16:creationId xmlns:a16="http://schemas.microsoft.com/office/drawing/2014/main" id="{8B028D1F-C021-4E7E-81D5-761C038CAB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6733" y="3805775"/>
            <a:ext cx="1530894" cy="158918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" name="Rectangle 16"/>
          <p:cNvSpPr/>
          <p:nvPr/>
        </p:nvSpPr>
        <p:spPr>
          <a:xfrm>
            <a:off x="2717502" y="1144256"/>
            <a:ext cx="3767610" cy="847173"/>
          </a:xfrm>
          <a:prstGeom prst="rect">
            <a:avLst/>
          </a:prstGeom>
          <a:noFill/>
        </p:spPr>
        <p:txBody>
          <a:bodyPr wrap="square" lIns="105508" tIns="52754" rIns="105508" bIns="52754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VNI-Avo" pitchFamily="2" charset="0"/>
                <a:cs typeface="Arial" pitchFamily="34" charset="0"/>
              </a:rPr>
              <a:t>KHÔÛI ÑOÄNG</a:t>
            </a:r>
            <a:endParaRPr lang="en-US" sz="48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205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8" grpId="0"/>
      <p:bldP spid="19" grpId="0"/>
      <p:bldP spid="20" grpId="0"/>
      <p:bldP spid="15" grpId="0"/>
      <p:bldP spid="17" grpId="0"/>
      <p:bldP spid="17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3472" y="1739426"/>
            <a:ext cx="4068982" cy="485565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566968" y="2161004"/>
            <a:ext cx="1529586" cy="944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538" b="1" dirty="0">
                <a:solidFill>
                  <a:srgbClr val="0000FF"/>
                </a:solidFill>
                <a:latin typeface="VNI-Avo" pitchFamily="2" charset="0"/>
                <a:cs typeface="Arial" pitchFamily="34" charset="0"/>
              </a:rPr>
              <a:t>y </a:t>
            </a:r>
            <a:r>
              <a:rPr lang="en-US" sz="5538" b="1" dirty="0" err="1">
                <a:solidFill>
                  <a:srgbClr val="0000FF"/>
                </a:solidFill>
                <a:latin typeface="VNI-Avo" pitchFamily="2" charset="0"/>
                <a:cs typeface="Arial" pitchFamily="34" charset="0"/>
              </a:rPr>
              <a:t>taù</a:t>
            </a:r>
            <a:endParaRPr lang="en-US" sz="5538" b="1" dirty="0">
              <a:solidFill>
                <a:srgbClr val="0000FF"/>
              </a:solidFill>
              <a:latin typeface="VNI-Avo" pitchFamily="2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256212" y="1119133"/>
            <a:ext cx="6588220" cy="887842"/>
          </a:xfrm>
          <a:prstGeom prst="rect">
            <a:avLst/>
          </a:prstGeom>
          <a:noFill/>
        </p:spPr>
        <p:txBody>
          <a:bodyPr wrap="none" lIns="105508" tIns="52754" rIns="105508" bIns="52754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077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TRÒ CHƠI: HÁI HOA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335526" y="2161004"/>
            <a:ext cx="2751074" cy="944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538" b="1" dirty="0" err="1">
                <a:solidFill>
                  <a:srgbClr val="0000FF"/>
                </a:solidFill>
                <a:latin typeface="VNI-Avo" pitchFamily="2" charset="0"/>
                <a:cs typeface="Arial" pitchFamily="34" charset="0"/>
              </a:rPr>
              <a:t>daõ</a:t>
            </a:r>
            <a:r>
              <a:rPr lang="en-US" sz="5538" b="1" dirty="0">
                <a:solidFill>
                  <a:srgbClr val="0000FF"/>
                </a:solidFill>
                <a:latin typeface="VNI-Avo" pitchFamily="2" charset="0"/>
                <a:cs typeface="Arial" pitchFamily="34" charset="0"/>
              </a:rPr>
              <a:t> </a:t>
            </a:r>
            <a:r>
              <a:rPr lang="en-US" sz="5538" b="1" dirty="0" err="1">
                <a:solidFill>
                  <a:srgbClr val="0000FF"/>
                </a:solidFill>
                <a:latin typeface="VNI-Avo" pitchFamily="2" charset="0"/>
                <a:cs typeface="Arial" pitchFamily="34" charset="0"/>
              </a:rPr>
              <a:t>quyø</a:t>
            </a:r>
            <a:endParaRPr lang="en-US" sz="5538" b="1" dirty="0">
              <a:solidFill>
                <a:srgbClr val="0000FF"/>
              </a:solidFill>
              <a:latin typeface="VNI-Avo" pitchFamily="2" charset="0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295400" y="3432017"/>
            <a:ext cx="2850460" cy="944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538" b="1" dirty="0" err="1">
                <a:solidFill>
                  <a:srgbClr val="0000FF"/>
                </a:solidFill>
                <a:latin typeface="VNI-Avo" pitchFamily="2" charset="0"/>
                <a:cs typeface="Arial" pitchFamily="34" charset="0"/>
              </a:rPr>
              <a:t>xöa</a:t>
            </a:r>
            <a:r>
              <a:rPr lang="en-US" sz="5538" b="1" dirty="0">
                <a:solidFill>
                  <a:srgbClr val="0000FF"/>
                </a:solidFill>
                <a:latin typeface="VNI-Avo" pitchFamily="2" charset="0"/>
                <a:cs typeface="Arial" pitchFamily="34" charset="0"/>
              </a:rPr>
              <a:t> </a:t>
            </a:r>
            <a:r>
              <a:rPr lang="en-US" sz="5538" b="1" dirty="0" err="1">
                <a:solidFill>
                  <a:srgbClr val="0000FF"/>
                </a:solidFill>
                <a:latin typeface="VNI-Avo" pitchFamily="2" charset="0"/>
                <a:cs typeface="Arial" pitchFamily="34" charset="0"/>
              </a:rPr>
              <a:t>kia</a:t>
            </a:r>
            <a:endParaRPr lang="en-US" sz="5538" b="1" dirty="0">
              <a:solidFill>
                <a:srgbClr val="0000FF"/>
              </a:solidFill>
              <a:latin typeface="VNI-Avo" pitchFamily="2" charset="0"/>
              <a:cs typeface="Arial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428593" y="3432017"/>
            <a:ext cx="2361544" cy="944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538" b="1" dirty="0" err="1">
                <a:solidFill>
                  <a:srgbClr val="0000FF"/>
                </a:solidFill>
                <a:latin typeface="VNI-Avo" pitchFamily="2" charset="0"/>
                <a:cs typeface="Arial" pitchFamily="34" charset="0"/>
              </a:rPr>
              <a:t>væa</a:t>
            </a:r>
            <a:r>
              <a:rPr lang="en-US" sz="5538" b="1" dirty="0">
                <a:solidFill>
                  <a:srgbClr val="0000FF"/>
                </a:solidFill>
                <a:latin typeface="VNI-Avo" pitchFamily="2" charset="0"/>
                <a:cs typeface="Arial" pitchFamily="34" charset="0"/>
              </a:rPr>
              <a:t> </a:t>
            </a:r>
            <a:r>
              <a:rPr lang="en-US" sz="5538" b="1" dirty="0" err="1">
                <a:solidFill>
                  <a:srgbClr val="0000FF"/>
                </a:solidFill>
                <a:latin typeface="VNI-Avo" pitchFamily="2" charset="0"/>
                <a:cs typeface="Arial" pitchFamily="34" charset="0"/>
              </a:rPr>
              <a:t>heø</a:t>
            </a:r>
            <a:endParaRPr lang="en-US" sz="5538" b="1" dirty="0">
              <a:solidFill>
                <a:srgbClr val="0000FF"/>
              </a:solidFill>
              <a:latin typeface="VNI-Avo" pitchFamily="2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884433" y="4530600"/>
            <a:ext cx="2884123" cy="944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538" b="1" dirty="0" err="1">
                <a:solidFill>
                  <a:srgbClr val="0000FF"/>
                </a:solidFill>
                <a:latin typeface="VNI-Avo" pitchFamily="2" charset="0"/>
                <a:cs typeface="Arial" pitchFamily="34" charset="0"/>
              </a:rPr>
              <a:t>phuù</a:t>
            </a:r>
            <a:r>
              <a:rPr lang="en-US" sz="5538" b="1" dirty="0">
                <a:solidFill>
                  <a:srgbClr val="0000FF"/>
                </a:solidFill>
                <a:latin typeface="VNI-Avo" pitchFamily="2" charset="0"/>
                <a:cs typeface="Arial" pitchFamily="34" charset="0"/>
              </a:rPr>
              <a:t> </a:t>
            </a:r>
            <a:r>
              <a:rPr lang="en-US" sz="5538" b="1" dirty="0" err="1">
                <a:solidFill>
                  <a:srgbClr val="0000FF"/>
                </a:solidFill>
                <a:latin typeface="VNI-Avo" pitchFamily="2" charset="0"/>
                <a:cs typeface="Arial" pitchFamily="34" charset="0"/>
              </a:rPr>
              <a:t>thoï</a:t>
            </a:r>
            <a:endParaRPr lang="en-US" sz="5538" b="1" dirty="0">
              <a:solidFill>
                <a:srgbClr val="0000FF"/>
              </a:solidFill>
              <a:latin typeface="VNI-Avo" pitchFamily="2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5" t="11149" r="8423" b="5566"/>
          <a:stretch/>
        </p:blipFill>
        <p:spPr>
          <a:xfrm>
            <a:off x="10198656" y="2006975"/>
            <a:ext cx="1202457" cy="117251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3472" y="1964846"/>
            <a:ext cx="1190735" cy="11907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78" t="7762" r="24363"/>
          <a:stretch/>
        </p:blipFill>
        <p:spPr>
          <a:xfrm>
            <a:off x="8869351" y="3072655"/>
            <a:ext cx="1222949" cy="11725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37" t="9253" r="12384" b="8960"/>
          <a:stretch/>
        </p:blipFill>
        <p:spPr>
          <a:xfrm>
            <a:off x="10140462" y="4034548"/>
            <a:ext cx="1318846" cy="11208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83"/>
          <a:stretch/>
        </p:blipFill>
        <p:spPr>
          <a:xfrm>
            <a:off x="7563473" y="4014943"/>
            <a:ext cx="1259860" cy="117251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884433" y="331810"/>
            <a:ext cx="5715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Tieáng</a:t>
            </a:r>
            <a:r>
              <a:rPr lang="en-US" sz="36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Vieät</a:t>
            </a:r>
            <a:endParaRPr lang="en-US" sz="36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376035" y="1117672"/>
            <a:ext cx="3767610" cy="847173"/>
          </a:xfrm>
          <a:prstGeom prst="rect">
            <a:avLst/>
          </a:prstGeom>
          <a:noFill/>
        </p:spPr>
        <p:txBody>
          <a:bodyPr wrap="square" lIns="105508" tIns="52754" rIns="105508" bIns="52754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VNI-Avo" pitchFamily="2" charset="0"/>
                <a:cs typeface="Arial" pitchFamily="34" charset="0"/>
              </a:rPr>
              <a:t>KHÔÛI ÑOÄNG</a:t>
            </a:r>
            <a:endParaRPr lang="en-US" sz="48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0461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8" grpId="0"/>
      <p:bldP spid="19" grpId="0"/>
      <p:bldP spid="20" grpId="0"/>
      <p:bldP spid="21" grpId="0"/>
      <p:bldP spid="15" grpId="0"/>
      <p:bldP spid="16" grpId="0"/>
      <p:bldP spid="16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66"/>
          <p:cNvSpPr txBox="1">
            <a:spLocks noChangeArrowheads="1"/>
          </p:cNvSpPr>
          <p:nvPr/>
        </p:nvSpPr>
        <p:spPr bwMode="auto">
          <a:xfrm>
            <a:off x="1524000" y="2667001"/>
            <a:ext cx="9042400" cy="1785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00" tIns="45700" rIns="91400" bIns="45700">
            <a:spAutoFit/>
          </a:bodyPr>
          <a:lstStyle>
            <a:lvl1pPr marL="342900" indent="-342900" defTabSz="912813"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defTabSz="912813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defTabSz="912813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defTabSz="912813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defTabSz="912813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vi-VN" alt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LUYỆN TẬP</a:t>
            </a:r>
          </a:p>
          <a:p>
            <a:pPr algn="ctr" eaLnBrk="1" hangingPunct="1">
              <a:spcBef>
                <a:spcPct val="50000"/>
              </a:spcBef>
            </a:pPr>
            <a:r>
              <a:rPr lang="vi-VN" alt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THỰC HÀNH</a:t>
            </a:r>
            <a:endParaRPr lang="en-US" altLang="en-US" sz="7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4556405"/>
      </p:ext>
    </p:extLst>
  </p:cSld>
  <p:clrMapOvr>
    <a:masterClrMapping/>
  </p:clrMapOvr>
  <p:transition spd="slow">
    <p:split orient="vert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041"/>
            <a:ext cx="17526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" name="Group 30"/>
          <p:cNvGrpSpPr>
            <a:grpSpLocks/>
          </p:cNvGrpSpPr>
          <p:nvPr/>
        </p:nvGrpSpPr>
        <p:grpSpPr bwMode="auto">
          <a:xfrm>
            <a:off x="3235668" y="1789511"/>
            <a:ext cx="4868008" cy="2319338"/>
            <a:chOff x="384" y="1680"/>
            <a:chExt cx="1680" cy="96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9240" name="Rectangle 27"/>
            <p:cNvSpPr>
              <a:spLocks noChangeArrowheads="1"/>
            </p:cNvSpPr>
            <p:nvPr/>
          </p:nvSpPr>
          <p:spPr bwMode="auto">
            <a:xfrm>
              <a:off x="384" y="1680"/>
              <a:ext cx="1680" cy="480"/>
            </a:xfrm>
            <a:prstGeom prst="rect">
              <a:avLst/>
            </a:prstGeom>
            <a:grpFill/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5400"/>
            </a:p>
          </p:txBody>
        </p:sp>
        <p:sp>
          <p:nvSpPr>
            <p:cNvPr id="9241" name="Line 28"/>
            <p:cNvSpPr>
              <a:spLocks noChangeShapeType="1"/>
            </p:cNvSpPr>
            <p:nvPr/>
          </p:nvSpPr>
          <p:spPr bwMode="auto">
            <a:xfrm>
              <a:off x="1248" y="1680"/>
              <a:ext cx="0" cy="480"/>
            </a:xfrm>
            <a:prstGeom prst="line">
              <a:avLst/>
            </a:prstGeom>
            <a:grp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42" name="Rectangle 29"/>
            <p:cNvSpPr>
              <a:spLocks noChangeArrowheads="1"/>
            </p:cNvSpPr>
            <p:nvPr/>
          </p:nvSpPr>
          <p:spPr bwMode="auto">
            <a:xfrm>
              <a:off x="384" y="2160"/>
              <a:ext cx="1680" cy="480"/>
            </a:xfrm>
            <a:prstGeom prst="rect">
              <a:avLst/>
            </a:prstGeom>
            <a:grpFill/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5400"/>
            </a:p>
          </p:txBody>
        </p:sp>
      </p:grpSp>
      <p:sp>
        <p:nvSpPr>
          <p:cNvPr id="26" name="Rectangle 25"/>
          <p:cNvSpPr/>
          <p:nvPr/>
        </p:nvSpPr>
        <p:spPr>
          <a:xfrm>
            <a:off x="1736020" y="116178"/>
            <a:ext cx="788974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Baøi</a:t>
            </a:r>
            <a:r>
              <a:rPr lang="en-US" sz="60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31:an   </a:t>
            </a:r>
            <a:r>
              <a:rPr lang="en-US" sz="60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aên</a:t>
            </a:r>
            <a:r>
              <a:rPr lang="en-US" sz="60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  </a:t>
            </a:r>
            <a:r>
              <a:rPr lang="en-US" sz="60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aân</a:t>
            </a:r>
            <a:endParaRPr lang="en-US" sz="60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681750" y="1935833"/>
            <a:ext cx="13755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an</a:t>
            </a:r>
          </a:p>
        </p:txBody>
      </p:sp>
      <p:sp>
        <p:nvSpPr>
          <p:cNvPr id="30" name="Rectangle 29"/>
          <p:cNvSpPr/>
          <p:nvPr/>
        </p:nvSpPr>
        <p:spPr>
          <a:xfrm>
            <a:off x="4621611" y="3010492"/>
            <a:ext cx="196537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b</a:t>
            </a:r>
            <a:r>
              <a:rPr lang="en-US" sz="60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an</a:t>
            </a:r>
          </a:p>
        </p:txBody>
      </p:sp>
      <p:sp>
        <p:nvSpPr>
          <p:cNvPr id="34" name="Rectangle 33"/>
          <p:cNvSpPr/>
          <p:nvPr/>
        </p:nvSpPr>
        <p:spPr>
          <a:xfrm>
            <a:off x="266700" y="4123225"/>
            <a:ext cx="11658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8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baûn</a:t>
            </a:r>
            <a:r>
              <a:rPr lang="en-US" sz="48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  </a:t>
            </a:r>
            <a:r>
              <a:rPr lang="en-US" sz="48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nhaõn</a:t>
            </a:r>
            <a:r>
              <a:rPr lang="en-US" sz="48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  </a:t>
            </a:r>
            <a:r>
              <a:rPr lang="en-US" sz="48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gaén</a:t>
            </a:r>
            <a:r>
              <a:rPr lang="en-US" sz="48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  </a:t>
            </a:r>
            <a:r>
              <a:rPr lang="en-US" sz="48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laën</a:t>
            </a:r>
            <a:r>
              <a:rPr lang="en-US" sz="48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  </a:t>
            </a:r>
            <a:r>
              <a:rPr lang="en-US" sz="48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baän</a:t>
            </a:r>
            <a:r>
              <a:rPr lang="en-US" sz="48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  </a:t>
            </a:r>
            <a:r>
              <a:rPr lang="en-US" sz="48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gaàn</a:t>
            </a:r>
            <a:r>
              <a:rPr lang="en-US" sz="48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3289C4E-1488-40D8-9AB0-B73EFEE63269}"/>
              </a:ext>
            </a:extLst>
          </p:cNvPr>
          <p:cNvSpPr/>
          <p:nvPr/>
        </p:nvSpPr>
        <p:spPr>
          <a:xfrm>
            <a:off x="4981922" y="835160"/>
            <a:ext cx="13755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an</a:t>
            </a:r>
          </a:p>
        </p:txBody>
      </p:sp>
      <p:pic>
        <p:nvPicPr>
          <p:cNvPr id="21" name="Content Placeholder 3">
            <a:extLst>
              <a:ext uri="{FF2B5EF4-FFF2-40B4-BE49-F238E27FC236}">
                <a16:creationId xmlns:a16="http://schemas.microsoft.com/office/drawing/2014/main" id="{992F6702-B5AD-4ECB-9957-0C967A76959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3714" t="40454" r="24234" b="55662"/>
          <a:stretch/>
        </p:blipFill>
        <p:spPr>
          <a:xfrm>
            <a:off x="5604300" y="3850611"/>
            <a:ext cx="130743" cy="147085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2F565D3A-CB3A-41F7-A6C1-8416DD6CCD0F}"/>
              </a:ext>
            </a:extLst>
          </p:cNvPr>
          <p:cNvSpPr/>
          <p:nvPr/>
        </p:nvSpPr>
        <p:spPr>
          <a:xfrm>
            <a:off x="4261202" y="1919141"/>
            <a:ext cx="140286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5F675D3-FE05-4F51-A4DA-0ADC1445F130}"/>
              </a:ext>
            </a:extLst>
          </p:cNvPr>
          <p:cNvSpPr/>
          <p:nvPr/>
        </p:nvSpPr>
        <p:spPr>
          <a:xfrm>
            <a:off x="4097671" y="4867870"/>
            <a:ext cx="366986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8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khaên</a:t>
            </a:r>
            <a:r>
              <a:rPr lang="en-US" sz="48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8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raèn</a:t>
            </a:r>
            <a:endParaRPr lang="en-US" sz="48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585572A-1515-4821-8434-89E4BE2A7ED5}"/>
              </a:ext>
            </a:extLst>
          </p:cNvPr>
          <p:cNvSpPr/>
          <p:nvPr/>
        </p:nvSpPr>
        <p:spPr>
          <a:xfrm>
            <a:off x="402390" y="4867870"/>
            <a:ext cx="35052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8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baïn</a:t>
            </a:r>
            <a:r>
              <a:rPr lang="en-US" sz="48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8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thaân</a:t>
            </a:r>
            <a:endParaRPr lang="en-US" sz="48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95B74C4-54F3-4992-8C3C-1FB82BE29F17}"/>
              </a:ext>
            </a:extLst>
          </p:cNvPr>
          <p:cNvSpPr/>
          <p:nvPr/>
        </p:nvSpPr>
        <p:spPr>
          <a:xfrm>
            <a:off x="7523583" y="4867395"/>
            <a:ext cx="420436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8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quaû</a:t>
            </a:r>
            <a:r>
              <a:rPr lang="en-US" sz="48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8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maän</a:t>
            </a:r>
            <a:endParaRPr lang="en-US" sz="48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2139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604"/>
            <a:ext cx="12302168" cy="6855259"/>
          </a:xfrm>
          <a:prstGeom prst="rect">
            <a:avLst/>
          </a:prstGeom>
        </p:spPr>
      </p:pic>
      <p:pic>
        <p:nvPicPr>
          <p:cNvPr id="19457" name="Picture 2" descr="tu the ngoi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24202" y="685800"/>
            <a:ext cx="4878388" cy="5334000"/>
          </a:xfrm>
        </p:spPr>
      </p:pic>
      <p:pic>
        <p:nvPicPr>
          <p:cNvPr id="3" name="Picture 2" descr="tu the ngo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79" y="685872"/>
            <a:ext cx="4878388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04610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604"/>
            <a:ext cx="12302168" cy="6855259"/>
          </a:xfrm>
          <a:prstGeom prst="rect">
            <a:avLst/>
          </a:prstGeom>
        </p:spPr>
      </p:pic>
      <p:pic>
        <p:nvPicPr>
          <p:cNvPr id="19457" name="Picture 2" descr="tu the ngoi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24202" y="685800"/>
            <a:ext cx="4878388" cy="5334000"/>
          </a:xfrm>
        </p:spPr>
      </p:pic>
      <p:pic>
        <p:nvPicPr>
          <p:cNvPr id="3" name="Picture 2" descr="tu the ngo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79" y="685872"/>
            <a:ext cx="4878388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404692" y="1193703"/>
            <a:ext cx="250581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Viết</a:t>
            </a:r>
            <a:r>
              <a:rPr lang="en-US" sz="44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4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vở</a:t>
            </a:r>
            <a:endParaRPr lang="en-US" sz="44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LAPTOP TK\Desktop\z4802244619380_44882e8daae9a54e859791a791c0bf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533399"/>
            <a:ext cx="10058400" cy="5562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63254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5" name="Picture 7" descr="C:\Users\Administrator\Desktop\2020-2021\TAILIEU\TV1.1 bai 31-40 (FB Chip Fangora)-20200808T154132Z-001\TV1.1 bai 31-40 (FB Chip Fangora)\TV 31 - 2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7" b="63006"/>
          <a:stretch/>
        </p:blipFill>
        <p:spPr bwMode="auto">
          <a:xfrm>
            <a:off x="152400" y="-152400"/>
            <a:ext cx="11887200" cy="5476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Đàn gà cứ tha thẩn gần chân mẹ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981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C:\Users\Administrator\Desktop\2020-2021\TAILIEU\TV1.1 bai 31-40 (FB Chip Fangora)-20200808T154132Z-001\TV1.1 bai 31-40 (FB Chip Fangora)\TV 31 - 2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7" t="8595" r="78332" b="88322"/>
          <a:stretch/>
        </p:blipFill>
        <p:spPr bwMode="auto">
          <a:xfrm>
            <a:off x="76200" y="10048"/>
            <a:ext cx="3048000" cy="904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304800" y="5105400"/>
            <a:ext cx="115824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 </a:t>
            </a:r>
            <a:r>
              <a:rPr lang="en-US" sz="40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Ñaøn</a:t>
            </a:r>
            <a:r>
              <a:rPr lang="en-US" sz="40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gaø</a:t>
            </a:r>
            <a:r>
              <a:rPr lang="en-US" sz="40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cöù</a:t>
            </a:r>
            <a:r>
              <a:rPr lang="en-US" sz="40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tha</a:t>
            </a:r>
            <a:r>
              <a:rPr lang="en-US" sz="40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thaån</a:t>
            </a:r>
            <a:r>
              <a:rPr lang="en-US" sz="40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gaàn</a:t>
            </a:r>
            <a:r>
              <a:rPr lang="en-US" sz="40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chaân</a:t>
            </a:r>
            <a:r>
              <a:rPr lang="en-US" sz="40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meï</a:t>
            </a:r>
            <a:r>
              <a:rPr lang="en-US" sz="40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. </a:t>
            </a:r>
            <a:r>
              <a:rPr lang="en-US" sz="40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Ñaõ</a:t>
            </a:r>
            <a:r>
              <a:rPr lang="en-US" sz="40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coù</a:t>
            </a:r>
            <a:r>
              <a:rPr lang="en-US" sz="40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meï</a:t>
            </a:r>
            <a:r>
              <a:rPr lang="en-US" sz="40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che</a:t>
            </a:r>
            <a:r>
              <a:rPr lang="en-US" sz="40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chaén</a:t>
            </a:r>
            <a:r>
              <a:rPr lang="en-US" sz="40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, </a:t>
            </a:r>
            <a:r>
              <a:rPr lang="en-US" sz="40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caû</a:t>
            </a:r>
            <a:r>
              <a:rPr lang="en-US" sz="40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ñaøn</a:t>
            </a:r>
            <a:r>
              <a:rPr lang="en-US" sz="40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chaû</a:t>
            </a:r>
            <a:r>
              <a:rPr lang="en-US" sz="40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sôï</a:t>
            </a:r>
            <a:r>
              <a:rPr lang="en-US" sz="40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gì</a:t>
            </a:r>
            <a:r>
              <a:rPr lang="en-US" sz="40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luõ</a:t>
            </a:r>
            <a:r>
              <a:rPr lang="en-US" sz="40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quaï</a:t>
            </a:r>
            <a:r>
              <a:rPr lang="en-US" sz="40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döõ</a:t>
            </a:r>
            <a:r>
              <a:rPr lang="en-US" sz="40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7617AC9-1CB0-4F50-A065-7FDEAA5040A8}"/>
              </a:ext>
            </a:extLst>
          </p:cNvPr>
          <p:cNvCxnSpPr/>
          <p:nvPr/>
        </p:nvCxnSpPr>
        <p:spPr>
          <a:xfrm>
            <a:off x="1066800" y="5791200"/>
            <a:ext cx="1066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ADF1431-C7E2-40FA-8DC5-9E3C198F1B47}"/>
              </a:ext>
            </a:extLst>
          </p:cNvPr>
          <p:cNvCxnSpPr/>
          <p:nvPr/>
        </p:nvCxnSpPr>
        <p:spPr>
          <a:xfrm>
            <a:off x="5181600" y="6324600"/>
            <a:ext cx="1066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AB0799F-CAEC-479D-80F0-695F43D03B82}"/>
              </a:ext>
            </a:extLst>
          </p:cNvPr>
          <p:cNvCxnSpPr/>
          <p:nvPr/>
        </p:nvCxnSpPr>
        <p:spPr>
          <a:xfrm>
            <a:off x="4876800" y="5791200"/>
            <a:ext cx="1066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683EE9E-0D6F-4048-B65B-A2159DC1CCD3}"/>
              </a:ext>
            </a:extLst>
          </p:cNvPr>
          <p:cNvCxnSpPr/>
          <p:nvPr/>
        </p:nvCxnSpPr>
        <p:spPr>
          <a:xfrm>
            <a:off x="6096000" y="5791200"/>
            <a:ext cx="1066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A6E8024-3C7F-4765-999F-C72BE84C1850}"/>
              </a:ext>
            </a:extLst>
          </p:cNvPr>
          <p:cNvCxnSpPr/>
          <p:nvPr/>
        </p:nvCxnSpPr>
        <p:spPr>
          <a:xfrm>
            <a:off x="7467600" y="5791200"/>
            <a:ext cx="1066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C9BA7D4-93F2-40B2-BE2D-5EBB917D28B9}"/>
              </a:ext>
            </a:extLst>
          </p:cNvPr>
          <p:cNvCxnSpPr/>
          <p:nvPr/>
        </p:nvCxnSpPr>
        <p:spPr>
          <a:xfrm>
            <a:off x="2971800" y="6324600"/>
            <a:ext cx="1066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3760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4846610" y="1447800"/>
            <a:ext cx="196537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8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baïn</a:t>
            </a:r>
            <a:endParaRPr lang="en-US" sz="48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253130" y="2407044"/>
            <a:ext cx="11658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8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chemeClr val="tx2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baûn</a:t>
            </a:r>
            <a:r>
              <a:rPr lang="en-US" sz="48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chemeClr val="tx2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  </a:t>
            </a:r>
            <a:r>
              <a:rPr lang="en-US" sz="48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chemeClr val="tx2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nhaõn</a:t>
            </a:r>
            <a:r>
              <a:rPr lang="en-US" sz="48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chemeClr val="tx2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  </a:t>
            </a:r>
            <a:r>
              <a:rPr lang="en-US" sz="48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chemeClr val="tx2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gaén</a:t>
            </a:r>
            <a:r>
              <a:rPr lang="en-US" sz="48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chemeClr val="tx2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  </a:t>
            </a:r>
            <a:r>
              <a:rPr lang="en-US" sz="48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chemeClr val="tx2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laën</a:t>
            </a:r>
            <a:r>
              <a:rPr lang="en-US" sz="48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chemeClr val="tx2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  </a:t>
            </a:r>
            <a:r>
              <a:rPr lang="en-US" sz="48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chemeClr val="tx2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baän</a:t>
            </a:r>
            <a:r>
              <a:rPr lang="en-US" sz="48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chemeClr val="tx2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  </a:t>
            </a:r>
            <a:r>
              <a:rPr lang="en-US" sz="48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chemeClr val="tx2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gaàn</a:t>
            </a:r>
            <a:r>
              <a:rPr lang="en-US" sz="48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chemeClr val="tx2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994367" y="3429000"/>
            <a:ext cx="366986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54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khaên</a:t>
            </a:r>
            <a:r>
              <a:rPr lang="en-US" sz="54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54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raèn</a:t>
            </a:r>
            <a:endParaRPr lang="en-US" sz="54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67744" y="3581400"/>
            <a:ext cx="350520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54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baïn</a:t>
            </a:r>
            <a:r>
              <a:rPr lang="en-US" sz="54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54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thaân</a:t>
            </a:r>
            <a:endParaRPr lang="en-US" sz="54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987638" y="3238041"/>
            <a:ext cx="420436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54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quaû</a:t>
            </a:r>
            <a:r>
              <a:rPr lang="en-US" sz="54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54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maän</a:t>
            </a:r>
            <a:endParaRPr lang="en-US" sz="54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33400" y="4648200"/>
            <a:ext cx="112776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   </a:t>
            </a:r>
            <a:r>
              <a:rPr lang="en-US" sz="40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Ñaøn</a:t>
            </a:r>
            <a:r>
              <a:rPr lang="en-US" sz="40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gaø</a:t>
            </a:r>
            <a:r>
              <a:rPr lang="en-US" sz="40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cöù</a:t>
            </a:r>
            <a:r>
              <a:rPr lang="en-US" sz="40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tha</a:t>
            </a:r>
            <a:r>
              <a:rPr lang="en-US" sz="40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thaån</a:t>
            </a:r>
            <a:r>
              <a:rPr lang="en-US" sz="40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gaàn</a:t>
            </a:r>
            <a:r>
              <a:rPr lang="en-US" sz="40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chaân</a:t>
            </a:r>
            <a:r>
              <a:rPr lang="en-US" sz="40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meï</a:t>
            </a:r>
            <a:r>
              <a:rPr lang="en-US" sz="40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. </a:t>
            </a:r>
            <a:r>
              <a:rPr lang="en-US" sz="40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Ñaõ</a:t>
            </a:r>
            <a:r>
              <a:rPr lang="en-US" sz="40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coù</a:t>
            </a:r>
            <a:r>
              <a:rPr lang="en-US" sz="40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meï</a:t>
            </a:r>
            <a:r>
              <a:rPr lang="en-US" sz="40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che</a:t>
            </a:r>
            <a:r>
              <a:rPr lang="en-US" sz="40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chaén</a:t>
            </a:r>
            <a:r>
              <a:rPr lang="en-US" sz="40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, </a:t>
            </a:r>
            <a:r>
              <a:rPr lang="en-US" sz="40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caû</a:t>
            </a:r>
            <a:r>
              <a:rPr lang="en-US" sz="40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ñaøn</a:t>
            </a:r>
            <a:r>
              <a:rPr lang="en-US" sz="40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chaû</a:t>
            </a:r>
            <a:r>
              <a:rPr lang="en-US" sz="40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sôï</a:t>
            </a:r>
            <a:r>
              <a:rPr lang="en-US" sz="40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gì</a:t>
            </a:r>
            <a:r>
              <a:rPr lang="en-US" sz="40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luõ</a:t>
            </a:r>
            <a:r>
              <a:rPr lang="en-US" sz="40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quaï</a:t>
            </a:r>
            <a:r>
              <a:rPr lang="en-US" sz="40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döõ</a:t>
            </a:r>
            <a:r>
              <a:rPr lang="en-US" sz="40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38200" y="665067"/>
            <a:ext cx="9982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Baøi</a:t>
            </a:r>
            <a:r>
              <a:rPr lang="en-US" sz="36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31: </a:t>
            </a:r>
            <a:r>
              <a:rPr lang="en-US" sz="36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an </a:t>
            </a:r>
            <a:r>
              <a:rPr lang="en-US" sz="36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aên</a:t>
            </a:r>
            <a:r>
              <a:rPr lang="en-US" sz="36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aân</a:t>
            </a:r>
            <a:endParaRPr lang="en-US" sz="36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238500" y="130965"/>
            <a:ext cx="5715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Tieáng</a:t>
            </a:r>
            <a:r>
              <a:rPr lang="en-US" sz="36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Vieät</a:t>
            </a:r>
            <a:endParaRPr lang="en-US" sz="36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33673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80" y="0"/>
            <a:ext cx="11983720" cy="6746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429000" y="1143000"/>
            <a:ext cx="380319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5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 Greece" pitchFamily="2" charset="0"/>
                <a:cs typeface="Times New Roman" panose="02020603050405020304" pitchFamily="18" charset="0"/>
              </a:rPr>
              <a:t>Vận</a:t>
            </a:r>
            <a:r>
              <a:rPr lang="en-US" alt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 Greece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 Greece" pitchFamily="2" charset="0"/>
                <a:cs typeface="Times New Roman" panose="02020603050405020304" pitchFamily="18" charset="0"/>
              </a:rPr>
              <a:t>dụng</a:t>
            </a:r>
            <a:endParaRPr lang="en-US" altLang="en-US" sz="5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 Greece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8616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8" name="Picture 6" descr="C:\Users\Administrator\Desktop\2020-2021\TAILIEU\TV1.1 bai 31-40 (FB Chip Fangora)-20200808T154132Z-001\TV1.1 bai 31-40 (FB Chip Fangora)\TV 31 - 2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51" t="55417" r="10691" b="7639"/>
          <a:stretch/>
        </p:blipFill>
        <p:spPr bwMode="auto">
          <a:xfrm>
            <a:off x="0" y="818806"/>
            <a:ext cx="12115800" cy="5981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3810000" y="12139"/>
            <a:ext cx="3048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8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Xin</a:t>
            </a:r>
            <a:r>
              <a:rPr lang="en-US" sz="48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8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loãi</a:t>
            </a:r>
            <a:endParaRPr lang="en-US" sz="48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3" descr="1"/>
          <p:cNvPicPr>
            <a:picLocks noChangeAspect="1"/>
          </p:cNvPicPr>
          <p:nvPr/>
        </p:nvPicPr>
        <p:blipFill rotWithShape="1">
          <a:blip r:embed="rId3"/>
          <a:srcRect l="2744" r="78963" b="87391"/>
          <a:stretch/>
        </p:blipFill>
        <p:spPr>
          <a:xfrm>
            <a:off x="0" y="76201"/>
            <a:ext cx="2895600" cy="830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97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3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1600flower_140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594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23326" y="2727603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vi-VN" sz="18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7412" name="Rectangle 4"/>
          <p:cNvSpPr>
            <a:spLocks noChangeArrowheads="1"/>
          </p:cNvSpPr>
          <p:nvPr/>
        </p:nvSpPr>
        <p:spPr bwMode="auto">
          <a:xfrm>
            <a:off x="23326" y="2727603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vi-VN" sz="18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92166" name="WordArt 6"/>
          <p:cNvSpPr>
            <a:spLocks noChangeArrowheads="1" noChangeShapeType="1" noTextEdit="1"/>
          </p:cNvSpPr>
          <p:nvPr/>
        </p:nvSpPr>
        <p:spPr bwMode="auto">
          <a:xfrm>
            <a:off x="1488019" y="5300726"/>
            <a:ext cx="8593664" cy="12525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1" hangingPunct="1"/>
            <a:r>
              <a:rPr lang="vi-VN" sz="3200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9900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/>
                <a:cs typeface="Times New Roman"/>
              </a:rPr>
              <a:t>    Xin chân thành cảm ơn các thầy cô giáo </a:t>
            </a:r>
          </a:p>
          <a:p>
            <a:pPr algn="ctr" eaLnBrk="1" hangingPunct="1"/>
            <a:r>
              <a:rPr lang="vi-VN" sz="3200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9900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/>
                <a:cs typeface="Times New Roman"/>
              </a:rPr>
              <a:t>và các em học sinh.</a:t>
            </a:r>
            <a:endParaRPr lang="en-US" sz="3200" kern="10" dirty="0">
              <a:ln w="12700">
                <a:solidFill>
                  <a:srgbClr val="0000FF"/>
                </a:solidFill>
                <a:round/>
                <a:headEnd/>
                <a:tailEnd/>
              </a:ln>
              <a:solidFill>
                <a:srgbClr val="009900"/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Times New Roman"/>
              <a:cs typeface="Times New Roman"/>
            </a:endParaRPr>
          </a:p>
        </p:txBody>
      </p:sp>
      <p:grpSp>
        <p:nvGrpSpPr>
          <p:cNvPr id="17414" name="Group 9"/>
          <p:cNvGrpSpPr>
            <a:grpSpLocks/>
          </p:cNvGrpSpPr>
          <p:nvPr/>
        </p:nvGrpSpPr>
        <p:grpSpPr bwMode="auto">
          <a:xfrm>
            <a:off x="2133600" y="6629400"/>
            <a:ext cx="8460317" cy="228600"/>
            <a:chOff x="1141" y="4176"/>
            <a:chExt cx="3997" cy="144"/>
          </a:xfrm>
        </p:grpSpPr>
        <p:pic>
          <p:nvPicPr>
            <p:cNvPr id="17432" name="Picture 10" descr="Flower-03-june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1" y="4176"/>
              <a:ext cx="483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33" name="Picture 11" descr="Flower-04-june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0" y="4176"/>
              <a:ext cx="483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34" name="Picture 12" descr="Flower-02-jun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6" y="4176"/>
              <a:ext cx="483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35" name="Picture 13" descr="Flower-03-june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65" y="4176"/>
              <a:ext cx="483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36" name="Picture 14" descr="Flower-04-june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0" y="4176"/>
              <a:ext cx="484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37" name="Picture 15" descr="Flower-02-jun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7" y="4176"/>
              <a:ext cx="483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38" name="Picture 16" descr="Flower-03-june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75" y="4176"/>
              <a:ext cx="483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39" name="Picture 17" descr="Flower-04-june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8" y="4176"/>
              <a:ext cx="483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40" name="Picture 18" descr="Flower-02-jun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4" y="4176"/>
              <a:ext cx="484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41" name="Picture 19" descr="Flower-04-june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2" y="4176"/>
              <a:ext cx="484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42" name="Picture 20" descr="Flower-04-june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4176"/>
              <a:ext cx="483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7415" name="Group 9"/>
          <p:cNvGrpSpPr>
            <a:grpSpLocks/>
          </p:cNvGrpSpPr>
          <p:nvPr/>
        </p:nvGrpSpPr>
        <p:grpSpPr bwMode="auto">
          <a:xfrm rot="10800000">
            <a:off x="1727200" y="0"/>
            <a:ext cx="8460317" cy="228600"/>
            <a:chOff x="1141" y="4176"/>
            <a:chExt cx="3997" cy="144"/>
          </a:xfrm>
        </p:grpSpPr>
        <p:pic>
          <p:nvPicPr>
            <p:cNvPr id="17421" name="Picture 10" descr="Flower-03-june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1" y="4176"/>
              <a:ext cx="483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22" name="Picture 11" descr="Flower-04-june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0" y="4176"/>
              <a:ext cx="483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23" name="Picture 12" descr="Flower-02-jun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6" y="4176"/>
              <a:ext cx="483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24" name="Picture 13" descr="Flower-03-june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65" y="4176"/>
              <a:ext cx="483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25" name="Picture 14" descr="Flower-04-june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0" y="4176"/>
              <a:ext cx="484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26" name="Picture 15" descr="Flower-02-jun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7" y="4176"/>
              <a:ext cx="483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27" name="Picture 16" descr="Flower-03-june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75" y="4176"/>
              <a:ext cx="483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28" name="Picture 17" descr="Flower-04-june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8" y="4176"/>
              <a:ext cx="483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29" name="Picture 18" descr="Flower-02-jun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4" y="4176"/>
              <a:ext cx="484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30" name="Picture 19" descr="Flower-04-june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2" y="4176"/>
              <a:ext cx="484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31" name="Picture 20" descr="Flower-04-june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4176"/>
              <a:ext cx="483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7416" name="Picture 4" descr="C:\Documents and Settings\PHONGVU\My Documents\My Pictures\cảnh 1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9303" y="5896038"/>
            <a:ext cx="1282700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7" name="Picture 4" descr="C:\Documents and Settings\PHONGVU\My Documents\My Pictures\cảnh 1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5896038"/>
            <a:ext cx="1282700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8" name="Picture 4" descr="C:\Documents and Settings\PHONGVU\My Documents\My Pictures\cảnh 1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58125">
            <a:off x="10816167" y="5896038"/>
            <a:ext cx="1282700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9" name="Picture 4" descr="C:\Documents and Settings\PHONGVU\My Documents\My Pictures\cảnh 1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0"/>
            <a:ext cx="1282700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0" name="Picture 4" descr="C:\Documents and Settings\PHONGVU\My Documents\My Pictures\cảnh 1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9303" y="0"/>
            <a:ext cx="1282700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9381889"/>
      </p:ext>
    </p:extLst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2000" fill="hold"/>
                                        <p:tgtEl>
                                          <p:spTgt spid="921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2000" fill="hold"/>
                                        <p:tgtEl>
                                          <p:spTgt spid="921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2000" fill="hold"/>
                                        <p:tgtEl>
                                          <p:spTgt spid="9216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921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92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ai truong men ye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6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2" descr="Nature Landscape Background With Funny Design Suitable For Kids, Nature,  Background, Funny Background Image for Free Download">
            <a:extLst>
              <a:ext uri="{FF2B5EF4-FFF2-40B4-BE49-F238E27FC236}">
                <a16:creationId xmlns:a16="http://schemas.microsoft.com/office/drawing/2014/main" id="{723FA717-8D18-4D9F-A72F-A982825E6F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25" y="167760"/>
            <a:ext cx="12106076" cy="6634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530" name="Group 2"/>
          <p:cNvGrpSpPr>
            <a:grpSpLocks/>
          </p:cNvGrpSpPr>
          <p:nvPr/>
        </p:nvGrpSpPr>
        <p:grpSpPr bwMode="auto">
          <a:xfrm>
            <a:off x="5468781" y="4892241"/>
            <a:ext cx="1905000" cy="934979"/>
            <a:chOff x="-216" y="3820"/>
            <a:chExt cx="648" cy="281"/>
          </a:xfrm>
        </p:grpSpPr>
        <p:pic>
          <p:nvPicPr>
            <p:cNvPr id="22558" name="Picture 3" descr="97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8" y="3895"/>
              <a:ext cx="432" cy="2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59" name="Picture 4" descr="97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16" y="3820"/>
              <a:ext cx="432" cy="2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60" name="Picture 5" descr="97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834"/>
              <a:ext cx="432" cy="2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0358" name="Rectangle 6"/>
          <p:cNvSpPr>
            <a:spLocks noChangeArrowheads="1"/>
          </p:cNvSpPr>
          <p:nvPr/>
        </p:nvSpPr>
        <p:spPr bwMode="auto">
          <a:xfrm>
            <a:off x="1524004" y="609602"/>
            <a:ext cx="8582025" cy="283756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lIns="82031" tIns="41015" rIns="82031" bIns="41015">
            <a:spAutoFit/>
          </a:bodyPr>
          <a:lstStyle/>
          <a:p>
            <a:pPr algn="ctr" defTabSz="820974">
              <a:lnSpc>
                <a:spcPct val="110000"/>
              </a:lnSpc>
              <a:spcBef>
                <a:spcPct val="50000"/>
              </a:spcBef>
              <a:defRPr/>
            </a:pPr>
            <a:endParaRPr lang="en-US" sz="5100" noProof="1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HelvetInsH" pitchFamily="34" charset="0"/>
            </a:endParaRPr>
          </a:p>
          <a:p>
            <a:pPr algn="ctr" defTabSz="820974">
              <a:lnSpc>
                <a:spcPct val="110000"/>
              </a:lnSpc>
              <a:spcBef>
                <a:spcPct val="50000"/>
              </a:spcBef>
              <a:defRPr/>
            </a:pPr>
            <a:endParaRPr lang="en-US" sz="1900" noProof="1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HelvetInsH" pitchFamily="34" charset="0"/>
            </a:endParaRPr>
          </a:p>
          <a:p>
            <a:pPr algn="ctr" defTabSz="820974">
              <a:lnSpc>
                <a:spcPct val="110000"/>
              </a:lnSpc>
              <a:spcBef>
                <a:spcPct val="50000"/>
              </a:spcBef>
              <a:defRPr/>
            </a:pPr>
            <a:endParaRPr lang="en-US" sz="6300" noProof="1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HelvetInsH" pitchFamily="34" charset="0"/>
            </a:endParaRPr>
          </a:p>
        </p:txBody>
      </p:sp>
      <p:sp>
        <p:nvSpPr>
          <p:cNvPr id="22532" name="Rectangle 7"/>
          <p:cNvSpPr>
            <a:spLocks noChangeArrowheads="1"/>
          </p:cNvSpPr>
          <p:nvPr/>
        </p:nvSpPr>
        <p:spPr bwMode="auto">
          <a:xfrm>
            <a:off x="1524005" y="-184669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zh-CN" sz="1800"/>
          </a:p>
        </p:txBody>
      </p:sp>
      <p:pic>
        <p:nvPicPr>
          <p:cNvPr id="22533" name="Picture 8" descr="97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6019801"/>
            <a:ext cx="68580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9" descr="97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3503" y="5577681"/>
            <a:ext cx="1066800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10" descr="97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6021392"/>
            <a:ext cx="685800" cy="32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6" name="Picture 11" descr="97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4343" y="5999362"/>
            <a:ext cx="16764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7" name="Picture 12" descr="97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7800" y="6151733"/>
            <a:ext cx="1371600" cy="694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8" name="Picture 13" descr="97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300" y="5856292"/>
            <a:ext cx="685800" cy="32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9" name="Picture 14" descr="97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9543" y="5932920"/>
            <a:ext cx="685800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0" name="Picture 15" descr="97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1230" y="6183316"/>
            <a:ext cx="1254125" cy="631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1" name="Picture 16" descr="j0318055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46735">
            <a:off x="10538530" y="6212510"/>
            <a:ext cx="679451" cy="325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71" name="Picture 19" descr="sun14[1]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04801"/>
            <a:ext cx="1219200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72" name="Picture 20" descr="Dove-02-june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30461" flipV="1">
            <a:off x="8439948" y="3106473"/>
            <a:ext cx="923925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76" name="Picture 24" descr="Dove-02-june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659196" flipV="1">
            <a:off x="9782969" y="2944024"/>
            <a:ext cx="955675" cy="74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79" name="Picture 27" descr="Dove-02-june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639186" flipV="1">
            <a:off x="7668530" y="1114521"/>
            <a:ext cx="1022351" cy="79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80" name="Picture 28" descr="Dove-02-june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242910" flipV="1">
            <a:off x="8686803" y="990600"/>
            <a:ext cx="1123951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82" name="WordArt 30"/>
          <p:cNvSpPr>
            <a:spLocks noChangeArrowheads="1" noChangeShapeType="1" noTextEdit="1"/>
          </p:cNvSpPr>
          <p:nvPr/>
        </p:nvSpPr>
        <p:spPr bwMode="auto">
          <a:xfrm>
            <a:off x="1861346" y="1128517"/>
            <a:ext cx="7543800" cy="19050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CanUp">
              <a:avLst>
                <a:gd name="adj" fmla="val 71838"/>
              </a:avLst>
            </a:prstTxWarp>
          </a:bodyPr>
          <a:lstStyle/>
          <a:p>
            <a:pPr algn="ctr"/>
            <a:r>
              <a:rPr lang="en-US" sz="3600" b="1" kern="10" spc="-360" dirty="0" err="1">
                <a:solidFill>
                  <a:srgbClr val="FF3399"/>
                </a:solidFill>
                <a:effectLst>
                  <a:outerShdw dist="107763" dir="18900000" algn="ctr" rotWithShape="0">
                    <a:srgbClr val="00FFCC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Chào</a:t>
            </a:r>
            <a:r>
              <a:rPr lang="en-US" sz="3600" b="1" kern="10" spc="-360" dirty="0">
                <a:solidFill>
                  <a:srgbClr val="FF3399"/>
                </a:solidFill>
                <a:effectLst>
                  <a:outerShdw dist="107763" dir="18900000" algn="ctr" rotWithShape="0">
                    <a:srgbClr val="00FFCC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kern="10" spc="-360" dirty="0" err="1">
                <a:solidFill>
                  <a:srgbClr val="FF3399"/>
                </a:solidFill>
                <a:effectLst>
                  <a:outerShdw dist="107763" dir="18900000" algn="ctr" rotWithShape="0">
                    <a:srgbClr val="00FFCC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b="1" kern="10" spc="-360" dirty="0">
                <a:solidFill>
                  <a:srgbClr val="FF3399"/>
                </a:solidFill>
                <a:effectLst>
                  <a:outerShdw dist="107763" dir="18900000" algn="ctr" rotWithShape="0">
                    <a:srgbClr val="00FFCC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kern="10" spc="-360" dirty="0" err="1">
                <a:solidFill>
                  <a:srgbClr val="FF3399"/>
                </a:solidFill>
                <a:effectLst>
                  <a:outerShdw dist="107763" dir="18900000" algn="ctr" rotWithShape="0">
                    <a:srgbClr val="00FFCC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endParaRPr lang="en-US" sz="3600" b="1" kern="10" spc="-360" dirty="0">
              <a:solidFill>
                <a:srgbClr val="FF3399"/>
              </a:solidFill>
              <a:effectLst>
                <a:outerShdw dist="107763" dir="18900000" algn="ctr" rotWithShape="0">
                  <a:srgbClr val="00FFCC">
                    <a:alpha val="5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556" name="Picture 31" descr="j0318055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02527">
            <a:off x="11372674" y="5964849"/>
            <a:ext cx="890587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85" name="WordArt 33"/>
          <p:cNvSpPr>
            <a:spLocks noChangeArrowheads="1" noChangeShapeType="1" noTextEdit="1"/>
          </p:cNvSpPr>
          <p:nvPr/>
        </p:nvSpPr>
        <p:spPr bwMode="auto">
          <a:xfrm>
            <a:off x="2446751" y="2905125"/>
            <a:ext cx="6205537" cy="868363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85713"/>
              </a:avLst>
            </a:prstTxWarp>
          </a:bodyPr>
          <a:lstStyle/>
          <a:p>
            <a:pPr algn="ctr"/>
            <a:r>
              <a:rPr lang="en-US" sz="3600" kern="10" dirty="0" err="1">
                <a:ln w="222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>
                    <a:alpha val="96861"/>
                  </a:srgb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Hẹn</a:t>
            </a:r>
            <a:r>
              <a:rPr lang="en-US" sz="3600" kern="10" dirty="0">
                <a:ln w="222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>
                    <a:alpha val="96861"/>
                  </a:srgb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10" dirty="0" err="1">
                <a:ln w="222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>
                    <a:alpha val="96861"/>
                  </a:srgb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lang="en-US" sz="3600" kern="10" dirty="0">
                <a:ln w="222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>
                    <a:alpha val="96861"/>
                  </a:srgb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10" dirty="0" err="1">
                <a:ln w="222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>
                    <a:alpha val="96861"/>
                  </a:srgb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3600" kern="10" dirty="0">
                <a:ln w="222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>
                    <a:alpha val="96861"/>
                  </a:srgb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10" dirty="0" err="1">
                <a:ln w="222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>
                    <a:alpha val="96861"/>
                  </a:srgb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kern="10" dirty="0">
                <a:ln w="222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>
                    <a:alpha val="96861"/>
                  </a:srgb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10" dirty="0" err="1">
                <a:ln w="222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>
                    <a:alpha val="96861"/>
                  </a:srgb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endParaRPr lang="en-US" sz="3600" kern="10" dirty="0">
              <a:ln w="22225">
                <a:solidFill>
                  <a:srgbClr val="008000"/>
                </a:solidFill>
                <a:round/>
                <a:headEnd/>
                <a:tailEnd/>
              </a:ln>
              <a:solidFill>
                <a:srgbClr val="000000">
                  <a:alpha val="96861"/>
                </a:srgbClr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Picture 15" descr="97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8624" y="5975887"/>
            <a:ext cx="1254125" cy="738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12" descr="97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40363">
            <a:off x="-226705" y="6193219"/>
            <a:ext cx="1371600" cy="583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13" descr="97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40363">
            <a:off x="2256734" y="6230343"/>
            <a:ext cx="2335685" cy="583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14" descr="97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40363">
            <a:off x="2952636" y="5951661"/>
            <a:ext cx="685800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15" descr="97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40363">
            <a:off x="4109180" y="5904371"/>
            <a:ext cx="1254125" cy="868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16" descr="j0318055">
            <a:extLst>
              <a:ext uri="{FF2B5EF4-FFF2-40B4-BE49-F238E27FC236}">
                <a16:creationId xmlns:a16="http://schemas.microsoft.com/office/drawing/2014/main" id="{16AB8EEE-0CF4-4591-BB12-4C940FBCD54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46735">
            <a:off x="9065421" y="6213011"/>
            <a:ext cx="679451" cy="325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16" descr="j0318055">
            <a:extLst>
              <a:ext uri="{FF2B5EF4-FFF2-40B4-BE49-F238E27FC236}">
                <a16:creationId xmlns:a16="http://schemas.microsoft.com/office/drawing/2014/main" id="{2F22F93B-40C7-4BD7-96E3-4030B1599D2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46735">
            <a:off x="7425767" y="6276633"/>
            <a:ext cx="679451" cy="325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16" descr="j0318055">
            <a:extLst>
              <a:ext uri="{FF2B5EF4-FFF2-40B4-BE49-F238E27FC236}">
                <a16:creationId xmlns:a16="http://schemas.microsoft.com/office/drawing/2014/main" id="{C0EEE194-61AB-4883-BD8B-173A64DFDFA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977874">
            <a:off x="8256692" y="5653875"/>
            <a:ext cx="679451" cy="325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16" descr="j0318055">
            <a:extLst>
              <a:ext uri="{FF2B5EF4-FFF2-40B4-BE49-F238E27FC236}">
                <a16:creationId xmlns:a16="http://schemas.microsoft.com/office/drawing/2014/main" id="{D237CB0B-7294-4F73-B5B9-608146900F3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46735">
            <a:off x="55814" y="6013726"/>
            <a:ext cx="679451" cy="325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16" descr="j0318055">
            <a:extLst>
              <a:ext uri="{FF2B5EF4-FFF2-40B4-BE49-F238E27FC236}">
                <a16:creationId xmlns:a16="http://schemas.microsoft.com/office/drawing/2014/main" id="{0EB51EAF-F353-428B-B56C-D61B3A7E8FE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46735">
            <a:off x="1170161" y="6286384"/>
            <a:ext cx="679451" cy="325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16" descr="j0318055">
            <a:extLst>
              <a:ext uri="{FF2B5EF4-FFF2-40B4-BE49-F238E27FC236}">
                <a16:creationId xmlns:a16="http://schemas.microsoft.com/office/drawing/2014/main" id="{ACD4825D-C906-4DBA-8961-5E9ABB31A05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46735">
            <a:off x="2722149" y="6219154"/>
            <a:ext cx="679451" cy="325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16" descr="j0318055">
            <a:extLst>
              <a:ext uri="{FF2B5EF4-FFF2-40B4-BE49-F238E27FC236}">
                <a16:creationId xmlns:a16="http://schemas.microsoft.com/office/drawing/2014/main" id="{0B642EB0-2495-495E-B589-26D650BE907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587324">
            <a:off x="3962269" y="5487871"/>
            <a:ext cx="679451" cy="325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6047666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0"/>
                                        <p:tgtEl>
                                          <p:spTgt spid="1003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100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11111E-6 L -0.15833 0.35625 " pathEditMode="relative" rAng="0" ptsTypes="AA">
                                      <p:cBhvr>
                                        <p:cTn id="13" dur="35000" fill="hold"/>
                                        <p:tgtEl>
                                          <p:spTgt spid="100371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0" y="1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121 0.0125 L -0.55955 0.19027 " pathEditMode="relative" rAng="0" ptsTypes="AA">
                                      <p:cBhvr>
                                        <p:cTn id="15" dur="25000" fill="hold"/>
                                        <p:tgtEl>
                                          <p:spTgt spid="100379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2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44444E-6 L -0.89479 0.36389 " pathEditMode="relative" rAng="0" ptsTypes="AA">
                                      <p:cBhvr>
                                        <p:cTn id="17" dur="25000" fill="hold"/>
                                        <p:tgtEl>
                                          <p:spTgt spid="100380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400" y="1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44444E-6 L -0.95955 0.4125 " pathEditMode="relative" rAng="0" ptsTypes="AA">
                                      <p:cBhvr>
                                        <p:cTn id="19" dur="25000" fill="hold"/>
                                        <p:tgtEl>
                                          <p:spTgt spid="100376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400" y="2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798 -0.10046 L -0.75035 0.27731 " pathEditMode="relative" rAng="0" ptsTypes="AA">
                                      <p:cBhvr>
                                        <p:cTn id="21" dur="25000" fill="hold"/>
                                        <p:tgtEl>
                                          <p:spTgt spid="100372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400" y="1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382" grpId="0" animBg="1"/>
      <p:bldP spid="10038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11268" y="5486400"/>
            <a:ext cx="1147593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Ngöïa</a:t>
            </a:r>
            <a:r>
              <a:rPr lang="en-US" sz="40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vaèn</a:t>
            </a:r>
            <a:r>
              <a:rPr lang="en-US" sz="40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cs typeface="Times New Roman" pitchFamily="18" charset="0"/>
              </a:rPr>
              <a:t>v</a:t>
            </a:r>
            <a:r>
              <a:rPr lang="en-US" sz="40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à</a:t>
            </a:r>
            <a:r>
              <a:rPr lang="en-US" sz="40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höôu</a:t>
            </a:r>
            <a:r>
              <a:rPr lang="en-US" sz="40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cao</a:t>
            </a:r>
            <a:r>
              <a:rPr lang="en-US" sz="40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coå</a:t>
            </a:r>
            <a:r>
              <a:rPr lang="en-US" sz="40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laø</a:t>
            </a:r>
            <a:r>
              <a:rPr lang="en-US" sz="40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ñoâi</a:t>
            </a:r>
            <a:r>
              <a:rPr lang="en-US" sz="40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baïn</a:t>
            </a:r>
            <a:r>
              <a:rPr lang="en-US" sz="40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4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thaân</a:t>
            </a:r>
            <a:r>
              <a:rPr lang="en-US" sz="44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.</a:t>
            </a:r>
          </a:p>
        </p:txBody>
      </p:sp>
      <p:pic>
        <p:nvPicPr>
          <p:cNvPr id="5" name="Picture 9" descr="C:\Users\Administrator\Desktop\2020-2021\TAILIEU\TV1.1 bai 31-40 (FB Chip Fangora)-20200808T154132Z-001\TV1.1 bai 31-40 (FB Chip Fangora)\TV 31 - 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34" b="68750"/>
          <a:stretch>
            <a:fillRect/>
          </a:stretch>
        </p:blipFill>
        <p:spPr bwMode="auto">
          <a:xfrm>
            <a:off x="228600" y="0"/>
            <a:ext cx="114300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ED9111D-5BDC-489C-AD10-F3E1202343E6}"/>
              </a:ext>
            </a:extLst>
          </p:cNvPr>
          <p:cNvSpPr/>
          <p:nvPr/>
        </p:nvSpPr>
        <p:spPr>
          <a:xfrm>
            <a:off x="10058400" y="5486398"/>
            <a:ext cx="16002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aân</a:t>
            </a:r>
            <a:endParaRPr lang="en-US" sz="44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2DA58B4-240B-47A7-99A0-334476B2A87C}"/>
              </a:ext>
            </a:extLst>
          </p:cNvPr>
          <p:cNvSpPr/>
          <p:nvPr/>
        </p:nvSpPr>
        <p:spPr>
          <a:xfrm>
            <a:off x="2133600" y="5486400"/>
            <a:ext cx="16002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aên</a:t>
            </a:r>
            <a:endParaRPr lang="en-US" sz="44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EF35414-C85E-45D9-9440-556B5FCDB1A1}"/>
              </a:ext>
            </a:extLst>
          </p:cNvPr>
          <p:cNvSpPr/>
          <p:nvPr/>
        </p:nvSpPr>
        <p:spPr>
          <a:xfrm>
            <a:off x="8686800" y="5540514"/>
            <a:ext cx="1600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an</a:t>
            </a:r>
          </a:p>
        </p:txBody>
      </p:sp>
    </p:spTree>
    <p:extLst>
      <p:ext uri="{BB962C8B-B14F-4D97-AF65-F5344CB8AC3E}">
        <p14:creationId xmlns:p14="http://schemas.microsoft.com/office/powerpoint/2010/main" val="1214770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7" descr="B3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95400" y="-92601"/>
            <a:ext cx="14249400" cy="7010400"/>
          </a:xfrm>
          <a:prstGeom prst="rect">
            <a:avLst/>
          </a:prstGeom>
          <a:solidFill>
            <a:srgbClr val="FFFFCC"/>
          </a:solidFill>
          <a:ln w="9525" cap="flat" cmpd="sng">
            <a:solidFill>
              <a:srgbClr val="FFFFCC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5" name="图片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26461" y="34192"/>
            <a:ext cx="8342219" cy="190044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985690" y="2962870"/>
            <a:ext cx="9982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54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Baøi</a:t>
            </a:r>
            <a:r>
              <a:rPr lang="en-US" sz="54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31: </a:t>
            </a:r>
            <a:r>
              <a:rPr lang="en-US" sz="54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an </a:t>
            </a:r>
            <a:r>
              <a:rPr lang="en-US" sz="54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aên</a:t>
            </a:r>
            <a:r>
              <a:rPr lang="en-US" sz="54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54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aân</a:t>
            </a:r>
            <a:endParaRPr lang="en-US" sz="54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240070" y="1989580"/>
            <a:ext cx="5715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Tieáng</a:t>
            </a:r>
            <a:r>
              <a:rPr lang="en-US" sz="36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Vieät</a:t>
            </a:r>
            <a:endParaRPr lang="en-US" sz="36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062448" y="2979742"/>
            <a:ext cx="88121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54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n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992206" y="2945360"/>
            <a:ext cx="88121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54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n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875372" y="2954434"/>
            <a:ext cx="88121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54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n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440581" y="2955721"/>
            <a:ext cx="88121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54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C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8" name="Rectangle 17"/>
          <p:cNvSpPr/>
          <p:nvPr/>
        </p:nvSpPr>
        <p:spPr>
          <a:xfrm>
            <a:off x="7629726" y="2973168"/>
            <a:ext cx="88121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54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chemeClr val="accent2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aâ</a:t>
            </a:r>
            <a:endParaRPr lang="en-US" sz="54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chemeClr val="accent2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524615" y="2945998"/>
            <a:ext cx="88121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54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FF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aê</a:t>
            </a:r>
            <a:endParaRPr lang="en-US" sz="54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00FFFF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5154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8" grpId="0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/>
        </p:nvSpPr>
        <p:spPr>
          <a:xfrm>
            <a:off x="7048572" y="107589"/>
            <a:ext cx="239338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  </a:t>
            </a:r>
            <a:r>
              <a:rPr lang="en-US" sz="60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aân</a:t>
            </a:r>
            <a:endParaRPr lang="en-US" sz="60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041"/>
            <a:ext cx="17526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" name="Group 30"/>
          <p:cNvGrpSpPr>
            <a:grpSpLocks/>
          </p:cNvGrpSpPr>
          <p:nvPr/>
        </p:nvGrpSpPr>
        <p:grpSpPr bwMode="auto">
          <a:xfrm>
            <a:off x="3124200" y="2291510"/>
            <a:ext cx="4868008" cy="2319338"/>
            <a:chOff x="384" y="1680"/>
            <a:chExt cx="1680" cy="96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9240" name="Rectangle 27"/>
            <p:cNvSpPr>
              <a:spLocks noChangeArrowheads="1"/>
            </p:cNvSpPr>
            <p:nvPr/>
          </p:nvSpPr>
          <p:spPr bwMode="auto">
            <a:xfrm>
              <a:off x="384" y="1680"/>
              <a:ext cx="1680" cy="480"/>
            </a:xfrm>
            <a:prstGeom prst="rect">
              <a:avLst/>
            </a:prstGeom>
            <a:grpFill/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5400"/>
            </a:p>
          </p:txBody>
        </p:sp>
        <p:sp>
          <p:nvSpPr>
            <p:cNvPr id="9241" name="Line 28"/>
            <p:cNvSpPr>
              <a:spLocks noChangeShapeType="1"/>
            </p:cNvSpPr>
            <p:nvPr/>
          </p:nvSpPr>
          <p:spPr bwMode="auto">
            <a:xfrm>
              <a:off x="1248" y="1680"/>
              <a:ext cx="0" cy="480"/>
            </a:xfrm>
            <a:prstGeom prst="line">
              <a:avLst/>
            </a:prstGeom>
            <a:grp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42" name="Rectangle 29"/>
            <p:cNvSpPr>
              <a:spLocks noChangeArrowheads="1"/>
            </p:cNvSpPr>
            <p:nvPr/>
          </p:nvSpPr>
          <p:spPr bwMode="auto">
            <a:xfrm>
              <a:off x="384" y="2160"/>
              <a:ext cx="1680" cy="480"/>
            </a:xfrm>
            <a:prstGeom prst="rect">
              <a:avLst/>
            </a:prstGeom>
            <a:grpFill/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5400"/>
            </a:p>
          </p:txBody>
        </p:sp>
      </p:grpSp>
      <p:sp>
        <p:nvSpPr>
          <p:cNvPr id="28" name="Rectangle 27"/>
          <p:cNvSpPr/>
          <p:nvPr/>
        </p:nvSpPr>
        <p:spPr>
          <a:xfrm>
            <a:off x="4229618" y="2363513"/>
            <a:ext cx="140286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29" name="Rectangle 28"/>
          <p:cNvSpPr/>
          <p:nvPr/>
        </p:nvSpPr>
        <p:spPr>
          <a:xfrm>
            <a:off x="4648200" y="953129"/>
            <a:ext cx="13755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an</a:t>
            </a:r>
          </a:p>
        </p:txBody>
      </p:sp>
      <p:sp>
        <p:nvSpPr>
          <p:cNvPr id="30" name="Rectangle 29"/>
          <p:cNvSpPr/>
          <p:nvPr/>
        </p:nvSpPr>
        <p:spPr>
          <a:xfrm>
            <a:off x="4627214" y="3427666"/>
            <a:ext cx="196537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b</a:t>
            </a:r>
            <a:r>
              <a:rPr lang="en-US" sz="60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an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3289C4E-1488-40D8-9AB0-B73EFEE63269}"/>
              </a:ext>
            </a:extLst>
          </p:cNvPr>
          <p:cNvSpPr/>
          <p:nvPr/>
        </p:nvSpPr>
        <p:spPr>
          <a:xfrm>
            <a:off x="4627214" y="935428"/>
            <a:ext cx="13755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an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C3A767E-5BB3-419D-A4A7-B0FD2786F693}"/>
              </a:ext>
            </a:extLst>
          </p:cNvPr>
          <p:cNvSpPr/>
          <p:nvPr/>
        </p:nvSpPr>
        <p:spPr>
          <a:xfrm>
            <a:off x="4688734" y="974011"/>
            <a:ext cx="17565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n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193C33C-981C-442C-A80B-697EA2BDA5B5}"/>
              </a:ext>
            </a:extLst>
          </p:cNvPr>
          <p:cNvSpPr/>
          <p:nvPr/>
        </p:nvSpPr>
        <p:spPr>
          <a:xfrm>
            <a:off x="3921237" y="965584"/>
            <a:ext cx="231328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a</a:t>
            </a:r>
          </a:p>
        </p:txBody>
      </p:sp>
      <p:pic>
        <p:nvPicPr>
          <p:cNvPr id="21" name="Content Placeholder 3">
            <a:extLst>
              <a:ext uri="{FF2B5EF4-FFF2-40B4-BE49-F238E27FC236}">
                <a16:creationId xmlns:a16="http://schemas.microsoft.com/office/drawing/2014/main" id="{992F6702-B5AD-4ECB-9957-0C967A76959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3714" t="40454" r="24234" b="55662"/>
          <a:stretch/>
        </p:blipFill>
        <p:spPr>
          <a:xfrm>
            <a:off x="5604301" y="4265669"/>
            <a:ext cx="130743" cy="147085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8347462" y="928489"/>
            <a:ext cx="87544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n   </a:t>
            </a:r>
          </a:p>
        </p:txBody>
      </p:sp>
      <p:sp>
        <p:nvSpPr>
          <p:cNvPr id="24" name="Rectangle 23"/>
          <p:cNvSpPr/>
          <p:nvPr/>
        </p:nvSpPr>
        <p:spPr>
          <a:xfrm>
            <a:off x="7787144" y="930084"/>
            <a:ext cx="10668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aâ</a:t>
            </a:r>
            <a:endParaRPr lang="en-US" sz="60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788885" y="126444"/>
            <a:ext cx="225716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aên</a:t>
            </a:r>
            <a:r>
              <a:rPr lang="en-US" sz="60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60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736020" y="116178"/>
            <a:ext cx="788974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Baøi</a:t>
            </a:r>
            <a:r>
              <a:rPr lang="en-US" sz="60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31:an   </a:t>
            </a:r>
            <a:r>
              <a:rPr lang="en-US" sz="60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aên</a:t>
            </a:r>
            <a:r>
              <a:rPr lang="en-US" sz="60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  </a:t>
            </a:r>
            <a:r>
              <a:rPr lang="en-US" sz="60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aân</a:t>
            </a:r>
            <a:endParaRPr lang="en-US" sz="60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626881" y="940116"/>
            <a:ext cx="87544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n   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977691" y="944137"/>
            <a:ext cx="12192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aê</a:t>
            </a:r>
            <a:endParaRPr lang="en-US" sz="60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0575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2.96296E-6 L 0.10313 0.20232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56" y="10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1.11111E-6 L -0.01029 0.12245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1" y="6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5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91 0.00649 L -0.00091 0.12107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5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1" grpId="1"/>
      <p:bldP spid="28" grpId="0"/>
      <p:bldP spid="29" grpId="1"/>
      <p:bldP spid="29" grpId="2"/>
      <p:bldP spid="30" grpId="0"/>
      <p:bldP spid="18" grpId="0"/>
      <p:bldP spid="19" grpId="0"/>
      <p:bldP spid="20" grpId="0"/>
      <p:bldP spid="22" grpId="0"/>
      <p:bldP spid="24" grpId="0"/>
      <p:bldP spid="32" grpId="0"/>
      <p:bldP spid="32" grpId="1"/>
      <p:bldP spid="27" grpId="0"/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44" b="92245" l="0" r="100000">
                        <a14:foregroundMark x1="45213" y1="2313" x2="45213" y2="2313"/>
                        <a14:foregroundMark x1="12589" y1="24082" x2="12589" y2="24082"/>
                        <a14:foregroundMark x1="14716" y1="17959" x2="14716" y2="17959"/>
                        <a14:foregroundMark x1="10816" y1="20136" x2="10816" y2="20136"/>
                        <a14:foregroundMark x1="19681" y1="35646" x2="19681" y2="35646"/>
                        <a14:foregroundMark x1="19149" y1="42313" x2="19149" y2="42313"/>
                        <a14:foregroundMark x1="62589" y1="59184" x2="62589" y2="59184"/>
                        <a14:foregroundMark x1="52837" y1="59184" x2="52837" y2="59184"/>
                        <a14:foregroundMark x1="70922" y1="60816" x2="70922" y2="60816"/>
                        <a14:foregroundMark x1="68617" y1="58776" x2="68617" y2="58776"/>
                        <a14:foregroundMark x1="87234" y1="57551" x2="87234" y2="57551"/>
                        <a14:foregroundMark x1="57270" y1="59184" x2="57270" y2="59184"/>
                        <a14:foregroundMark x1="15248" y1="71020" x2="15248" y2="71020"/>
                        <a14:foregroundMark x1="27305" y1="74830" x2="27305" y2="74830"/>
                        <a14:foregroundMark x1="15426" y1="72245" x2="15426" y2="72245"/>
                        <a14:foregroundMark x1="18617" y1="70612" x2="18617" y2="70612"/>
                        <a14:foregroundMark x1="13652" y1="69252" x2="13652" y2="69252"/>
                        <a14:foregroundMark x1="8511" y1="84898" x2="8511" y2="84898"/>
                        <a14:foregroundMark x1="21986" y1="86939" x2="21986" y2="86939"/>
                        <a14:foregroundMark x1="29610" y1="87211" x2="29610" y2="87211"/>
                        <a14:foregroundMark x1="31206" y1="83537" x2="31206" y2="83537"/>
                        <a14:foregroundMark x1="11348" y1="89660" x2="11348" y2="89660"/>
                        <a14:foregroundMark x1="7270" y1="89796" x2="7270" y2="89796"/>
                        <a14:foregroundMark x1="57801" y1="91020" x2="57801" y2="91020"/>
                        <a14:foregroundMark x1="62411" y1="87211" x2="62411" y2="87211"/>
                        <a14:foregroundMark x1="81560" y1="86259" x2="81560" y2="86259"/>
                        <a14:foregroundMark x1="82270" y1="84354" x2="82270" y2="84354"/>
                        <a14:foregroundMark x1="90957" y1="89660" x2="90957" y2="89660"/>
                        <a14:foregroundMark x1="77305" y1="89660" x2="77305" y2="89660"/>
                        <a14:foregroundMark x1="58511" y1="85714" x2="58511" y2="85714"/>
                        <a14:foregroundMark x1="60106" y1="83673" x2="60106" y2="83673"/>
                        <a14:foregroundMark x1="34043" y1="86122" x2="34043" y2="86122"/>
                        <a14:foregroundMark x1="33333" y1="83537" x2="33333" y2="83537"/>
                        <a14:foregroundMark x1="29610" y1="81497" x2="29610" y2="81497"/>
                        <a14:foregroundMark x1="27837" y1="89388" x2="27837" y2="89388"/>
                        <a14:foregroundMark x1="20035" y1="44898" x2="20035" y2="44898"/>
                        <a14:foregroundMark x1="18617" y1="34694" x2="18617" y2="34694"/>
                        <a14:foregroundMark x1="50355" y1="59184" x2="50355" y2="59184"/>
                        <a14:foregroundMark x1="47695" y1="83946" x2="47695" y2="83946"/>
                        <a14:foregroundMark x1="57801" y1="61361" x2="57801" y2="61361"/>
                        <a14:foregroundMark x1="45567" y1="2313" x2="45567" y2="2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396" y="152400"/>
            <a:ext cx="12039600" cy="7291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5893852" y="1268656"/>
            <a:ext cx="136127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7200" b="1" dirty="0">
                <a:ln>
                  <a:solidFill>
                    <a:srgbClr val="00B0F0"/>
                  </a:solidFill>
                </a:ln>
                <a:solidFill>
                  <a:srgbClr val="FF0000"/>
                </a:solidFill>
                <a:latin typeface="VNI-Avo" pitchFamily="2" charset="0"/>
              </a:rPr>
              <a:t>an</a:t>
            </a:r>
          </a:p>
        </p:txBody>
      </p:sp>
      <p:sp>
        <p:nvSpPr>
          <p:cNvPr id="4" name="Rectangle 3"/>
          <p:cNvSpPr/>
          <p:nvPr/>
        </p:nvSpPr>
        <p:spPr>
          <a:xfrm>
            <a:off x="5270523" y="1314294"/>
            <a:ext cx="80502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7200" b="1" dirty="0">
                <a:ln>
                  <a:solidFill>
                    <a:srgbClr val="00B0F0"/>
                  </a:solidFill>
                </a:ln>
                <a:solidFill>
                  <a:srgbClr val="00B0F0"/>
                </a:solidFill>
                <a:latin typeface="VNI-Avo" pitchFamily="2" charset="0"/>
              </a:rPr>
              <a:t>b</a:t>
            </a:r>
          </a:p>
        </p:txBody>
      </p:sp>
      <p:sp>
        <p:nvSpPr>
          <p:cNvPr id="5" name="Rectangle 4"/>
          <p:cNvSpPr/>
          <p:nvPr/>
        </p:nvSpPr>
        <p:spPr>
          <a:xfrm>
            <a:off x="5338612" y="3349478"/>
            <a:ext cx="201850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7200" b="1" dirty="0" err="1">
                <a:ln>
                  <a:solidFill>
                    <a:srgbClr val="00B0F0"/>
                  </a:solidFill>
                </a:ln>
                <a:solidFill>
                  <a:srgbClr val="00B0F0"/>
                </a:solidFill>
                <a:latin typeface="VNI-Avo" pitchFamily="2" charset="0"/>
              </a:rPr>
              <a:t>baûn</a:t>
            </a:r>
            <a:endParaRPr lang="en-US" sz="7200" b="1" dirty="0">
              <a:ln>
                <a:solidFill>
                  <a:srgbClr val="00B0F0"/>
                </a:solidFill>
              </a:ln>
              <a:solidFill>
                <a:srgbClr val="00B0F0"/>
              </a:solidFill>
              <a:latin typeface="VNI-Avo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372320" y="2309067"/>
            <a:ext cx="201850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7200" b="1" dirty="0" err="1">
                <a:ln>
                  <a:solidFill>
                    <a:srgbClr val="00B0F0"/>
                  </a:solidFill>
                </a:ln>
                <a:solidFill>
                  <a:srgbClr val="00B0F0"/>
                </a:solidFill>
                <a:latin typeface="VNI-Avo" pitchFamily="2" charset="0"/>
              </a:rPr>
              <a:t>baøn</a:t>
            </a:r>
            <a:endParaRPr lang="en-US" sz="7200" b="1" dirty="0">
              <a:ln>
                <a:solidFill>
                  <a:srgbClr val="00B0F0"/>
                </a:solidFill>
              </a:ln>
              <a:solidFill>
                <a:srgbClr val="00B0F0"/>
              </a:solidFill>
              <a:latin typeface="VNI-Avo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552808" y="1314294"/>
            <a:ext cx="41069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7200" b="1" dirty="0">
                <a:ln>
                  <a:solidFill>
                    <a:srgbClr val="00B0F0"/>
                  </a:solidFill>
                </a:ln>
                <a:solidFill>
                  <a:srgbClr val="00B0F0"/>
                </a:solidFill>
                <a:latin typeface="VNI-Avo" pitchFamily="2" charset="0"/>
              </a:rPr>
              <a:t>l</a:t>
            </a:r>
          </a:p>
        </p:txBody>
      </p:sp>
      <p:sp>
        <p:nvSpPr>
          <p:cNvPr id="9" name="Rectangle 8"/>
          <p:cNvSpPr/>
          <p:nvPr/>
        </p:nvSpPr>
        <p:spPr>
          <a:xfrm>
            <a:off x="5151510" y="2263429"/>
            <a:ext cx="2460121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7200" b="1" dirty="0" err="1">
                <a:ln>
                  <a:solidFill>
                    <a:srgbClr val="00B0F0"/>
                  </a:solidFill>
                </a:ln>
                <a:solidFill>
                  <a:srgbClr val="00B0F0"/>
                </a:solidFill>
                <a:latin typeface="VNI-Avo" pitchFamily="2" charset="0"/>
              </a:rPr>
              <a:t>vaùn</a:t>
            </a:r>
            <a:endParaRPr lang="en-US" sz="7200" b="1" dirty="0">
              <a:ln>
                <a:solidFill>
                  <a:srgbClr val="00B0F0"/>
                </a:solidFill>
              </a:ln>
              <a:solidFill>
                <a:srgbClr val="00B0F0"/>
              </a:solidFill>
              <a:latin typeface="VNI-Avo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112730" y="3349477"/>
            <a:ext cx="251062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7200" b="1" dirty="0" err="1">
                <a:ln>
                  <a:solidFill>
                    <a:srgbClr val="00B0F0"/>
                  </a:solidFill>
                </a:ln>
                <a:solidFill>
                  <a:srgbClr val="00B0F0"/>
                </a:solidFill>
                <a:latin typeface="VNI-Avo" pitchFamily="2" charset="0"/>
              </a:rPr>
              <a:t>nhaõn</a:t>
            </a:r>
            <a:endParaRPr lang="en-US" sz="7200" b="1" dirty="0">
              <a:ln>
                <a:solidFill>
                  <a:srgbClr val="00B0F0"/>
                </a:solidFill>
              </a:ln>
              <a:solidFill>
                <a:srgbClr val="00B0F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0450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5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5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4" grpId="1"/>
      <p:bldP spid="5" grpId="0"/>
      <p:bldP spid="5" grpId="1"/>
      <p:bldP spid="6" grpId="0"/>
      <p:bldP spid="6" grpId="1"/>
      <p:bldP spid="8" grpId="0"/>
      <p:bldP spid="9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4" descr="Frame design with many monkeys around border Vector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0" t="1148" r="1681" b="11495"/>
          <a:stretch/>
        </p:blipFill>
        <p:spPr bwMode="auto">
          <a:xfrm>
            <a:off x="119354" y="38100"/>
            <a:ext cx="11887200" cy="678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65BF0B4-4855-4A9B-844C-E286DB9929A6}"/>
              </a:ext>
            </a:extLst>
          </p:cNvPr>
          <p:cNvSpPr/>
          <p:nvPr/>
        </p:nvSpPr>
        <p:spPr>
          <a:xfrm>
            <a:off x="6293402" y="1314293"/>
            <a:ext cx="139814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7200" b="1" dirty="0" err="1">
                <a:ln>
                  <a:solidFill>
                    <a:srgbClr val="00B0F0"/>
                  </a:solidFill>
                </a:ln>
                <a:solidFill>
                  <a:srgbClr val="FF0000"/>
                </a:solidFill>
                <a:latin typeface="VNI-Avo" pitchFamily="2" charset="0"/>
              </a:rPr>
              <a:t>aên</a:t>
            </a:r>
            <a:endParaRPr lang="en-US" sz="7200" b="1" dirty="0">
              <a:ln>
                <a:solidFill>
                  <a:srgbClr val="00B0F0"/>
                </a:solidFill>
              </a:ln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78D0E7C-25B0-4FEA-A421-D16356D18D0C}"/>
              </a:ext>
            </a:extLst>
          </p:cNvPr>
          <p:cNvSpPr/>
          <p:nvPr/>
        </p:nvSpPr>
        <p:spPr>
          <a:xfrm>
            <a:off x="5668615" y="1314293"/>
            <a:ext cx="80502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7200" b="1" dirty="0">
                <a:ln>
                  <a:solidFill>
                    <a:srgbClr val="00B0F0"/>
                  </a:solidFill>
                </a:ln>
                <a:solidFill>
                  <a:srgbClr val="00B0F0"/>
                </a:solidFill>
                <a:latin typeface="VNI-Avo" pitchFamily="2" charset="0"/>
              </a:rPr>
              <a:t>b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DC4A4DE-CCC2-41CE-BEB9-1523A961CA9D}"/>
              </a:ext>
            </a:extLst>
          </p:cNvPr>
          <p:cNvSpPr/>
          <p:nvPr/>
        </p:nvSpPr>
        <p:spPr>
          <a:xfrm>
            <a:off x="5692061" y="4508232"/>
            <a:ext cx="192232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7200" b="1" dirty="0" err="1">
                <a:ln>
                  <a:solidFill>
                    <a:srgbClr val="00B0F0"/>
                  </a:solidFill>
                </a:ln>
                <a:solidFill>
                  <a:srgbClr val="00B0F0"/>
                </a:solidFill>
                <a:latin typeface="VNI-Avo" pitchFamily="2" charset="0"/>
              </a:rPr>
              <a:t>vaën</a:t>
            </a:r>
            <a:endParaRPr lang="en-US" sz="7200" b="1" dirty="0">
              <a:ln>
                <a:solidFill>
                  <a:srgbClr val="00B0F0"/>
                </a:solidFill>
              </a:ln>
              <a:solidFill>
                <a:srgbClr val="00B0F0"/>
              </a:solidFill>
              <a:latin typeface="VNI-Avo" pitchFamily="2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6F92966-D965-42FC-943E-E4FFA354D1E7}"/>
              </a:ext>
            </a:extLst>
          </p:cNvPr>
          <p:cNvSpPr/>
          <p:nvPr/>
        </p:nvSpPr>
        <p:spPr>
          <a:xfrm>
            <a:off x="5645978" y="2897448"/>
            <a:ext cx="201850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7200" b="1" dirty="0" err="1">
                <a:ln>
                  <a:solidFill>
                    <a:srgbClr val="00B0F0"/>
                  </a:solidFill>
                </a:ln>
                <a:solidFill>
                  <a:srgbClr val="00B0F0"/>
                </a:solidFill>
                <a:latin typeface="VNI-Avo" pitchFamily="2" charset="0"/>
              </a:rPr>
              <a:t>baén</a:t>
            </a:r>
            <a:endParaRPr lang="en-US" sz="7200" b="1" dirty="0">
              <a:ln>
                <a:solidFill>
                  <a:srgbClr val="00B0F0"/>
                </a:solidFill>
              </a:ln>
              <a:solidFill>
                <a:srgbClr val="00B0F0"/>
              </a:solidFill>
              <a:latin typeface="VNI-Avo" pitchFamily="2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08C8D5F-E5AF-4423-B4EB-EF84B0D070BC}"/>
              </a:ext>
            </a:extLst>
          </p:cNvPr>
          <p:cNvSpPr/>
          <p:nvPr/>
        </p:nvSpPr>
        <p:spPr>
          <a:xfrm>
            <a:off x="6062954" y="1329282"/>
            <a:ext cx="41068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7200" b="1" dirty="0">
                <a:ln>
                  <a:solidFill>
                    <a:srgbClr val="00B0F0"/>
                  </a:solidFill>
                </a:ln>
                <a:solidFill>
                  <a:srgbClr val="00B0F0"/>
                </a:solidFill>
                <a:latin typeface="VNI-Avo" pitchFamily="2" charset="0"/>
              </a:rPr>
              <a:t>l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2824C0C-C7BC-4E4E-BC87-D81B43DEF63C}"/>
              </a:ext>
            </a:extLst>
          </p:cNvPr>
          <p:cNvSpPr/>
          <p:nvPr/>
        </p:nvSpPr>
        <p:spPr>
          <a:xfrm>
            <a:off x="5645978" y="2897448"/>
            <a:ext cx="2460121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7200" b="1" dirty="0" err="1">
                <a:ln>
                  <a:solidFill>
                    <a:srgbClr val="00B0F0"/>
                  </a:solidFill>
                </a:ln>
                <a:solidFill>
                  <a:srgbClr val="00B0F0"/>
                </a:solidFill>
                <a:latin typeface="VNI-Avo" pitchFamily="2" charset="0"/>
              </a:rPr>
              <a:t>maën</a:t>
            </a:r>
            <a:endParaRPr lang="en-US" sz="7200" b="1" dirty="0">
              <a:ln>
                <a:solidFill>
                  <a:srgbClr val="00B0F0"/>
                </a:solidFill>
              </a:ln>
              <a:solidFill>
                <a:srgbClr val="00B0F0"/>
              </a:solidFill>
              <a:latin typeface="VNI-Avo" pitchFamily="2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F61459B-A5F8-4A92-BC51-967B2E317990}"/>
              </a:ext>
            </a:extLst>
          </p:cNvPr>
          <p:cNvSpPr/>
          <p:nvPr/>
        </p:nvSpPr>
        <p:spPr>
          <a:xfrm>
            <a:off x="5799463" y="4508231"/>
            <a:ext cx="181492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7200" b="1" dirty="0" err="1">
                <a:ln>
                  <a:solidFill>
                    <a:srgbClr val="00B0F0"/>
                  </a:solidFill>
                </a:ln>
                <a:solidFill>
                  <a:srgbClr val="00B0F0"/>
                </a:solidFill>
                <a:latin typeface="VNI-Avo" pitchFamily="2" charset="0"/>
              </a:rPr>
              <a:t>saén</a:t>
            </a:r>
            <a:endParaRPr lang="en-US" sz="7200" b="1" dirty="0">
              <a:ln>
                <a:solidFill>
                  <a:srgbClr val="00B0F0"/>
                </a:solidFill>
              </a:ln>
              <a:solidFill>
                <a:srgbClr val="00B0F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0739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5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5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1" grpId="1"/>
      <p:bldP spid="12" grpId="0"/>
      <p:bldP spid="12" grpId="1"/>
      <p:bldP spid="13" grpId="0"/>
      <p:bldP spid="13" grpId="1"/>
      <p:bldP spid="14" grpId="0"/>
      <p:bldP spid="15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44" b="92245" l="0" r="100000">
                        <a14:foregroundMark x1="45213" y1="2313" x2="45213" y2="2313"/>
                        <a14:foregroundMark x1="12589" y1="24082" x2="12589" y2="24082"/>
                        <a14:foregroundMark x1="14716" y1="17959" x2="14716" y2="17959"/>
                        <a14:foregroundMark x1="10816" y1="20136" x2="10816" y2="20136"/>
                        <a14:foregroundMark x1="19681" y1="35646" x2="19681" y2="35646"/>
                        <a14:foregroundMark x1="19149" y1="42313" x2="19149" y2="42313"/>
                        <a14:foregroundMark x1="62589" y1="59184" x2="62589" y2="59184"/>
                        <a14:foregroundMark x1="52837" y1="59184" x2="52837" y2="59184"/>
                        <a14:foregroundMark x1="70922" y1="60816" x2="70922" y2="60816"/>
                        <a14:foregroundMark x1="68617" y1="58776" x2="68617" y2="58776"/>
                        <a14:foregroundMark x1="87234" y1="57551" x2="87234" y2="57551"/>
                        <a14:foregroundMark x1="57270" y1="59184" x2="57270" y2="59184"/>
                        <a14:foregroundMark x1="15248" y1="71020" x2="15248" y2="71020"/>
                        <a14:foregroundMark x1="27305" y1="74830" x2="27305" y2="74830"/>
                        <a14:foregroundMark x1="15426" y1="72245" x2="15426" y2="72245"/>
                        <a14:foregroundMark x1="18617" y1="70612" x2="18617" y2="70612"/>
                        <a14:foregroundMark x1="13652" y1="69252" x2="13652" y2="69252"/>
                        <a14:foregroundMark x1="8511" y1="84898" x2="8511" y2="84898"/>
                        <a14:foregroundMark x1="21986" y1="86939" x2="21986" y2="86939"/>
                        <a14:foregroundMark x1="29610" y1="87211" x2="29610" y2="87211"/>
                        <a14:foregroundMark x1="31206" y1="83537" x2="31206" y2="83537"/>
                        <a14:foregroundMark x1="11348" y1="89660" x2="11348" y2="89660"/>
                        <a14:foregroundMark x1="7270" y1="89796" x2="7270" y2="89796"/>
                        <a14:foregroundMark x1="57801" y1="91020" x2="57801" y2="91020"/>
                        <a14:foregroundMark x1="62411" y1="87211" x2="62411" y2="87211"/>
                        <a14:foregroundMark x1="81560" y1="86259" x2="81560" y2="86259"/>
                        <a14:foregroundMark x1="82270" y1="84354" x2="82270" y2="84354"/>
                        <a14:foregroundMark x1="90957" y1="89660" x2="90957" y2="89660"/>
                        <a14:foregroundMark x1="77305" y1="89660" x2="77305" y2="89660"/>
                        <a14:foregroundMark x1="58511" y1="85714" x2="58511" y2="85714"/>
                        <a14:foregroundMark x1="60106" y1="83673" x2="60106" y2="83673"/>
                        <a14:foregroundMark x1="34043" y1="86122" x2="34043" y2="86122"/>
                        <a14:foregroundMark x1="33333" y1="83537" x2="33333" y2="83537"/>
                        <a14:foregroundMark x1="29610" y1="81497" x2="29610" y2="81497"/>
                        <a14:foregroundMark x1="27837" y1="89388" x2="27837" y2="89388"/>
                        <a14:foregroundMark x1="20035" y1="44898" x2="20035" y2="44898"/>
                        <a14:foregroundMark x1="18617" y1="34694" x2="18617" y2="34694"/>
                        <a14:foregroundMark x1="50355" y1="59184" x2="50355" y2="59184"/>
                        <a14:foregroundMark x1="47695" y1="83946" x2="47695" y2="83946"/>
                        <a14:foregroundMark x1="57801" y1="61361" x2="57801" y2="61361"/>
                        <a14:foregroundMark x1="45567" y1="2313" x2="45567" y2="2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5638"/>
            <a:ext cx="12039600" cy="7291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6064404" y="1193931"/>
            <a:ext cx="139814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7200" b="1" dirty="0" err="1">
                <a:ln>
                  <a:solidFill>
                    <a:srgbClr val="00B0F0"/>
                  </a:solidFill>
                </a:ln>
                <a:solidFill>
                  <a:srgbClr val="FF0000"/>
                </a:solidFill>
                <a:latin typeface="VNI-Avo" pitchFamily="2" charset="0"/>
              </a:rPr>
              <a:t>aân</a:t>
            </a:r>
            <a:endParaRPr lang="en-US" sz="7200" b="1" dirty="0">
              <a:ln>
                <a:solidFill>
                  <a:srgbClr val="00B0F0"/>
                </a:solidFill>
              </a:ln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509333" y="1193931"/>
            <a:ext cx="80502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7200" b="1" dirty="0">
                <a:ln>
                  <a:solidFill>
                    <a:srgbClr val="00B0F0"/>
                  </a:solidFill>
                </a:ln>
                <a:solidFill>
                  <a:srgbClr val="00B0F0"/>
                </a:solidFill>
                <a:latin typeface="VNI-Avo" pitchFamily="2" charset="0"/>
              </a:rPr>
              <a:t>d</a:t>
            </a:r>
          </a:p>
        </p:txBody>
      </p:sp>
      <p:sp>
        <p:nvSpPr>
          <p:cNvPr id="5" name="Rectangle 4"/>
          <p:cNvSpPr/>
          <p:nvPr/>
        </p:nvSpPr>
        <p:spPr>
          <a:xfrm>
            <a:off x="5840706" y="3197280"/>
            <a:ext cx="167706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7200" b="1" dirty="0" err="1">
                <a:ln>
                  <a:solidFill>
                    <a:srgbClr val="00B0F0"/>
                  </a:solidFill>
                </a:ln>
                <a:solidFill>
                  <a:srgbClr val="00B0F0"/>
                </a:solidFill>
                <a:latin typeface="VNI-Avo" pitchFamily="2" charset="0"/>
              </a:rPr>
              <a:t>taàn</a:t>
            </a:r>
            <a:endParaRPr lang="en-US" sz="7200" b="1" dirty="0">
              <a:ln>
                <a:solidFill>
                  <a:srgbClr val="00B0F0"/>
                </a:solidFill>
              </a:ln>
              <a:solidFill>
                <a:srgbClr val="00B0F0"/>
              </a:solidFill>
              <a:latin typeface="VNI-Avo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499265" y="2228671"/>
            <a:ext cx="201850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7200" b="1" dirty="0" err="1">
                <a:ln>
                  <a:solidFill>
                    <a:srgbClr val="00B0F0"/>
                  </a:solidFill>
                </a:ln>
                <a:solidFill>
                  <a:srgbClr val="00B0F0"/>
                </a:solidFill>
                <a:latin typeface="VNI-Avo" pitchFamily="2" charset="0"/>
              </a:rPr>
              <a:t>baän</a:t>
            </a:r>
            <a:endParaRPr lang="en-US" sz="7200" b="1" dirty="0">
              <a:ln>
                <a:solidFill>
                  <a:srgbClr val="00B0F0"/>
                </a:solidFill>
              </a:ln>
              <a:solidFill>
                <a:srgbClr val="00B0F0"/>
              </a:solidFill>
              <a:latin typeface="VNI-Avo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761511" y="1211516"/>
            <a:ext cx="41068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7200" b="1" dirty="0">
                <a:ln>
                  <a:solidFill>
                    <a:srgbClr val="00B0F0"/>
                  </a:solidFill>
                </a:ln>
                <a:solidFill>
                  <a:srgbClr val="00B0F0"/>
                </a:solidFill>
                <a:latin typeface="VNI-Avo" pitchFamily="2" charset="0"/>
              </a:rPr>
              <a:t>l</a:t>
            </a:r>
          </a:p>
        </p:txBody>
      </p:sp>
      <p:sp>
        <p:nvSpPr>
          <p:cNvPr id="9" name="Rectangle 8"/>
          <p:cNvSpPr/>
          <p:nvPr/>
        </p:nvSpPr>
        <p:spPr>
          <a:xfrm>
            <a:off x="5278455" y="2246256"/>
            <a:ext cx="2460121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7200" b="1" dirty="0" err="1">
                <a:ln>
                  <a:solidFill>
                    <a:srgbClr val="00B0F0"/>
                  </a:solidFill>
                </a:ln>
                <a:solidFill>
                  <a:srgbClr val="00B0F0"/>
                </a:solidFill>
                <a:latin typeface="VNI-Avo" pitchFamily="2" charset="0"/>
              </a:rPr>
              <a:t>gaàn</a:t>
            </a:r>
            <a:endParaRPr lang="en-US" sz="7200" b="1" dirty="0">
              <a:ln>
                <a:solidFill>
                  <a:srgbClr val="00B0F0"/>
                </a:solidFill>
              </a:ln>
              <a:solidFill>
                <a:srgbClr val="00B0F0"/>
              </a:solidFill>
              <a:latin typeface="VNI-Avo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635781" y="3214865"/>
            <a:ext cx="192232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7200" b="1" dirty="0" err="1">
                <a:ln>
                  <a:solidFill>
                    <a:srgbClr val="00B0F0"/>
                  </a:solidFill>
                </a:ln>
                <a:solidFill>
                  <a:srgbClr val="00B0F0"/>
                </a:solidFill>
                <a:latin typeface="VNI-Avo" pitchFamily="2" charset="0"/>
              </a:rPr>
              <a:t>vaán</a:t>
            </a:r>
            <a:endParaRPr lang="en-US" sz="7200" b="1" dirty="0">
              <a:ln>
                <a:solidFill>
                  <a:srgbClr val="00B0F0"/>
                </a:solidFill>
              </a:ln>
              <a:solidFill>
                <a:srgbClr val="00B0F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653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5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5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4" grpId="1"/>
      <p:bldP spid="5" grpId="0"/>
      <p:bldP spid="5" grpId="1"/>
      <p:bldP spid="6" grpId="0"/>
      <p:bldP spid="6" grpId="1"/>
      <p:bldP spid="8" grpId="0"/>
      <p:bldP spid="9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041"/>
            <a:ext cx="17526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" name="Group 30"/>
          <p:cNvGrpSpPr>
            <a:grpSpLocks/>
          </p:cNvGrpSpPr>
          <p:nvPr/>
        </p:nvGrpSpPr>
        <p:grpSpPr bwMode="auto">
          <a:xfrm>
            <a:off x="3124200" y="2291510"/>
            <a:ext cx="4868008" cy="2319338"/>
            <a:chOff x="384" y="1680"/>
            <a:chExt cx="1680" cy="96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9240" name="Rectangle 27"/>
            <p:cNvSpPr>
              <a:spLocks noChangeArrowheads="1"/>
            </p:cNvSpPr>
            <p:nvPr/>
          </p:nvSpPr>
          <p:spPr bwMode="auto">
            <a:xfrm>
              <a:off x="384" y="1680"/>
              <a:ext cx="1680" cy="480"/>
            </a:xfrm>
            <a:prstGeom prst="rect">
              <a:avLst/>
            </a:prstGeom>
            <a:grpFill/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5400"/>
            </a:p>
          </p:txBody>
        </p:sp>
        <p:sp>
          <p:nvSpPr>
            <p:cNvPr id="9241" name="Line 28"/>
            <p:cNvSpPr>
              <a:spLocks noChangeShapeType="1"/>
            </p:cNvSpPr>
            <p:nvPr/>
          </p:nvSpPr>
          <p:spPr bwMode="auto">
            <a:xfrm>
              <a:off x="1248" y="1680"/>
              <a:ext cx="0" cy="480"/>
            </a:xfrm>
            <a:prstGeom prst="line">
              <a:avLst/>
            </a:prstGeom>
            <a:grp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42" name="Rectangle 29"/>
            <p:cNvSpPr>
              <a:spLocks noChangeArrowheads="1"/>
            </p:cNvSpPr>
            <p:nvPr/>
          </p:nvSpPr>
          <p:spPr bwMode="auto">
            <a:xfrm>
              <a:off x="384" y="2160"/>
              <a:ext cx="1680" cy="480"/>
            </a:xfrm>
            <a:prstGeom prst="rect">
              <a:avLst/>
            </a:prstGeom>
            <a:grpFill/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5400"/>
            </a:p>
          </p:txBody>
        </p:sp>
      </p:grpSp>
      <p:sp>
        <p:nvSpPr>
          <p:cNvPr id="26" name="Rectangle 25"/>
          <p:cNvSpPr/>
          <p:nvPr/>
        </p:nvSpPr>
        <p:spPr>
          <a:xfrm>
            <a:off x="1882227" y="163631"/>
            <a:ext cx="788974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Baøi</a:t>
            </a:r>
            <a:r>
              <a:rPr lang="en-US" sz="60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31:an   </a:t>
            </a:r>
            <a:r>
              <a:rPr lang="en-US" sz="60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aên</a:t>
            </a:r>
            <a:r>
              <a:rPr lang="en-US" sz="60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  </a:t>
            </a:r>
            <a:r>
              <a:rPr lang="en-US" sz="60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aân</a:t>
            </a:r>
            <a:endParaRPr lang="en-US" sz="60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4229618" y="2363513"/>
            <a:ext cx="140286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29" name="Rectangle 28"/>
          <p:cNvSpPr/>
          <p:nvPr/>
        </p:nvSpPr>
        <p:spPr>
          <a:xfrm>
            <a:off x="5687353" y="2353007"/>
            <a:ext cx="13755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an</a:t>
            </a:r>
          </a:p>
        </p:txBody>
      </p:sp>
      <p:sp>
        <p:nvSpPr>
          <p:cNvPr id="30" name="Rectangle 29"/>
          <p:cNvSpPr/>
          <p:nvPr/>
        </p:nvSpPr>
        <p:spPr>
          <a:xfrm>
            <a:off x="4627214" y="3427666"/>
            <a:ext cx="196537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b</a:t>
            </a:r>
            <a:r>
              <a:rPr lang="en-US" sz="60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an</a:t>
            </a:r>
          </a:p>
        </p:txBody>
      </p:sp>
      <p:sp>
        <p:nvSpPr>
          <p:cNvPr id="34" name="Rectangle 33"/>
          <p:cNvSpPr/>
          <p:nvPr/>
        </p:nvSpPr>
        <p:spPr>
          <a:xfrm>
            <a:off x="381000" y="5158168"/>
            <a:ext cx="11658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8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baûn</a:t>
            </a:r>
            <a:r>
              <a:rPr lang="en-US" sz="48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  </a:t>
            </a:r>
            <a:r>
              <a:rPr lang="en-US" sz="48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nhaõn</a:t>
            </a:r>
            <a:r>
              <a:rPr lang="en-US" sz="48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  </a:t>
            </a:r>
            <a:r>
              <a:rPr lang="en-US" sz="48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gaén</a:t>
            </a:r>
            <a:r>
              <a:rPr lang="en-US" sz="48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  </a:t>
            </a:r>
            <a:r>
              <a:rPr lang="en-US" sz="48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laën</a:t>
            </a:r>
            <a:r>
              <a:rPr lang="en-US" sz="48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  </a:t>
            </a:r>
            <a:r>
              <a:rPr lang="en-US" sz="48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baän</a:t>
            </a:r>
            <a:r>
              <a:rPr lang="en-US" sz="48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  </a:t>
            </a:r>
            <a:r>
              <a:rPr lang="en-US" sz="48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gaàn</a:t>
            </a:r>
            <a:r>
              <a:rPr lang="en-US" sz="48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4" name="Rectangle 43"/>
          <p:cNvSpPr/>
          <p:nvPr/>
        </p:nvSpPr>
        <p:spPr>
          <a:xfrm>
            <a:off x="1347604" y="5158168"/>
            <a:ext cx="13755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8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an</a:t>
            </a:r>
          </a:p>
        </p:txBody>
      </p:sp>
      <p:sp>
        <p:nvSpPr>
          <p:cNvPr id="46" name="Rectangle 45"/>
          <p:cNvSpPr/>
          <p:nvPr/>
        </p:nvSpPr>
        <p:spPr>
          <a:xfrm>
            <a:off x="3403396" y="5167993"/>
            <a:ext cx="13755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8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an</a:t>
            </a:r>
          </a:p>
        </p:txBody>
      </p:sp>
      <p:sp>
        <p:nvSpPr>
          <p:cNvPr id="47" name="Rectangle 46"/>
          <p:cNvSpPr/>
          <p:nvPr/>
        </p:nvSpPr>
        <p:spPr>
          <a:xfrm>
            <a:off x="5151224" y="5171722"/>
            <a:ext cx="13755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8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aên</a:t>
            </a:r>
            <a:endParaRPr lang="en-US" sz="48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6616708" y="5181600"/>
            <a:ext cx="13755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8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aên</a:t>
            </a:r>
            <a:endParaRPr lang="en-US" sz="48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8276881" y="5158168"/>
            <a:ext cx="153116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8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aân</a:t>
            </a:r>
            <a:endParaRPr lang="en-US" sz="48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10029364" y="5184112"/>
            <a:ext cx="153116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8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aân</a:t>
            </a:r>
            <a:endParaRPr lang="en-US" sz="48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3289C4E-1488-40D8-9AB0-B73EFEE63269}"/>
              </a:ext>
            </a:extLst>
          </p:cNvPr>
          <p:cNvSpPr/>
          <p:nvPr/>
        </p:nvSpPr>
        <p:spPr>
          <a:xfrm>
            <a:off x="4879234" y="1083805"/>
            <a:ext cx="13755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an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C3A767E-5BB3-419D-A4A7-B0FD2786F693}"/>
              </a:ext>
            </a:extLst>
          </p:cNvPr>
          <p:cNvSpPr/>
          <p:nvPr/>
        </p:nvSpPr>
        <p:spPr>
          <a:xfrm>
            <a:off x="4948849" y="1085484"/>
            <a:ext cx="17565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n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193C33C-981C-442C-A80B-697EA2BDA5B5}"/>
              </a:ext>
            </a:extLst>
          </p:cNvPr>
          <p:cNvSpPr/>
          <p:nvPr/>
        </p:nvSpPr>
        <p:spPr>
          <a:xfrm>
            <a:off x="4169355" y="1078707"/>
            <a:ext cx="231328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a</a:t>
            </a:r>
          </a:p>
        </p:txBody>
      </p:sp>
      <p:pic>
        <p:nvPicPr>
          <p:cNvPr id="21" name="Content Placeholder 3">
            <a:extLst>
              <a:ext uri="{FF2B5EF4-FFF2-40B4-BE49-F238E27FC236}">
                <a16:creationId xmlns:a16="http://schemas.microsoft.com/office/drawing/2014/main" id="{992F6702-B5AD-4ECB-9957-0C967A76959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3714" t="40454" r="24234" b="55662"/>
          <a:stretch/>
        </p:blipFill>
        <p:spPr>
          <a:xfrm>
            <a:off x="5604301" y="4265669"/>
            <a:ext cx="130743" cy="147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603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44" grpId="0"/>
      <p:bldP spid="46" grpId="0"/>
      <p:bldP spid="47" grpId="0"/>
      <p:bldP spid="48" grpId="0"/>
      <p:bldP spid="50" grpId="0"/>
      <p:bldP spid="5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56&quot;/&gt;&lt;/object&gt;&lt;object type=&quot;3&quot; unique_id=&quot;10005&quot;&gt;&lt;property id=&quot;20148&quot; value=&quot;5&quot;/&gt;&lt;property id=&quot;20300&quot; value=&quot;Slide 2&quot;/&gt;&lt;property id=&quot;20307&quot; value=&quot;257&quot;/&gt;&lt;/object&gt;&lt;object type=&quot;3&quot; unique_id=&quot;10006&quot;&gt;&lt;property id=&quot;20148&quot; value=&quot;5&quot;/&gt;&lt;property id=&quot;20300&quot; value=&quot;Slide 3&quot;/&gt;&lt;property id=&quot;20307&quot; value=&quot;258&quot;/&gt;&lt;/object&gt;&lt;object type=&quot;3&quot; unique_id=&quot;10007&quot;&gt;&lt;property id=&quot;20148&quot; value=&quot;5&quot;/&gt;&lt;property id=&quot;20300&quot; value=&quot;Slide 4&quot;/&gt;&lt;property id=&quot;20307&quot; value=&quot;259&quot;/&gt;&lt;/object&gt;&lt;object type=&quot;3&quot; unique_id=&quot;10008&quot;&gt;&lt;property id=&quot;20148&quot; value=&quot;5&quot;/&gt;&lt;property id=&quot;20300&quot; value=&quot;Slide 5&quot;/&gt;&lt;property id=&quot;20307&quot; value=&quot;260&quot;/&gt;&lt;/object&gt;&lt;object type=&quot;3&quot; unique_id=&quot;10009&quot;&gt;&lt;property id=&quot;20148&quot; value=&quot;5&quot;/&gt;&lt;property id=&quot;20300&quot; value=&quot;Slide 6&quot;/&gt;&lt;property id=&quot;20307&quot; value=&quot;261&quot;/&gt;&lt;/object&gt;&lt;object type=&quot;3&quot; unique_id=&quot;10010&quot;&gt;&lt;property id=&quot;20148&quot; value=&quot;5&quot;/&gt;&lt;property id=&quot;20300&quot; value=&quot;Slide 7&quot;/&gt;&lt;property id=&quot;20307&quot; value=&quot;262&quot;/&gt;&lt;/object&gt;&lt;object type=&quot;3&quot; unique_id=&quot;10011&quot;&gt;&lt;property id=&quot;20148&quot; value=&quot;5&quot;/&gt;&lt;property id=&quot;20300&quot; value=&quot;Slide 8&quot;/&gt;&lt;property id=&quot;20307&quot; value=&quot;263&quot;/&gt;&lt;/object&gt;&lt;object type=&quot;3&quot; unique_id=&quot;10012&quot;&gt;&lt;property id=&quot;20148&quot; value=&quot;5&quot;/&gt;&lt;property id=&quot;20300&quot; value=&quot;Slide 9&quot;/&gt;&lt;property id=&quot;20307&quot; value=&quot;264&quot;/&gt;&lt;/object&gt;&lt;object type=&quot;3&quot; unique_id=&quot;10013&quot;&gt;&lt;property id=&quot;20148&quot; value=&quot;5&quot;/&gt;&lt;property id=&quot;20300&quot; value=&quot;Slide 10&quot;/&gt;&lt;property id=&quot;20307&quot; value=&quot;266&quot;/&gt;&lt;/object&gt;&lt;object type=&quot;3&quot; unique_id=&quot;10014&quot;&gt;&lt;property id=&quot;20148&quot; value=&quot;5&quot;/&gt;&lt;property id=&quot;20300&quot; value=&quot;Slide 11&quot;/&gt;&lt;property id=&quot;20307&quot; value=&quot;265&quot;/&gt;&lt;/object&gt;&lt;object type=&quot;3&quot; unique_id=&quot;10015&quot;&gt;&lt;property id=&quot;20148&quot; value=&quot;5&quot;/&gt;&lt;property id=&quot;20300&quot; value=&quot;Slide 12&quot;/&gt;&lt;property id=&quot;20307&quot; value=&quot;267&quot;/&gt;&lt;/object&gt;&lt;object type=&quot;3&quot; unique_id=&quot;10016&quot;&gt;&lt;property id=&quot;20148&quot; value=&quot;5&quot;/&gt;&lt;property id=&quot;20300&quot; value=&quot;Slide 13&quot;/&gt;&lt;property id=&quot;20307&quot; value=&quot;268&quot;/&gt;&lt;/object&gt;&lt;object type=&quot;3&quot; unique_id=&quot;10017&quot;&gt;&lt;property id=&quot;20148&quot; value=&quot;5&quot;/&gt;&lt;property id=&quot;20300&quot; value=&quot;Slide 14&quot;/&gt;&lt;property id=&quot;20307&quot; value=&quot;271&quot;/&gt;&lt;/object&gt;&lt;object type=&quot;3&quot; unique_id=&quot;10018&quot;&gt;&lt;property id=&quot;20148&quot; value=&quot;5&quot;/&gt;&lt;property id=&quot;20300&quot; value=&quot;Slide 15&quot;/&gt;&lt;property id=&quot;20307&quot; value=&quot;270&quot;/&gt;&lt;/object&gt;&lt;object type=&quot;3&quot; unique_id=&quot;10019&quot;&gt;&lt;property id=&quot;20148&quot; value=&quot;5&quot;/&gt;&lt;property id=&quot;20300&quot; value=&quot;Slide 16&quot;/&gt;&lt;property id=&quot;20307&quot; value=&quot;272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1_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811</TotalTime>
  <Words>383</Words>
  <Application>Microsoft Office PowerPoint</Application>
  <PresentationFormat>Widescreen</PresentationFormat>
  <Paragraphs>142</Paragraphs>
  <Slides>29</Slides>
  <Notes>10</Notes>
  <HiddenSlides>0</HiddenSlides>
  <MMClips>7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41" baseType="lpstr">
      <vt:lpstr>.VnHelvetInsH</vt:lpstr>
      <vt:lpstr>Arial</vt:lpstr>
      <vt:lpstr>Calibri</vt:lpstr>
      <vt:lpstr>Century Gothic</vt:lpstr>
      <vt:lpstr>HP001 4 hàng</vt:lpstr>
      <vt:lpstr>Tahoma</vt:lpstr>
      <vt:lpstr>Times New Roman</vt:lpstr>
      <vt:lpstr>VNI Greece</vt:lpstr>
      <vt:lpstr>VNI-Avo</vt:lpstr>
      <vt:lpstr>Wingdings 3</vt:lpstr>
      <vt:lpstr>Wisp</vt:lpstr>
      <vt:lpstr>1_Wisp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LeHieu.KD</dc:creator>
  <cp:lastModifiedBy>TTC</cp:lastModifiedBy>
  <cp:revision>193</cp:revision>
  <dcterms:created xsi:type="dcterms:W3CDTF">2011-09-30T13:18:00Z</dcterms:created>
  <dcterms:modified xsi:type="dcterms:W3CDTF">2023-11-02T06:54:08Z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