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4" r:id="rId3"/>
  </p:sldMasterIdLst>
  <p:notesMasterIdLst>
    <p:notesMasterId r:id="rId26"/>
  </p:notesMasterIdLst>
  <p:sldIdLst>
    <p:sldId id="370" r:id="rId4"/>
    <p:sldId id="361" r:id="rId5"/>
    <p:sldId id="335" r:id="rId6"/>
    <p:sldId id="274" r:id="rId7"/>
    <p:sldId id="282" r:id="rId8"/>
    <p:sldId id="275" r:id="rId9"/>
    <p:sldId id="315" r:id="rId10"/>
    <p:sldId id="316" r:id="rId11"/>
    <p:sldId id="367" r:id="rId12"/>
    <p:sldId id="336" r:id="rId13"/>
    <p:sldId id="323" r:id="rId14"/>
    <p:sldId id="337" r:id="rId15"/>
    <p:sldId id="285" r:id="rId16"/>
    <p:sldId id="324" r:id="rId17"/>
    <p:sldId id="325" r:id="rId18"/>
    <p:sldId id="326" r:id="rId19"/>
    <p:sldId id="327" r:id="rId20"/>
    <p:sldId id="328" r:id="rId21"/>
    <p:sldId id="368" r:id="rId22"/>
    <p:sldId id="349" r:id="rId23"/>
    <p:sldId id="350" r:id="rId24"/>
    <p:sldId id="309" r:id="rId25"/>
  </p:sldIdLst>
  <p:sldSz cx="12192000" cy="6858000"/>
  <p:notesSz cx="6858000" cy="9144000"/>
  <p:embeddedFontLst>
    <p:embeddedFont>
      <p:font typeface="Baloo 2 SemiBold" charset="0"/>
      <p:bold r:id="rId27"/>
    </p:embeddedFont>
    <p:embeddedFont>
      <p:font typeface="KaiTi" pitchFamily="49" charset="-122"/>
      <p:regular r:id="rId28"/>
    </p:embeddedFont>
    <p:embeddedFont>
      <p:font typeface="Nunito" charset="0"/>
      <p:regular r:id="rId29"/>
      <p:bold r:id="rId30"/>
      <p:italic r:id="rId31"/>
      <p:boldItalic r:id="rId32"/>
    </p:embeddedFont>
    <p:embeddedFont>
      <p:font typeface="Sriracha" charset="-34"/>
      <p:regular r:id="rId33"/>
    </p:embeddedFont>
    <p:embeddedFont>
      <p:font typeface="#9Slide03 AmpleSoft Bold" charset="0"/>
      <p:regular r:id="rId34"/>
    </p:embeddedFont>
    <p:embeddedFont>
      <p:font typeface="#9Slide03 Arima Madurai Black" charset="0"/>
      <p:bold r:id="rId35"/>
    </p:embeddedFont>
    <p:embeddedFont>
      <p:font typeface="Open Sans Extrabold" charset="0"/>
      <p:bold r:id="rId36"/>
      <p:boldItalic r:id="rId37"/>
    </p:embeddedFont>
    <p:embeddedFont>
      <p:font typeface="Calibri" pitchFamily="34" charset="0"/>
      <p:regular r:id="rId38"/>
      <p:bold r:id="rId39"/>
      <p:italic r:id="rId40"/>
      <p:boldItalic r:id="rId41"/>
    </p:embeddedFont>
    <p:embeddedFont>
      <p:font typeface="宋体" pitchFamily="2" charset="-122"/>
      <p:regular r:id="rId42"/>
    </p:embeddedFont>
    <p:embeddedFont>
      <p:font typeface="Tahoma" pitchFamily="34" charset="0"/>
      <p:regular r:id="rId43"/>
      <p:bold r:id="rId44"/>
    </p:embeddedFont>
    <p:embeddedFont>
      <p:font typeface="Sigmar One" charset="0"/>
      <p:regular r:id="rId45"/>
    </p:embeddedFont>
    <p:embeddedFont>
      <p:font typeface="Open Sans" charset="0"/>
      <p:regular r:id="rId46"/>
      <p:bold r:id="rId47"/>
      <p:italic r:id="rId48"/>
      <p:boldItalic r:id="rId49"/>
    </p:embeddedFont>
    <p:embeddedFont>
      <p:font typeface="Nunito Black" charset="0"/>
      <p:bold r:id="rId50"/>
      <p:boldItalic r:id="rId51"/>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036119"/>
    <a:srgbClr val="06C233"/>
    <a:srgbClr val="CCFF66"/>
    <a:srgbClr val="CCFF33"/>
    <a:srgbClr val="FFFF99"/>
    <a:srgbClr val="ADE6F7"/>
    <a:srgbClr val="14960A"/>
    <a:srgbClr val="14F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20"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3.fntdata"/><Relationship Id="rId41" Type="http://schemas.openxmlformats.org/officeDocument/2006/relationships/font" Target="fonts/font1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font" Target="fonts/font2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F8DF4-D804-4725-BADA-67CA1B67267E}"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B0917-67E2-48A5-9499-0E8EFE7EF306}" type="slidenum">
              <a:rPr lang="en-US" smtClean="0"/>
              <a:t>‹#›</a:t>
            </a:fld>
            <a:endParaRPr lang="en-US"/>
          </a:p>
        </p:txBody>
      </p:sp>
    </p:spTree>
    <p:extLst>
      <p:ext uri="{BB962C8B-B14F-4D97-AF65-F5344CB8AC3E}">
        <p14:creationId xmlns:p14="http://schemas.microsoft.com/office/powerpoint/2010/main" val="2579783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1</a:t>
            </a:fld>
            <a:endParaRPr lang="en-US"/>
          </a:p>
        </p:txBody>
      </p:sp>
    </p:spTree>
    <p:extLst>
      <p:ext uri="{BB962C8B-B14F-4D97-AF65-F5344CB8AC3E}">
        <p14:creationId xmlns:p14="http://schemas.microsoft.com/office/powerpoint/2010/main" val="2155097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5451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639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66532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68656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76973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91619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5369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2227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74948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63678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4160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xmlns=""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xmlns=""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xmlns=""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xmlns=""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xmlns=""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xmlns=""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464870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1051466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25884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72434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3631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63208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980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1525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43182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9771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8677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2010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03BAA36-83D7-4306-A588-FDD11218D53D}" type="datetimeFigureOut">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2025/9/22</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7874E-35F5-4B15-9F30-4780D0F8F6C8}" type="slidenum">
              <a:rPr kumimoji="0" lang="zh-CN" altLang="en-US" sz="8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800" b="0" i="0" u="none" strike="noStrike" kern="1200" cap="none" spc="0" normalizeH="0" baseline="0" noProof="0" dirty="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8902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xmlns=""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xmlns=""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xmlns=""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95000"/>
                  <a:lumOff val="5000"/>
                </a:prstClr>
              </a:solidFill>
              <a:effectLst/>
              <a:uLnTx/>
              <a:uFillTx/>
              <a:latin typeface="KaiTi" panose="02010609060101010101" pitchFamily="49" charset="-122"/>
              <a:ea typeface="KaiTi" panose="02010609060101010101" pitchFamily="49" charset="-122"/>
              <a:cs typeface="+mn-cs"/>
              <a:sym typeface="KaiTi" panose="02010609060101010101" pitchFamily="49" charset="-122"/>
            </a:endParaRPr>
          </a:p>
        </p:txBody>
      </p:sp>
      <p:pic>
        <p:nvPicPr>
          <p:cNvPr id="15" name="图片 14">
            <a:extLst>
              <a:ext uri="{FF2B5EF4-FFF2-40B4-BE49-F238E27FC236}">
                <a16:creationId xmlns:a16="http://schemas.microsoft.com/office/drawing/2014/main" xmlns=""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xmlns=""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xmlns=""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xmlns=""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rPr>
              <a:t>Add title text</a:t>
            </a:r>
            <a:endParaRPr kumimoji="0" lang="zh-CN" altLang="en-US" sz="3200" b="0" i="0" u="none" strike="noStrike" kern="1200" cap="none" spc="0" normalizeH="0" baseline="0" noProof="0" dirty="0">
              <a:ln>
                <a:noFill/>
              </a:ln>
              <a:solidFill>
                <a:srgbClr val="217875"/>
              </a:solidFill>
              <a:effectLst/>
              <a:uLnTx/>
              <a:uFillTx/>
              <a:latin typeface="宋体" panose="02010600030101010101" pitchFamily="2" charset="-122"/>
              <a:ea typeface="宋体" panose="02010600030101010101" pitchFamily="2" charset="-122"/>
              <a:cs typeface="Alibaba PuHuiTi" pitchFamily="18" charset="-122"/>
            </a:endParaRPr>
          </a:p>
        </p:txBody>
      </p:sp>
    </p:spTree>
    <p:extLst>
      <p:ext uri="{BB962C8B-B14F-4D97-AF65-F5344CB8AC3E}">
        <p14:creationId xmlns:p14="http://schemas.microsoft.com/office/powerpoint/2010/main" val="3295837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85813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9/22/2025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154335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3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6.png"/><Relationship Id="rId4" Type="http://schemas.openxmlformats.org/officeDocument/2006/relationships/notesSlide" Target="../notesSlides/notesSlide1.xml"/><Relationship Id="rId9"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40.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jp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4.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 xmlns:a16="http://schemas.microsoft.com/office/drawing/2014/main" id="{EDB11E16-07C7-4DFA-9471-49648655F5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9C3C11B1-0E27-43F0-8B0C-40BC9FD054B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 xmlns:a16="http://schemas.microsoft.com/office/drawing/2014/main" id="{67BCDC3A-1C8F-4E90-8A14-E2E15CF8699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259495" y="0"/>
            <a:ext cx="7673009" cy="2241987"/>
          </a:xfrm>
          <a:prstGeom prst="rect">
            <a:avLst/>
          </a:prstGeom>
        </p:spPr>
      </p:pic>
      <p:grpSp>
        <p:nvGrpSpPr>
          <p:cNvPr id="6" name="Group 5">
            <a:extLst>
              <a:ext uri="{FF2B5EF4-FFF2-40B4-BE49-F238E27FC236}">
                <a16:creationId xmlns="" xmlns:a16="http://schemas.microsoft.com/office/drawing/2014/main" id="{1F647396-2275-4373-AB7B-D65BD21A8C66}"/>
              </a:ext>
            </a:extLst>
          </p:cNvPr>
          <p:cNvGrpSpPr/>
          <p:nvPr/>
        </p:nvGrpSpPr>
        <p:grpSpPr>
          <a:xfrm>
            <a:off x="1100716" y="473479"/>
            <a:ext cx="9990568" cy="2289430"/>
            <a:chOff x="3441338" y="6172014"/>
            <a:chExt cx="8584866" cy="1993938"/>
          </a:xfrm>
        </p:grpSpPr>
        <p:sp>
          <p:nvSpPr>
            <p:cNvPr id="7" name="TextBox 6">
              <a:extLst>
                <a:ext uri="{FF2B5EF4-FFF2-40B4-BE49-F238E27FC236}">
                  <a16:creationId xmlns="" xmlns:a16="http://schemas.microsoft.com/office/drawing/2014/main" id="{84BB0D30-A8B3-4CC5-9E21-701C366B1CAA}"/>
                </a:ext>
              </a:extLst>
            </p:cNvPr>
            <p:cNvSpPr txBox="1"/>
            <p:nvPr/>
          </p:nvSpPr>
          <p:spPr>
            <a:xfrm>
              <a:off x="4283343" y="6350070"/>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 xmlns:a16="http://schemas.microsoft.com/office/drawing/2014/main" id="{95F3EFBA-8D74-4827-AF3C-BF05DE13C47A}"/>
                </a:ext>
              </a:extLst>
            </p:cNvPr>
            <p:cNvSpPr txBox="1"/>
            <p:nvPr/>
          </p:nvSpPr>
          <p:spPr>
            <a:xfrm>
              <a:off x="3441338" y="6172014"/>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pic>
        <p:nvPicPr>
          <p:cNvPr id="2" name="y2meta.com - Trời Nắng Trời Mưa - Nhạc Thiếu Nhi Có L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05415" y="1747675"/>
            <a:ext cx="10140563" cy="5001452"/>
          </a:xfrm>
          <a:prstGeom prst="rect">
            <a:avLst/>
          </a:prstGeom>
        </p:spPr>
      </p:pic>
    </p:spTree>
    <p:extLst>
      <p:ext uri="{BB962C8B-B14F-4D97-AF65-F5344CB8AC3E}">
        <p14:creationId xmlns:p14="http://schemas.microsoft.com/office/powerpoint/2010/main" val="3717944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4495800" y="3352800"/>
            <a:ext cx="42709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Luyện</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đọc</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lại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1897190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sp>
        <p:nvSpPr>
          <p:cNvPr id="7" name="TextBox 29">
            <a:extLst>
              <a:ext uri="{FF2B5EF4-FFF2-40B4-BE49-F238E27FC236}">
                <a16:creationId xmlns:a16="http://schemas.microsoft.com/office/drawing/2014/main" xmlns="" id="{93717FB4-F4D2-8B3D-8523-8E63C4138DB2}"/>
              </a:ext>
            </a:extLst>
          </p:cNvPr>
          <p:cNvSpPr txBox="1"/>
          <p:nvPr/>
        </p:nvSpPr>
        <p:spPr>
          <a:xfrm>
            <a:off x="3698444" y="617547"/>
            <a:ext cx="4419600" cy="784830"/>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4400" b="0" i="0" u="none" strike="noStrike" kern="1200" cap="none" spc="-133" normalizeH="0" baseline="0" noProof="0" dirty="0" err="1">
                <a:ln>
                  <a:noFill/>
                </a:ln>
                <a:solidFill>
                  <a:srgbClr val="036119"/>
                </a:solidFill>
                <a:effectLst/>
                <a:uLnTx/>
                <a:uFillTx/>
                <a:latin typeface="Nunito Black" pitchFamily="2" charset="0"/>
              </a:rPr>
              <a:t>Mùa</a:t>
            </a:r>
            <a:r>
              <a:rPr kumimoji="0" lang="en-US" sz="4400" b="0" i="0" u="none" strike="noStrike" kern="1200" cap="none" spc="-133" normalizeH="0" baseline="0" noProof="0" dirty="0">
                <a:ln>
                  <a:noFill/>
                </a:ln>
                <a:solidFill>
                  <a:srgbClr val="036119"/>
                </a:solidFill>
                <a:effectLst/>
                <a:uLnTx/>
                <a:uFillTx/>
                <a:latin typeface="Nunito Black" pitchFamily="2" charset="0"/>
              </a:rPr>
              <a:t> </a:t>
            </a:r>
            <a:r>
              <a:rPr kumimoji="0" lang="en-US" sz="4400" b="0" i="0" u="none" strike="noStrike" kern="1200" cap="none" spc="-133" normalizeH="0" baseline="0" noProof="0" dirty="0" err="1">
                <a:ln>
                  <a:noFill/>
                </a:ln>
                <a:solidFill>
                  <a:srgbClr val="036119"/>
                </a:solidFill>
                <a:effectLst/>
                <a:uLnTx/>
                <a:uFillTx/>
                <a:latin typeface="Nunito Black" pitchFamily="2" charset="0"/>
              </a:rPr>
              <a:t>hè</a:t>
            </a:r>
            <a:r>
              <a:rPr kumimoji="0" lang="en-US" sz="4400" b="0" i="0" u="none" strike="noStrike" kern="1200" cap="none" spc="-133" normalizeH="0" baseline="0" noProof="0" dirty="0">
                <a:ln>
                  <a:noFill/>
                </a:ln>
                <a:solidFill>
                  <a:srgbClr val="036119"/>
                </a:solidFill>
                <a:effectLst/>
                <a:uLnTx/>
                <a:uFillTx/>
                <a:latin typeface="Nunito Black" pitchFamily="2" charset="0"/>
              </a:rPr>
              <a:t> </a:t>
            </a:r>
            <a:r>
              <a:rPr kumimoji="0" lang="en-US" sz="4400" b="0" i="0" u="none" strike="noStrike" kern="1200" cap="none" spc="-133" normalizeH="0" baseline="0" noProof="0" dirty="0" err="1">
                <a:ln>
                  <a:noFill/>
                </a:ln>
                <a:solidFill>
                  <a:srgbClr val="036119"/>
                </a:solidFill>
                <a:effectLst/>
                <a:uLnTx/>
                <a:uFillTx/>
                <a:latin typeface="Nunito Black" pitchFamily="2" charset="0"/>
              </a:rPr>
              <a:t>lấp</a:t>
            </a:r>
            <a:r>
              <a:rPr kumimoji="0" lang="en-US" sz="4400" b="0" i="0" u="none" strike="noStrike" kern="1200" cap="none" spc="-133" normalizeH="0" baseline="0" noProof="0" dirty="0">
                <a:ln>
                  <a:noFill/>
                </a:ln>
                <a:solidFill>
                  <a:srgbClr val="036119"/>
                </a:solidFill>
                <a:effectLst/>
                <a:uLnTx/>
                <a:uFillTx/>
                <a:latin typeface="Nunito Black" pitchFamily="2" charset="0"/>
              </a:rPr>
              <a:t> </a:t>
            </a:r>
            <a:r>
              <a:rPr kumimoji="0" lang="en-US" sz="4400" b="0" i="0" u="none" strike="noStrike" kern="1200" cap="none" spc="-133" normalizeH="0" baseline="0" noProof="0" dirty="0" err="1">
                <a:ln>
                  <a:noFill/>
                </a:ln>
                <a:solidFill>
                  <a:srgbClr val="036119"/>
                </a:solidFill>
                <a:effectLst/>
                <a:uLnTx/>
                <a:uFillTx/>
                <a:latin typeface="Nunito Black" pitchFamily="2" charset="0"/>
              </a:rPr>
              <a:t>lánh</a:t>
            </a:r>
            <a:endParaRPr kumimoji="0" lang="en-US" sz="4400" b="0" i="0" u="none" strike="noStrike" kern="1200" cap="none" spc="-133" normalizeH="0" baseline="0" noProof="0" dirty="0">
              <a:ln>
                <a:noFill/>
              </a:ln>
              <a:solidFill>
                <a:srgbClr val="036119"/>
              </a:solidFill>
              <a:effectLst/>
              <a:uLnTx/>
              <a:uFillTx/>
              <a:latin typeface="Nunito Black" pitchFamily="2" charset="0"/>
            </a:endParaRPr>
          </a:p>
        </p:txBody>
      </p:sp>
      <p:sp>
        <p:nvSpPr>
          <p:cNvPr id="9" name="TextBox 8">
            <a:extLst>
              <a:ext uri="{FF2B5EF4-FFF2-40B4-BE49-F238E27FC236}">
                <a16:creationId xmlns:a16="http://schemas.microsoft.com/office/drawing/2014/main" xmlns="" id="{AB010EE4-2D5C-B5CF-5E1D-6B867978BE57}"/>
              </a:ext>
            </a:extLst>
          </p:cNvPr>
          <p:cNvSpPr txBox="1"/>
          <p:nvPr/>
        </p:nvSpPr>
        <p:spPr>
          <a:xfrm>
            <a:off x="4114800" y="1749169"/>
            <a:ext cx="3808125" cy="1992035"/>
          </a:xfrm>
          <a:prstGeom prst="roundRect">
            <a:avLst/>
          </a:prstGeom>
          <a:solidFill>
            <a:srgbClr val="EAF9FF"/>
          </a:solidFill>
        </p:spPr>
        <p:txBody>
          <a:bodyPr wrap="square">
            <a:spAutoFit/>
          </a:bodyPr>
          <a:lstStyle/>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Sớm nay em thức dậy</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Trời sáng tự bao giờ</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Mùa hè kì lạ chưa</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Mặt trời </a:t>
            </a:r>
            <a:r>
              <a:rPr kumimoji="0" lang="vi-VN" sz="2400" b="0" i="0" u="none" strike="noStrike" kern="1200" cap="none" spc="0" normalizeH="0" baseline="0" noProof="0" dirty="0" smtClean="0">
                <a:ln>
                  <a:noFill/>
                </a:ln>
                <a:solidFill>
                  <a:srgbClr val="002060"/>
                </a:solidFill>
                <a:effectLst/>
                <a:uLnTx/>
                <a:uFillTx/>
                <a:latin typeface="#9Slide03 Arima Madurai Black" panose="020B0604020202020204" charset="0"/>
                <a:ea typeface="+mn-ea"/>
                <a:cs typeface="#9Slide03 Arima Madurai Black" panose="020B0604020202020204" charset="0"/>
              </a:rPr>
              <a:t>ưa dậy sớm.</a:t>
            </a:r>
            <a:endParaRPr kumimoji="0" lang="en-US"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p:txBody>
      </p:sp>
      <p:sp>
        <p:nvSpPr>
          <p:cNvPr id="15" name="TextBox 14">
            <a:extLst>
              <a:ext uri="{FF2B5EF4-FFF2-40B4-BE49-F238E27FC236}">
                <a16:creationId xmlns:a16="http://schemas.microsoft.com/office/drawing/2014/main" xmlns="" id="{D7B8EFAF-B64F-A28B-C067-90F211A874A3}"/>
              </a:ext>
            </a:extLst>
          </p:cNvPr>
          <p:cNvSpPr txBox="1"/>
          <p:nvPr/>
        </p:nvSpPr>
        <p:spPr>
          <a:xfrm>
            <a:off x="4004181" y="4270014"/>
            <a:ext cx="3808125" cy="1992035"/>
          </a:xfrm>
          <a:prstGeom prst="roundRect">
            <a:avLst/>
          </a:prstGeom>
          <a:solidFill>
            <a:schemeClr val="accent6">
              <a:lumMod val="20000"/>
              <a:lumOff val="80000"/>
            </a:schemeClr>
          </a:solidFill>
        </p:spPr>
        <p:txBody>
          <a:bodyPr wrap="square">
            <a:spAutoFit/>
          </a:bodyPr>
          <a:lstStyle/>
          <a:p>
            <a:pPr marL="72000" lvl="0" fontAlgn="t">
              <a:spcBef>
                <a:spcPts val="600"/>
              </a:spcBef>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Nắng cho cây </a:t>
            </a:r>
            <a:r>
              <a:rPr lang="vi-VN" sz="2400" dirty="0">
                <a:solidFill>
                  <a:srgbClr val="002060"/>
                </a:solidFill>
                <a:latin typeface="#9Slide03 Arima Madurai Black" panose="020B0604020202020204" charset="0"/>
                <a:cs typeface="#9Slide03 Arima Madurai Black" panose="020B0604020202020204" charset="0"/>
              </a:rPr>
              <a:t>chóng lớn</a:t>
            </a:r>
            <a:endPar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endParaRP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hoa lá thêm màu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Cho mình chơi thật lâu</a:t>
            </a:r>
          </a:p>
          <a:p>
            <a:pPr marL="72000" marR="0" lvl="0" indent="0" algn="l" defTabSz="609539" rtl="0" eaLnBrk="1" fontAlgn="t" latinLnBrk="0" hangingPunct="1">
              <a:lnSpc>
                <a:spcPct val="100000"/>
              </a:lnSpc>
              <a:spcBef>
                <a:spcPts val="60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9Slide03 Arima Madurai Black" panose="020B0604020202020204" charset="0"/>
                <a:ea typeface="+mn-ea"/>
                <a:cs typeface="#9Slide03 Arima Madurai Black" panose="020B0604020202020204" charset="0"/>
              </a:rPr>
              <a:t>Ngày hè dài bất tận.</a:t>
            </a:r>
          </a:p>
        </p:txBody>
      </p:sp>
      <p:sp>
        <p:nvSpPr>
          <p:cNvPr id="2" name="TextBox 1">
            <a:extLst>
              <a:ext uri="{FF2B5EF4-FFF2-40B4-BE49-F238E27FC236}">
                <a16:creationId xmlns:a16="http://schemas.microsoft.com/office/drawing/2014/main" xmlns="" id="{2BE414C1-C919-63B9-652A-00F4C242C54A}"/>
              </a:ext>
            </a:extLst>
          </p:cNvPr>
          <p:cNvSpPr txBox="1"/>
          <p:nvPr/>
        </p:nvSpPr>
        <p:spPr>
          <a:xfrm>
            <a:off x="4572000" y="6239303"/>
            <a:ext cx="6097136" cy="523220"/>
          </a:xfrm>
          <a:prstGeom prst="rect">
            <a:avLst/>
          </a:prstGeom>
          <a:noFill/>
        </p:spPr>
        <p:txBody>
          <a:bodyPr wrap="square">
            <a:spAutoFit/>
          </a:bodyPr>
          <a:lstStyle/>
          <a:p>
            <a:pPr marL="72000" marR="0" lvl="0" indent="0" algn="r" defTabSz="609539" rtl="0" eaLnBrk="1" fontAlgn="t" latinLnBrk="0" hangingPunct="1">
              <a:lnSpc>
                <a:spcPct val="100000"/>
              </a:lnSpc>
              <a:spcBef>
                <a:spcPts val="60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(Nguyễn Quỳnh Mai)</a:t>
            </a:r>
            <a:endParaRPr kumimoji="0" lang="vi-VN" sz="2800" b="0" i="0" u="none" strike="noStrike" kern="1200" cap="none" spc="0" normalizeH="0" baseline="0" noProof="0" dirty="0">
              <a:ln>
                <a:noFill/>
              </a:ln>
              <a:solidFill>
                <a:srgbClr val="002060"/>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 name="Rectangle 2"/>
          <p:cNvSpPr/>
          <p:nvPr/>
        </p:nvSpPr>
        <p:spPr>
          <a:xfrm>
            <a:off x="5341523" y="2819400"/>
            <a:ext cx="830677" cy="461665"/>
          </a:xfrm>
          <a:prstGeom prst="rect">
            <a:avLst/>
          </a:prstGeom>
        </p:spPr>
        <p:txBody>
          <a:bodyPr wrap="none">
            <a:spAutoFit/>
          </a:bodyPr>
          <a:lstStyle/>
          <a:p>
            <a:r>
              <a:rPr lang="vi-VN" sz="2400" dirty="0">
                <a:solidFill>
                  <a:srgbClr val="FF0000"/>
                </a:solidFill>
                <a:latin typeface="#9Slide03 Arima Madurai Black" panose="020B0604020202020204" charset="0"/>
                <a:cs typeface="#9Slide03 Arima Madurai Black" panose="020B0604020202020204" charset="0"/>
              </a:rPr>
              <a:t>kì lạ </a:t>
            </a:r>
            <a:endParaRPr lang="en-US" dirty="0">
              <a:solidFill>
                <a:srgbClr val="FF0000"/>
              </a:solidFill>
            </a:endParaRPr>
          </a:p>
        </p:txBody>
      </p:sp>
      <p:sp>
        <p:nvSpPr>
          <p:cNvPr id="4" name="Rectangle 3"/>
          <p:cNvSpPr/>
          <p:nvPr/>
        </p:nvSpPr>
        <p:spPr>
          <a:xfrm>
            <a:off x="5457743" y="3262839"/>
            <a:ext cx="1781257" cy="461665"/>
          </a:xfrm>
          <a:prstGeom prst="rect">
            <a:avLst/>
          </a:prstGeom>
        </p:spPr>
        <p:txBody>
          <a:bodyPr wrap="none">
            <a:spAutoFit/>
          </a:bodyPr>
          <a:lstStyle/>
          <a:p>
            <a:r>
              <a:rPr lang="vi-VN" sz="2400" dirty="0">
                <a:solidFill>
                  <a:srgbClr val="FF0000"/>
                </a:solidFill>
                <a:latin typeface="#9Slide03 Arima Madurai Black" panose="020B0604020202020204" charset="0"/>
                <a:cs typeface="#9Slide03 Arima Madurai Black" panose="020B0604020202020204" charset="0"/>
              </a:rPr>
              <a:t>ưa dậy sớm</a:t>
            </a:r>
            <a:endParaRPr lang="en-US" dirty="0">
              <a:solidFill>
                <a:srgbClr val="FF0000"/>
              </a:solidFill>
            </a:endParaRPr>
          </a:p>
        </p:txBody>
      </p:sp>
      <p:sp>
        <p:nvSpPr>
          <p:cNvPr id="5" name="Rectangle 4"/>
          <p:cNvSpPr/>
          <p:nvPr/>
        </p:nvSpPr>
        <p:spPr>
          <a:xfrm>
            <a:off x="6071746" y="4415135"/>
            <a:ext cx="1548822" cy="461665"/>
          </a:xfrm>
          <a:prstGeom prst="rect">
            <a:avLst/>
          </a:prstGeom>
        </p:spPr>
        <p:txBody>
          <a:bodyPr wrap="none">
            <a:spAutoFit/>
          </a:bodyPr>
          <a:lstStyle/>
          <a:p>
            <a:r>
              <a:rPr lang="vi-VN" sz="2400" dirty="0">
                <a:solidFill>
                  <a:srgbClr val="FF0000"/>
                </a:solidFill>
                <a:latin typeface="#9Slide03 Arima Madurai Black" panose="020B0604020202020204" charset="0"/>
                <a:cs typeface="#9Slide03 Arima Madurai Black" panose="020B0604020202020204" charset="0"/>
              </a:rPr>
              <a:t>chóng lớn</a:t>
            </a:r>
            <a:endParaRPr lang="en-US" dirty="0">
              <a:solidFill>
                <a:srgbClr val="FF0000"/>
              </a:solidFill>
            </a:endParaRPr>
          </a:p>
        </p:txBody>
      </p:sp>
      <p:sp>
        <p:nvSpPr>
          <p:cNvPr id="6" name="Rectangle 5"/>
          <p:cNvSpPr/>
          <p:nvPr/>
        </p:nvSpPr>
        <p:spPr>
          <a:xfrm>
            <a:off x="6096000" y="5253335"/>
            <a:ext cx="1331134" cy="461665"/>
          </a:xfrm>
          <a:prstGeom prst="rect">
            <a:avLst/>
          </a:prstGeom>
        </p:spPr>
        <p:txBody>
          <a:bodyPr wrap="none">
            <a:spAutoFit/>
          </a:bodyPr>
          <a:lstStyle/>
          <a:p>
            <a:pPr marL="72000" lvl="0" fontAlgn="t">
              <a:spcBef>
                <a:spcPts val="600"/>
              </a:spcBef>
              <a:defRPr/>
            </a:pPr>
            <a:r>
              <a:rPr lang="vi-VN" sz="2400" dirty="0">
                <a:solidFill>
                  <a:srgbClr val="FF0000"/>
                </a:solidFill>
                <a:latin typeface="#9Slide03 Arima Madurai Black" panose="020B0604020202020204" charset="0"/>
                <a:cs typeface="#9Slide03 Arima Madurai Black" panose="020B0604020202020204" charset="0"/>
              </a:rPr>
              <a:t>thật lâu</a:t>
            </a:r>
          </a:p>
        </p:txBody>
      </p:sp>
      <p:sp>
        <p:nvSpPr>
          <p:cNvPr id="10" name="Rectangle 9"/>
          <p:cNvSpPr/>
          <p:nvPr/>
        </p:nvSpPr>
        <p:spPr>
          <a:xfrm>
            <a:off x="5879810" y="5734404"/>
            <a:ext cx="1165704" cy="461665"/>
          </a:xfrm>
          <a:prstGeom prst="rect">
            <a:avLst/>
          </a:prstGeom>
        </p:spPr>
        <p:txBody>
          <a:bodyPr wrap="none">
            <a:spAutoFit/>
          </a:bodyPr>
          <a:lstStyle/>
          <a:p>
            <a:r>
              <a:rPr lang="vi-VN" sz="2400" dirty="0">
                <a:solidFill>
                  <a:srgbClr val="FF0000"/>
                </a:solidFill>
                <a:latin typeface="#9Slide03 Arima Madurai Black" panose="020B0604020202020204" charset="0"/>
                <a:cs typeface="#9Slide03 Arima Madurai Black" panose="020B0604020202020204" charset="0"/>
              </a:rPr>
              <a:t>bất tận</a:t>
            </a:r>
            <a:endParaRPr lang="en-US" dirty="0">
              <a:solidFill>
                <a:srgbClr val="FF0000"/>
              </a:solidFill>
            </a:endParaRPr>
          </a:p>
        </p:txBody>
      </p:sp>
    </p:spTree>
    <p:extLst>
      <p:ext uri="{BB962C8B-B14F-4D97-AF65-F5344CB8AC3E}">
        <p14:creationId xmlns:p14="http://schemas.microsoft.com/office/powerpoint/2010/main" val="2714428027"/>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additive="base">
                                        <p:cTn id="30" dur="500" fill="hold"/>
                                        <p:tgtEl>
                                          <p:spTgt spid="4"/>
                                        </p:tgtEl>
                                        <p:attrNameLst>
                                          <p:attrName>ppt_x</p:attrName>
                                        </p:attrNameLst>
                                      </p:cBhvr>
                                      <p:tavLst>
                                        <p:tav tm="0">
                                          <p:val>
                                            <p:strVal val="#ppt_x"/>
                                          </p:val>
                                        </p:tav>
                                        <p:tav tm="100000">
                                          <p:val>
                                            <p:strVal val="#ppt_x"/>
                                          </p:val>
                                        </p:tav>
                                      </p:tavLst>
                                    </p:anim>
                                    <p:anim calcmode="lin" valueType="num">
                                      <p:cBhvr additive="base">
                                        <p:cTn id="3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5" grpId="0" animBg="1"/>
      <p:bldP spid="3" grpId="0"/>
      <p:bldP spid="4" grpId="0"/>
      <p:bldP spid="5" grpId="0"/>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3505200" y="4148592"/>
            <a:ext cx="449954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98941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sp>
        <p:nvSpPr>
          <p:cNvPr id="7" name="TextBox 29">
            <a:extLst>
              <a:ext uri="{FF2B5EF4-FFF2-40B4-BE49-F238E27FC236}">
                <a16:creationId xmlns:a16="http://schemas.microsoft.com/office/drawing/2014/main" xmlns="" id="{93717FB4-F4D2-8B3D-8523-8E63C4138DB2}"/>
              </a:ext>
            </a:extLst>
          </p:cNvPr>
          <p:cNvSpPr txBox="1"/>
          <p:nvPr/>
        </p:nvSpPr>
        <p:spPr>
          <a:xfrm>
            <a:off x="2438400" y="1080305"/>
            <a:ext cx="10058400" cy="861774"/>
          </a:xfrm>
          <a:prstGeom prst="rect">
            <a:avLst/>
          </a:prstGeom>
        </p:spPr>
        <p:txBody>
          <a:bodyPr wrap="square" lIns="0" tIns="0" rIns="0" bIns="0" rtlCol="0" anchor="t">
            <a:spAutoFit/>
          </a:bodyPr>
          <a:lstStyle/>
          <a:p>
            <a:r>
              <a:rPr lang="en-US" sz="2800" b="1" dirty="0">
                <a:solidFill>
                  <a:srgbClr val="FF0000"/>
                </a:solidFill>
                <a:latin typeface="Nunito Black" pitchFamily="2" charset="0"/>
              </a:rPr>
              <a:t>             </a:t>
            </a:r>
            <a:r>
              <a:rPr lang="en-US" sz="3200" b="1" dirty="0" err="1">
                <a:solidFill>
                  <a:srgbClr val="FF0000"/>
                </a:solidFill>
                <a:latin typeface="Nunito Black" pitchFamily="2" charset="0"/>
              </a:rPr>
              <a:t>Chó</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đốm</a:t>
            </a:r>
            <a:r>
              <a:rPr lang="en-US" sz="3200" b="1" dirty="0">
                <a:solidFill>
                  <a:srgbClr val="FF0000"/>
                </a:solidFill>
                <a:latin typeface="Nunito Black" pitchFamily="2" charset="0"/>
              </a:rPr>
              <a:t> con </a:t>
            </a:r>
            <a:r>
              <a:rPr lang="en-US" sz="3200" b="1" dirty="0" err="1">
                <a:solidFill>
                  <a:srgbClr val="FF0000"/>
                </a:solidFill>
                <a:latin typeface="Nunito Black" pitchFamily="2" charset="0"/>
              </a:rPr>
              <a:t>và</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mặt</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trời</a:t>
            </a:r>
            <a:endParaRPr lang="en-US" sz="3200" dirty="0">
              <a:solidFill>
                <a:srgbClr val="FF0000"/>
              </a:solidFill>
              <a:latin typeface="Nunito Black" pitchFamily="2" charset="0"/>
            </a:endParaRPr>
          </a:p>
          <a:p>
            <a:r>
              <a:rPr lang="en-US" sz="2400" i="1">
                <a:solidFill>
                  <a:srgbClr val="000000"/>
                </a:solidFill>
                <a:latin typeface="Nunito Black" pitchFamily="2" charset="0"/>
              </a:rPr>
              <a:t>                               (</a:t>
            </a:r>
            <a:r>
              <a:rPr lang="en-US" sz="2400" i="1" dirty="0">
                <a:solidFill>
                  <a:srgbClr val="000000"/>
                </a:solidFill>
                <a:latin typeface="Nunito Black" pitchFamily="2" charset="0"/>
              </a:rPr>
              <a:t>Theo 108 </a:t>
            </a:r>
            <a:r>
              <a:rPr lang="en-US" sz="2400" i="1" dirty="0" err="1">
                <a:solidFill>
                  <a:srgbClr val="000000"/>
                </a:solidFill>
                <a:latin typeface="Nunito Black" pitchFamily="2" charset="0"/>
              </a:rPr>
              <a:t>truyện</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đồng</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thoại</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nhỏ</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sáng</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tạo</a:t>
            </a:r>
            <a:r>
              <a:rPr lang="en-US" sz="2400" i="1" dirty="0">
                <a:solidFill>
                  <a:srgbClr val="000000"/>
                </a:solidFill>
                <a:latin typeface="Nunito Black" pitchFamily="2" charset="0"/>
              </a:rPr>
              <a:t> </a:t>
            </a:r>
            <a:r>
              <a:rPr lang="en-US" sz="2400" i="1" dirty="0" err="1">
                <a:solidFill>
                  <a:srgbClr val="000000"/>
                </a:solidFill>
                <a:latin typeface="Nunito Black" pitchFamily="2" charset="0"/>
              </a:rPr>
              <a:t>lớn</a:t>
            </a:r>
            <a:r>
              <a:rPr lang="en-US" sz="2400" i="1" dirty="0">
                <a:solidFill>
                  <a:srgbClr val="000000"/>
                </a:solidFill>
                <a:latin typeface="Nunito Black" pitchFamily="2" charset="0"/>
              </a:rPr>
              <a:t>)</a:t>
            </a:r>
          </a:p>
        </p:txBody>
      </p:sp>
      <p:sp>
        <p:nvSpPr>
          <p:cNvPr id="2" name="Rectangle 1"/>
          <p:cNvSpPr/>
          <p:nvPr/>
        </p:nvSpPr>
        <p:spPr>
          <a:xfrm>
            <a:off x="1066582" y="152400"/>
            <a:ext cx="5334218" cy="646331"/>
          </a:xfrm>
          <a:prstGeom prst="rect">
            <a:avLst/>
          </a:prstGeom>
        </p:spPr>
        <p:txBody>
          <a:bodyPr wrap="square">
            <a:spAutoFit/>
          </a:bodyPr>
          <a:lstStyle/>
          <a:p>
            <a:pPr algn="just"/>
            <a:r>
              <a:rPr lang="en-US" sz="3600" b="1" dirty="0">
                <a:solidFill>
                  <a:srgbClr val="00B050"/>
                </a:solidFill>
                <a:latin typeface="Nunito Black" pitchFamily="2" charset="0"/>
              </a:rPr>
              <a:t>1. </a:t>
            </a:r>
            <a:r>
              <a:rPr lang="en-US" sz="3600" b="1" dirty="0" err="1">
                <a:solidFill>
                  <a:srgbClr val="00B050"/>
                </a:solidFill>
                <a:latin typeface="Nunito Black" pitchFamily="2" charset="0"/>
              </a:rPr>
              <a:t>Nghe</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kể</a:t>
            </a:r>
            <a:r>
              <a:rPr lang="en-US" sz="3600" b="1" dirty="0">
                <a:solidFill>
                  <a:srgbClr val="00B050"/>
                </a:solidFill>
                <a:latin typeface="Nunito Black" pitchFamily="2" charset="0"/>
              </a:rPr>
              <a:t> </a:t>
            </a:r>
            <a:r>
              <a:rPr lang="en-US" sz="3600" b="1" dirty="0" err="1">
                <a:solidFill>
                  <a:srgbClr val="00B050"/>
                </a:solidFill>
                <a:latin typeface="Nunito Black" pitchFamily="2" charset="0"/>
              </a:rPr>
              <a:t>chuyện</a:t>
            </a:r>
            <a:r>
              <a:rPr lang="en-US" sz="3600" b="1" dirty="0">
                <a:solidFill>
                  <a:srgbClr val="00B050"/>
                </a:solidFill>
                <a:latin typeface="Nunito Black" pitchFamily="2" charset="0"/>
              </a:rPr>
              <a:t>.</a:t>
            </a:r>
          </a:p>
        </p:txBody>
      </p:sp>
      <p:pic>
        <p:nvPicPr>
          <p:cNvPr id="3" name="Picture 2"/>
          <p:cNvPicPr>
            <a:picLocks noChangeAspect="1"/>
          </p:cNvPicPr>
          <p:nvPr/>
        </p:nvPicPr>
        <p:blipFill>
          <a:blip r:embed="rId4"/>
          <a:stretch>
            <a:fillRect/>
          </a:stretch>
        </p:blipFill>
        <p:spPr>
          <a:xfrm>
            <a:off x="-76200" y="2057400"/>
            <a:ext cx="6258798" cy="3543795"/>
          </a:xfrm>
          <a:prstGeom prst="rect">
            <a:avLst/>
          </a:prstGeom>
        </p:spPr>
      </p:pic>
      <p:pic>
        <p:nvPicPr>
          <p:cNvPr id="4" name="Picture 3"/>
          <p:cNvPicPr>
            <a:picLocks noChangeAspect="1"/>
          </p:cNvPicPr>
          <p:nvPr/>
        </p:nvPicPr>
        <p:blipFill>
          <a:blip r:embed="rId5"/>
          <a:stretch>
            <a:fillRect/>
          </a:stretch>
        </p:blipFill>
        <p:spPr>
          <a:xfrm>
            <a:off x="6019800" y="2057400"/>
            <a:ext cx="6115904" cy="3286584"/>
          </a:xfrm>
          <a:prstGeom prst="rect">
            <a:avLst/>
          </a:prstGeom>
        </p:spPr>
      </p:pic>
    </p:spTree>
    <p:extLst>
      <p:ext uri="{BB962C8B-B14F-4D97-AF65-F5344CB8AC3E}">
        <p14:creationId xmlns:p14="http://schemas.microsoft.com/office/powerpoint/2010/main" val="129514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0" y="15240"/>
            <a:ext cx="957155" cy="762066"/>
          </a:xfrm>
          <a:prstGeom prst="rect">
            <a:avLst/>
          </a:prstGeom>
        </p:spPr>
      </p:pic>
      <p:pic>
        <p:nvPicPr>
          <p:cNvPr id="5" name="Picture 4"/>
          <p:cNvPicPr>
            <a:picLocks noChangeAspect="1"/>
          </p:cNvPicPr>
          <p:nvPr/>
        </p:nvPicPr>
        <p:blipFill>
          <a:blip r:embed="rId4"/>
          <a:stretch>
            <a:fillRect/>
          </a:stretch>
        </p:blipFill>
        <p:spPr>
          <a:xfrm>
            <a:off x="1048316" y="1028063"/>
            <a:ext cx="4491249" cy="4476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xmlns="" id="{7CCD22EC-874E-9810-7272-0254E6F7D431}"/>
              </a:ext>
            </a:extLst>
          </p:cNvPr>
          <p:cNvSpPr txBox="1"/>
          <p:nvPr/>
        </p:nvSpPr>
        <p:spPr>
          <a:xfrm>
            <a:off x="1048316" y="130320"/>
            <a:ext cx="88392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3200" noProof="0" dirty="0" err="1">
                <a:solidFill>
                  <a:srgbClr val="036119"/>
                </a:solidFill>
                <a:latin typeface="Nunito Black" pitchFamily="2" charset="0"/>
                <a:cs typeface="Baloo 2 SemiBold" pitchFamily="2" charset="0"/>
              </a:rPr>
              <a:t>Chó</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đốm</a:t>
            </a:r>
            <a:r>
              <a:rPr lang="en-US" sz="3200" noProof="0" dirty="0">
                <a:solidFill>
                  <a:srgbClr val="036119"/>
                </a:solidFill>
                <a:latin typeface="Nunito Black" pitchFamily="2" charset="0"/>
                <a:cs typeface="Baloo 2 SemiBold" pitchFamily="2" charset="0"/>
              </a:rPr>
              <a:t> con </a:t>
            </a:r>
            <a:r>
              <a:rPr lang="en-US" sz="3200" noProof="0" dirty="0" err="1">
                <a:solidFill>
                  <a:srgbClr val="036119"/>
                </a:solidFill>
                <a:latin typeface="Nunito Black" pitchFamily="2" charset="0"/>
                <a:cs typeface="Baloo 2 SemiBold" pitchFamily="2" charset="0"/>
              </a:rPr>
              <a:t>nhìn</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thấy</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mặt</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trời</a:t>
            </a:r>
            <a:r>
              <a:rPr lang="en-US" sz="3200" noProof="0" dirty="0">
                <a:solidFill>
                  <a:srgbClr val="036119"/>
                </a:solidFill>
                <a:latin typeface="Nunito Black" pitchFamily="2" charset="0"/>
                <a:cs typeface="Baloo 2 SemiBold" pitchFamily="2" charset="0"/>
              </a:rPr>
              <a:t> </a:t>
            </a:r>
            <a:r>
              <a:rPr lang="en-US" sz="3200" noProof="0" dirty="0" err="1">
                <a:solidFill>
                  <a:srgbClr val="036119"/>
                </a:solidFill>
                <a:latin typeface="Nunito Black" pitchFamily="2" charset="0"/>
                <a:cs typeface="Baloo 2 SemiBold" pitchFamily="2" charset="0"/>
              </a:rPr>
              <a:t>mọc</a:t>
            </a:r>
            <a:r>
              <a:rPr lang="en-US" sz="3200" noProof="0" dirty="0">
                <a:solidFill>
                  <a:srgbClr val="036119"/>
                </a:solidFill>
                <a:latin typeface="Nunito Black" pitchFamily="2" charset="0"/>
                <a:cs typeface="Baloo 2 SemiBold" pitchFamily="2" charset="0"/>
              </a:rPr>
              <a:t> ở </a:t>
            </a:r>
            <a:r>
              <a:rPr lang="en-US" sz="3200" noProof="0" dirty="0" err="1">
                <a:solidFill>
                  <a:srgbClr val="036119"/>
                </a:solidFill>
                <a:latin typeface="Nunito Black" pitchFamily="2" charset="0"/>
                <a:cs typeface="Baloo 2 SemiBold" pitchFamily="2" charset="0"/>
              </a:rPr>
              <a:t>đâu</a:t>
            </a:r>
            <a:r>
              <a:rPr lang="en-US" sz="3200" noProof="0" dirty="0">
                <a:solidFill>
                  <a:srgbClr val="036119"/>
                </a:solidFill>
                <a:latin typeface="Nunito Black" pitchFamily="2" charset="0"/>
                <a:cs typeface="Baloo 2 SemiBold" pitchFamily="2" charset="0"/>
              </a:rPr>
              <a:t>?</a:t>
            </a:r>
            <a:endPar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xmlns="" id="{72394C7F-54D6-6ADA-CA74-0E777B76041C}"/>
              </a:ext>
            </a:extLst>
          </p:cNvPr>
          <p:cNvSpPr txBox="1"/>
          <p:nvPr/>
        </p:nvSpPr>
        <p:spPr>
          <a:xfrm>
            <a:off x="6477000" y="2514553"/>
            <a:ext cx="6498184" cy="1077218"/>
          </a:xfrm>
          <a:prstGeom prst="rect">
            <a:avLst/>
          </a:prstGeom>
          <a:noFill/>
        </p:spPr>
        <p:txBody>
          <a:bodyPr wrap="square">
            <a:spAutoFit/>
          </a:bodyPr>
          <a:lstStyle/>
          <a:p>
            <a:r>
              <a:rPr lang="vi-VN" sz="3200" b="1" dirty="0">
                <a:solidFill>
                  <a:srgbClr val="FF0000"/>
                </a:solidFill>
                <a:latin typeface="Nunito Black" pitchFamily="2" charset="0"/>
              </a:rPr>
              <a:t>Mặt trời </a:t>
            </a:r>
            <a:r>
              <a:rPr lang="en-US" sz="3200" b="1" dirty="0" err="1">
                <a:solidFill>
                  <a:srgbClr val="FF0000"/>
                </a:solidFill>
                <a:latin typeface="Nunito Black" pitchFamily="2" charset="0"/>
              </a:rPr>
              <a:t>mọc</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từ</a:t>
            </a:r>
            <a:r>
              <a:rPr lang="en-US" sz="3200" b="1" dirty="0">
                <a:solidFill>
                  <a:srgbClr val="FF0000"/>
                </a:solidFill>
                <a:latin typeface="Nunito Black" pitchFamily="2" charset="0"/>
              </a:rPr>
              <a:t> </a:t>
            </a:r>
            <a:r>
              <a:rPr lang="en-US" sz="3200" b="1" dirty="0" err="1">
                <a:solidFill>
                  <a:srgbClr val="FF0000"/>
                </a:solidFill>
                <a:latin typeface="Nunito Black" pitchFamily="2" charset="0"/>
              </a:rPr>
              <a:t>chân</a:t>
            </a:r>
            <a:r>
              <a:rPr lang="en-US" sz="3200" b="1" dirty="0">
                <a:solidFill>
                  <a:srgbClr val="FF0000"/>
                </a:solidFill>
                <a:latin typeface="Nunito Black" pitchFamily="2" charset="0"/>
              </a:rPr>
              <a:t> </a:t>
            </a:r>
            <a:r>
              <a:rPr lang="en-US" sz="3200" b="1" err="1">
                <a:solidFill>
                  <a:srgbClr val="FF0000"/>
                </a:solidFill>
                <a:latin typeface="Nunito Black" pitchFamily="2" charset="0"/>
              </a:rPr>
              <a:t>núi</a:t>
            </a:r>
            <a:r>
              <a:rPr lang="en-US" sz="3200" b="1">
                <a:solidFill>
                  <a:srgbClr val="FF0000"/>
                </a:solidFill>
                <a:latin typeface="Nunito Black" pitchFamily="2" charset="0"/>
              </a:rPr>
              <a:t> </a:t>
            </a:r>
          </a:p>
          <a:p>
            <a:pPr algn="ctr"/>
            <a:r>
              <a:rPr lang="en-US" sz="3200" b="1">
                <a:solidFill>
                  <a:srgbClr val="FF0000"/>
                </a:solidFill>
                <a:latin typeface="Nunito Black" pitchFamily="2" charset="0"/>
              </a:rPr>
              <a:t>phía </a:t>
            </a:r>
            <a:r>
              <a:rPr lang="en-US" sz="3200" b="1" dirty="0" err="1">
                <a:solidFill>
                  <a:srgbClr val="FF0000"/>
                </a:solidFill>
                <a:latin typeface="Nunito Black" pitchFamily="2" charset="0"/>
              </a:rPr>
              <a:t>đông</a:t>
            </a:r>
            <a:r>
              <a:rPr lang="en-US" sz="3200" b="1" dirty="0">
                <a:solidFill>
                  <a:srgbClr val="FF0000"/>
                </a:solidFill>
                <a:latin typeface="Nunito Black" pitchFamily="2" charset="0"/>
              </a:rPr>
              <a:t>.</a:t>
            </a:r>
          </a:p>
        </p:txBody>
      </p:sp>
      <p:sp>
        <p:nvSpPr>
          <p:cNvPr id="12" name="Arrow: Right 16">
            <a:extLst>
              <a:ext uri="{FF2B5EF4-FFF2-40B4-BE49-F238E27FC236}">
                <a16:creationId xmlns:a16="http://schemas.microsoft.com/office/drawing/2014/main" xmlns="" id="{20A2D69E-61A8-ECFB-AD2D-86A364EF4EC5}"/>
              </a:ext>
            </a:extLst>
          </p:cNvPr>
          <p:cNvSpPr/>
          <p:nvPr/>
        </p:nvSpPr>
        <p:spPr>
          <a:xfrm>
            <a:off x="5653334" y="2839905"/>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53445" y="3976457"/>
            <a:ext cx="3468143" cy="2881543"/>
          </a:xfrm>
          <a:prstGeom prst="rect">
            <a:avLst/>
          </a:prstGeom>
        </p:spPr>
      </p:pic>
    </p:spTree>
    <p:extLst>
      <p:ext uri="{BB962C8B-B14F-4D97-AF65-F5344CB8AC3E}">
        <p14:creationId xmlns:p14="http://schemas.microsoft.com/office/powerpoint/2010/main" val="4037937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xmlns="" id="{7CCD22EC-874E-9810-7272-0254E6F7D431}"/>
              </a:ext>
            </a:extLst>
          </p:cNvPr>
          <p:cNvSpPr txBox="1"/>
          <p:nvPr/>
        </p:nvSpPr>
        <p:spPr>
          <a:xfrm>
            <a:off x="1371600" y="304800"/>
            <a:ext cx="89154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Chó</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đốm</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con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nhìn</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thấy</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mặt</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trời</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lặn</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ở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đâu</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a:t>
            </a:r>
          </a:p>
        </p:txBody>
      </p:sp>
      <p:sp>
        <p:nvSpPr>
          <p:cNvPr id="11" name="TextBox 10">
            <a:extLst>
              <a:ext uri="{FF2B5EF4-FFF2-40B4-BE49-F238E27FC236}">
                <a16:creationId xmlns:a16="http://schemas.microsoft.com/office/drawing/2014/main" xmlns="" id="{72394C7F-54D6-6ADA-CA74-0E777B76041C}"/>
              </a:ext>
            </a:extLst>
          </p:cNvPr>
          <p:cNvSpPr txBox="1"/>
          <p:nvPr/>
        </p:nvSpPr>
        <p:spPr>
          <a:xfrm>
            <a:off x="5791200" y="2971800"/>
            <a:ext cx="6879184" cy="1077218"/>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Nunito Black" pitchFamily="2" charset="0"/>
              </a:rPr>
              <a:t>Mặt trời </a:t>
            </a:r>
            <a:r>
              <a:rPr kumimoji="0" lang="en-US" sz="3200" b="1" i="0" u="none" strike="noStrike" kern="1200" cap="none" spc="0" normalizeH="0" baseline="0" noProof="0" dirty="0" err="1">
                <a:ln>
                  <a:noFill/>
                </a:ln>
                <a:solidFill>
                  <a:srgbClr val="FF0000"/>
                </a:solidFill>
                <a:effectLst/>
                <a:uLnTx/>
                <a:uFillTx/>
                <a:latin typeface="Nunito Black" pitchFamily="2" charset="0"/>
              </a:rPr>
              <a:t>lặn</a:t>
            </a:r>
            <a:r>
              <a:rPr kumimoji="0" lang="en-US" sz="3200" b="1" i="0" u="none" strike="noStrike" kern="1200" cap="none" spc="0" normalizeH="0" noProof="0" dirty="0">
                <a:ln>
                  <a:noFill/>
                </a:ln>
                <a:solidFill>
                  <a:srgbClr val="FF0000"/>
                </a:solidFill>
                <a:effectLst/>
                <a:uLnTx/>
                <a:uFillTx/>
                <a:latin typeface="Nunito Black"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rPr>
              <a:t>xuống</a:t>
            </a:r>
            <a:r>
              <a:rPr kumimoji="0" lang="en-US" sz="3200" b="1" i="0" u="none" strike="noStrike" kern="1200" cap="none" spc="0" normalizeH="0" noProof="0" dirty="0">
                <a:ln>
                  <a:noFill/>
                </a:ln>
                <a:solidFill>
                  <a:srgbClr val="FF0000"/>
                </a:solidFill>
                <a:effectLst/>
                <a:uLnTx/>
                <a:uFillTx/>
                <a:latin typeface="Nunito Black" pitchFamily="2" charset="0"/>
              </a:rPr>
              <a:t> </a:t>
            </a:r>
            <a:r>
              <a:rPr kumimoji="0" lang="en-US" sz="3200" b="1" i="0" u="none" strike="noStrike" kern="1200" cap="none" spc="0" normalizeH="0" noProof="0" err="1">
                <a:ln>
                  <a:noFill/>
                </a:ln>
                <a:solidFill>
                  <a:srgbClr val="FF0000"/>
                </a:solidFill>
                <a:effectLst/>
                <a:uLnTx/>
                <a:uFillTx/>
                <a:latin typeface="Nunito Black" pitchFamily="2" charset="0"/>
              </a:rPr>
              <a:t>dòng</a:t>
            </a:r>
            <a:r>
              <a:rPr kumimoji="0" lang="en-US" sz="3200" b="1" i="0" u="none" strike="noStrike" kern="1200" cap="none" spc="0" normalizeH="0" noProof="0">
                <a:ln>
                  <a:noFill/>
                </a:ln>
                <a:solidFill>
                  <a:srgbClr val="FF0000"/>
                </a:solidFill>
                <a:effectLst/>
                <a:uLnTx/>
                <a:uFillTx/>
                <a:latin typeface="Nunito Black" pitchFamily="2" charset="0"/>
              </a:rPr>
              <a:t> sông </a:t>
            </a:r>
            <a:r>
              <a:rPr kumimoji="0" lang="en-US" sz="3200" b="1" i="0" u="none" strike="noStrike" kern="1200" cap="none" spc="0" normalizeH="0" noProof="0" dirty="0" err="1">
                <a:ln>
                  <a:noFill/>
                </a:ln>
                <a:solidFill>
                  <a:srgbClr val="FF0000"/>
                </a:solidFill>
                <a:effectLst/>
                <a:uLnTx/>
                <a:uFillTx/>
                <a:latin typeface="Nunito Black" pitchFamily="2" charset="0"/>
              </a:rPr>
              <a:t>phía</a:t>
            </a:r>
            <a:r>
              <a:rPr kumimoji="0" lang="en-US" sz="3200" b="1" i="0" u="none" strike="noStrike" kern="1200" cap="none" spc="0" normalizeH="0" noProof="0" dirty="0">
                <a:ln>
                  <a:noFill/>
                </a:ln>
                <a:solidFill>
                  <a:srgbClr val="FF0000"/>
                </a:solidFill>
                <a:effectLst/>
                <a:uLnTx/>
                <a:uFillTx/>
                <a:latin typeface="Nunito Black" pitchFamily="2" charset="0"/>
              </a:rPr>
              <a:t> </a:t>
            </a:r>
            <a:r>
              <a:rPr kumimoji="0" lang="en-US" sz="3200" b="1" i="0" u="none" strike="noStrike" kern="1200" cap="none" spc="0" normalizeH="0" noProof="0" dirty="0" err="1">
                <a:ln>
                  <a:noFill/>
                </a:ln>
                <a:solidFill>
                  <a:srgbClr val="FF0000"/>
                </a:solidFill>
                <a:effectLst/>
                <a:uLnTx/>
                <a:uFillTx/>
                <a:latin typeface="Nunito Black" pitchFamily="2" charset="0"/>
              </a:rPr>
              <a:t>tây</a:t>
            </a:r>
            <a:r>
              <a:rPr kumimoji="0" lang="en-US" sz="3200" b="1" i="0" u="none" strike="noStrike" kern="1200" cap="none" spc="0" normalizeH="0" noProof="0" dirty="0">
                <a:ln>
                  <a:noFill/>
                </a:ln>
                <a:solidFill>
                  <a:srgbClr val="FF0000"/>
                </a:solidFill>
                <a:effectLst/>
                <a:uLnTx/>
                <a:uFillTx/>
                <a:latin typeface="Nunito Black" pitchFamily="2" charset="0"/>
              </a:rPr>
              <a:t>.</a:t>
            </a:r>
            <a:endParaRPr kumimoji="0" lang="en-US" sz="3200" b="1" i="0" u="none" strike="noStrike" kern="1200" cap="none" spc="0" normalizeH="0" baseline="0" noProof="0" dirty="0">
              <a:ln>
                <a:noFill/>
              </a:ln>
              <a:solidFill>
                <a:srgbClr val="FF0000"/>
              </a:solidFill>
              <a:effectLst/>
              <a:uLnTx/>
              <a:uFillTx/>
              <a:latin typeface="Nunito Black" pitchFamily="2" charset="0"/>
            </a:endParaRPr>
          </a:p>
        </p:txBody>
      </p:sp>
      <p:sp>
        <p:nvSpPr>
          <p:cNvPr id="12" name="Arrow: Right 16">
            <a:extLst>
              <a:ext uri="{FF2B5EF4-FFF2-40B4-BE49-F238E27FC236}">
                <a16:creationId xmlns:a16="http://schemas.microsoft.com/office/drawing/2014/main" xmlns="" id="{20A2D69E-61A8-ECFB-AD2D-86A364EF4EC5}"/>
              </a:ext>
            </a:extLst>
          </p:cNvPr>
          <p:cNvSpPr/>
          <p:nvPr/>
        </p:nvSpPr>
        <p:spPr>
          <a:xfrm>
            <a:off x="5467405" y="3068505"/>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81999" y="3976457"/>
            <a:ext cx="3239588" cy="2881543"/>
          </a:xfrm>
          <a:prstGeom prst="rect">
            <a:avLst/>
          </a:prstGeom>
        </p:spPr>
      </p:pic>
      <p:pic>
        <p:nvPicPr>
          <p:cNvPr id="2" name="Picture 1"/>
          <p:cNvPicPr>
            <a:picLocks noChangeAspect="1"/>
          </p:cNvPicPr>
          <p:nvPr/>
        </p:nvPicPr>
        <p:blipFill>
          <a:blip r:embed="rId5"/>
          <a:stretch>
            <a:fillRect/>
          </a:stretch>
        </p:blipFill>
        <p:spPr>
          <a:xfrm>
            <a:off x="1143000" y="1556058"/>
            <a:ext cx="4114800" cy="4128116"/>
          </a:xfrm>
          <a:prstGeom prst="rect">
            <a:avLst/>
          </a:prstGeom>
          <a:ln>
            <a:noFill/>
          </a:ln>
          <a:effectLst>
            <a:softEdge rad="112500"/>
          </a:effectLst>
        </p:spPr>
      </p:pic>
    </p:spTree>
    <p:extLst>
      <p:ext uri="{BB962C8B-B14F-4D97-AF65-F5344CB8AC3E}">
        <p14:creationId xmlns:p14="http://schemas.microsoft.com/office/powerpoint/2010/main" val="20260701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a16="http://schemas.microsoft.com/office/drawing/2014/main" xmlns="" id="{7CCD22EC-874E-9810-7272-0254E6F7D431}"/>
              </a:ext>
            </a:extLst>
          </p:cNvPr>
          <p:cNvSpPr txBox="1"/>
          <p:nvPr/>
        </p:nvSpPr>
        <p:spPr>
          <a:xfrm>
            <a:off x="1161065" y="232723"/>
            <a:ext cx="4724400"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Chó</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đốm</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 con </a:t>
            </a:r>
            <a:r>
              <a:rPr kumimoji="0" lang="en-US" sz="3200" b="0" i="0" u="none" strike="noStrike" kern="1200" cap="none" spc="0" normalizeH="0" baseline="0" noProof="0" dirty="0" err="1">
                <a:ln>
                  <a:noFill/>
                </a:ln>
                <a:solidFill>
                  <a:srgbClr val="036119"/>
                </a:solidFill>
                <a:effectLst/>
                <a:uLnTx/>
                <a:uFillTx/>
                <a:latin typeface="Nunito Black" pitchFamily="2" charset="0"/>
                <a:cs typeface="Baloo 2 SemiBold" pitchFamily="2" charset="0"/>
              </a:rPr>
              <a:t>nghĩ</a:t>
            </a:r>
            <a:r>
              <a:rPr kumimoji="0" lang="en-US" sz="3200" b="0" i="0" u="none" strike="noStrike" kern="1200" cap="none" spc="0" normalizeH="0" noProof="0" dirty="0">
                <a:ln>
                  <a:noFill/>
                </a:ln>
                <a:solidFill>
                  <a:srgbClr val="036119"/>
                </a:solidFill>
                <a:effectLst/>
                <a:uLnTx/>
                <a:uFillTx/>
                <a:latin typeface="Nunito Black" pitchFamily="2" charset="0"/>
                <a:cs typeface="Baloo 2 SemiBold" pitchFamily="2" charset="0"/>
              </a:rPr>
              <a:t> </a:t>
            </a:r>
            <a:r>
              <a:rPr kumimoji="0" lang="en-US" sz="3200" b="0" i="0" u="none" strike="noStrike" kern="1200" cap="none" spc="0" normalizeH="0" noProof="0" dirty="0" err="1">
                <a:ln>
                  <a:noFill/>
                </a:ln>
                <a:solidFill>
                  <a:srgbClr val="036119"/>
                </a:solidFill>
                <a:effectLst/>
                <a:uLnTx/>
                <a:uFillTx/>
                <a:latin typeface="Nunito Black" pitchFamily="2" charset="0"/>
                <a:cs typeface="Baloo 2 SemiBold" pitchFamily="2" charset="0"/>
              </a:rPr>
              <a:t>gì</a:t>
            </a:r>
            <a:r>
              <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rPr>
              <a:t>?</a:t>
            </a:r>
          </a:p>
        </p:txBody>
      </p:sp>
      <p:sp>
        <p:nvSpPr>
          <p:cNvPr id="11" name="TextBox 10">
            <a:extLst>
              <a:ext uri="{FF2B5EF4-FFF2-40B4-BE49-F238E27FC236}">
                <a16:creationId xmlns:a16="http://schemas.microsoft.com/office/drawing/2014/main" xmlns="" id="{72394C7F-54D6-6ADA-CA74-0E777B76041C}"/>
              </a:ext>
            </a:extLst>
          </p:cNvPr>
          <p:cNvSpPr txBox="1"/>
          <p:nvPr/>
        </p:nvSpPr>
        <p:spPr>
          <a:xfrm>
            <a:off x="203707" y="2630031"/>
            <a:ext cx="6207718" cy="2246769"/>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FF0000"/>
                </a:solidFill>
                <a:effectLst/>
                <a:uLnTx/>
                <a:uFillTx/>
                <a:latin typeface="Nunito Black" panose="00000A00000000000000" pitchFamily="2" charset="0"/>
              </a:rPr>
              <a:t>Chó</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đốm</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nghĩ</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rằng</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mặt</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trời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có</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2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cái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nhà</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một</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cái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ở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chân</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núi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phía</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đông</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và</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một</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cái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ở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dòng</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song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phía</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tây</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Ngày</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mai</a:t>
            </a:r>
            <a:r>
              <a:rPr kumimoji="0" lang="en-US" sz="280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i="0" u="none" strike="noStrike" kern="1200" cap="none" spc="0" normalizeH="0" noProof="0" dirty="0" err="1">
                <a:ln>
                  <a:noFill/>
                </a:ln>
                <a:solidFill>
                  <a:srgbClr val="FF0000"/>
                </a:solidFill>
                <a:effectLst/>
                <a:uLnTx/>
                <a:uFillTx/>
                <a:latin typeface="Nunito Black" panose="00000A00000000000000" pitchFamily="2" charset="0"/>
              </a:rPr>
              <a:t>mặ</a:t>
            </a:r>
            <a:r>
              <a:rPr lang="en-US" sz="2800" dirty="0">
                <a:solidFill>
                  <a:srgbClr val="FF0000"/>
                </a:solidFill>
                <a:latin typeface="Nunito Black" panose="00000A00000000000000" pitchFamily="2" charset="0"/>
              </a:rPr>
              <a:t>t </a:t>
            </a:r>
            <a:r>
              <a:rPr lang="en-US" sz="2800" dirty="0" err="1">
                <a:solidFill>
                  <a:srgbClr val="FF0000"/>
                </a:solidFill>
                <a:latin typeface="Nunito Black" panose="00000A00000000000000" pitchFamily="2" charset="0"/>
              </a:rPr>
              <a:t>trời</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sẽ</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mọc</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từ</a:t>
            </a:r>
            <a:r>
              <a:rPr lang="en-US" sz="2800" dirty="0">
                <a:solidFill>
                  <a:srgbClr val="FF0000"/>
                </a:solidFill>
                <a:latin typeface="Nunito Black" panose="00000A00000000000000" pitchFamily="2" charset="0"/>
              </a:rPr>
              <a:t> </a:t>
            </a:r>
            <a:r>
              <a:rPr lang="en-US" sz="2800" err="1">
                <a:solidFill>
                  <a:srgbClr val="FF0000"/>
                </a:solidFill>
                <a:latin typeface="Nunito Black" panose="00000A00000000000000" pitchFamily="2" charset="0"/>
              </a:rPr>
              <a:t>dòng</a:t>
            </a:r>
            <a:r>
              <a:rPr lang="en-US" sz="2800">
                <a:solidFill>
                  <a:srgbClr val="FF0000"/>
                </a:solidFill>
                <a:latin typeface="Nunito Black" panose="00000A00000000000000" pitchFamily="2" charset="0"/>
              </a:rPr>
              <a:t> sông </a:t>
            </a:r>
            <a:r>
              <a:rPr lang="en-US" sz="2800" dirty="0" err="1">
                <a:solidFill>
                  <a:srgbClr val="FF0000"/>
                </a:solidFill>
                <a:latin typeface="Nunito Black" panose="00000A00000000000000" pitchFamily="2" charset="0"/>
              </a:rPr>
              <a:t>phía</a:t>
            </a:r>
            <a:r>
              <a:rPr lang="en-US" sz="2800" dirty="0">
                <a:solidFill>
                  <a:srgbClr val="FF0000"/>
                </a:solidFill>
                <a:latin typeface="Nunito Black" panose="00000A00000000000000" pitchFamily="2" charset="0"/>
              </a:rPr>
              <a:t> </a:t>
            </a:r>
            <a:r>
              <a:rPr lang="en-US" sz="2800" dirty="0" err="1">
                <a:solidFill>
                  <a:srgbClr val="FF0000"/>
                </a:solidFill>
                <a:latin typeface="Nunito Black" panose="00000A00000000000000" pitchFamily="2" charset="0"/>
              </a:rPr>
              <a:t>tây</a:t>
            </a:r>
            <a:r>
              <a:rPr lang="en-US" sz="2800" dirty="0">
                <a:solidFill>
                  <a:srgbClr val="FF0000"/>
                </a:solidFill>
                <a:latin typeface="Nunito Black" panose="00000A00000000000000" pitchFamily="2" charset="0"/>
              </a:rPr>
              <a:t>.</a:t>
            </a:r>
            <a:endParaRPr kumimoji="0" lang="en-US" sz="2800" i="0" u="none" strike="noStrike" kern="1200" cap="none" spc="0" normalizeH="0" baseline="0" noProof="0" dirty="0">
              <a:ln>
                <a:noFill/>
              </a:ln>
              <a:solidFill>
                <a:srgbClr val="FF0000"/>
              </a:solidFill>
              <a:effectLst/>
              <a:uLnTx/>
              <a:uFillTx/>
              <a:latin typeface="Nunito Black" panose="00000A00000000000000" pitchFamily="2" charset="0"/>
            </a:endParaRPr>
          </a:p>
        </p:txBody>
      </p:sp>
      <p:sp>
        <p:nvSpPr>
          <p:cNvPr id="12" name="Arrow: Right 16">
            <a:extLst>
              <a:ext uri="{FF2B5EF4-FFF2-40B4-BE49-F238E27FC236}">
                <a16:creationId xmlns:a16="http://schemas.microsoft.com/office/drawing/2014/main" xmlns="" id="{20A2D69E-61A8-ECFB-AD2D-86A364EF4EC5}"/>
              </a:ext>
            </a:extLst>
          </p:cNvPr>
          <p:cNvSpPr/>
          <p:nvPr/>
        </p:nvSpPr>
        <p:spPr>
          <a:xfrm rot="5400000">
            <a:off x="3098217" y="1928248"/>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012336" y="4216143"/>
            <a:ext cx="3179664" cy="2641857"/>
          </a:xfrm>
          <a:prstGeom prst="rect">
            <a:avLst/>
          </a:prstGeom>
        </p:spPr>
      </p:pic>
      <p:pic>
        <p:nvPicPr>
          <p:cNvPr id="2" name="Picture 1"/>
          <p:cNvPicPr>
            <a:picLocks noChangeAspect="1"/>
          </p:cNvPicPr>
          <p:nvPr/>
        </p:nvPicPr>
        <p:blipFill>
          <a:blip r:embed="rId5"/>
          <a:stretch>
            <a:fillRect/>
          </a:stretch>
        </p:blipFill>
        <p:spPr>
          <a:xfrm>
            <a:off x="6411425" y="232723"/>
            <a:ext cx="4398350" cy="4441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Cloud 9">
            <a:extLst>
              <a:ext uri="{FF2B5EF4-FFF2-40B4-BE49-F238E27FC236}">
                <a16:creationId xmlns:a16="http://schemas.microsoft.com/office/drawing/2014/main" xmlns="" id="{9983C60C-E901-DAA5-AC1C-ABD9B76BCFAC}"/>
              </a:ext>
            </a:extLst>
          </p:cNvPr>
          <p:cNvSpPr/>
          <p:nvPr/>
        </p:nvSpPr>
        <p:spPr>
          <a:xfrm>
            <a:off x="6262160" y="5043785"/>
            <a:ext cx="3048000" cy="109457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36119"/>
                </a:solidFill>
                <a:effectLst/>
                <a:uLnTx/>
                <a:uFillTx/>
                <a:latin typeface="#9Slide03 AmpleSoft Bold" panose="02000000000000000000" pitchFamily="2" charset="0"/>
                <a:ea typeface="+mn-ea"/>
                <a:cs typeface="+mn-cs"/>
              </a:rPr>
              <a:t>Thảo</a:t>
            </a:r>
            <a:r>
              <a:rPr kumimoji="0" lang="en-US" sz="2800" b="0" i="0" u="none" strike="noStrike" kern="1200" cap="none" spc="0" normalizeH="0" baseline="0" noProof="0" dirty="0">
                <a:ln>
                  <a:noFill/>
                </a:ln>
                <a:solidFill>
                  <a:srgbClr val="036119"/>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036119"/>
                </a:solidFill>
                <a:effectLst/>
                <a:uLnTx/>
                <a:uFillTx/>
                <a:latin typeface="#9Slide03 AmpleSoft Bold" panose="02000000000000000000" pitchFamily="2" charset="0"/>
                <a:ea typeface="+mn-ea"/>
                <a:cs typeface="+mn-cs"/>
              </a:rPr>
              <a:t>luận</a:t>
            </a:r>
            <a:r>
              <a:rPr kumimoji="0" lang="en-US" sz="2800" b="0" i="0" u="none" strike="noStrike" kern="1200" cap="none" spc="0" normalizeH="0" baseline="0" noProof="0" dirty="0">
                <a:ln>
                  <a:noFill/>
                </a:ln>
                <a:solidFill>
                  <a:srgbClr val="036119"/>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036119"/>
                </a:solidFill>
                <a:effectLst/>
                <a:uLnTx/>
                <a:uFillTx/>
                <a:latin typeface="#9Slide03 AmpleSoft Bold" panose="02000000000000000000" pitchFamily="2" charset="0"/>
                <a:ea typeface="+mn-ea"/>
                <a:cs typeface="+mn-cs"/>
              </a:rPr>
              <a:t>nhóm</a:t>
            </a:r>
            <a:endParaRPr kumimoji="0" lang="en-US" sz="2800" b="0" i="0" u="none" strike="noStrike" kern="1200" cap="none" spc="0" normalizeH="0" baseline="0" noProof="0" dirty="0">
              <a:ln>
                <a:noFill/>
              </a:ln>
              <a:solidFill>
                <a:srgbClr val="036119"/>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699336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4332" y="1004414"/>
            <a:ext cx="4524541" cy="4572000"/>
          </a:xfrm>
          <a:prstGeom prst="rect">
            <a:avLst/>
          </a:prstGeom>
          <a:ln>
            <a:noFill/>
          </a:ln>
          <a:effectLst>
            <a:softEdge rad="112500"/>
          </a:effectLst>
        </p:spPr>
      </p:pic>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4"/>
          <a:stretch>
            <a:fillRect/>
          </a:stretch>
        </p:blipFill>
        <p:spPr>
          <a:xfrm>
            <a:off x="0" y="15240"/>
            <a:ext cx="957155" cy="762066"/>
          </a:xfrm>
          <a:prstGeom prst="rect">
            <a:avLst/>
          </a:prstGeom>
        </p:spPr>
      </p:pic>
      <p:sp>
        <p:nvSpPr>
          <p:cNvPr id="9" name="TextBox 8">
            <a:extLst>
              <a:ext uri="{FF2B5EF4-FFF2-40B4-BE49-F238E27FC236}">
                <a16:creationId xmlns:a16="http://schemas.microsoft.com/office/drawing/2014/main" xmlns="" id="{7CCD22EC-874E-9810-7272-0254E6F7D431}"/>
              </a:ext>
            </a:extLst>
          </p:cNvPr>
          <p:cNvSpPr txBox="1"/>
          <p:nvPr/>
        </p:nvSpPr>
        <p:spPr>
          <a:xfrm>
            <a:off x="1529550" y="243959"/>
            <a:ext cx="8757449"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3200" dirty="0" err="1">
                <a:solidFill>
                  <a:srgbClr val="036119"/>
                </a:solidFill>
                <a:latin typeface="Nunito Black" pitchFamily="2" charset="0"/>
                <a:cs typeface="Baloo 2 SemiBold" pitchFamily="2" charset="0"/>
              </a:rPr>
              <a:t>Điều</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gì</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làm</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chó</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đốm</a:t>
            </a:r>
            <a:r>
              <a:rPr lang="en-US" sz="3200" dirty="0">
                <a:solidFill>
                  <a:srgbClr val="036119"/>
                </a:solidFill>
                <a:latin typeface="Nunito Black" pitchFamily="2" charset="0"/>
                <a:cs typeface="Baloo 2 SemiBold" pitchFamily="2" charset="0"/>
              </a:rPr>
              <a:t> con </a:t>
            </a:r>
            <a:r>
              <a:rPr lang="en-US" sz="3200" dirty="0" err="1">
                <a:solidFill>
                  <a:srgbClr val="036119"/>
                </a:solidFill>
                <a:latin typeface="Nunito Black" pitchFamily="2" charset="0"/>
                <a:cs typeface="Baloo 2 SemiBold" pitchFamily="2" charset="0"/>
              </a:rPr>
              <a:t>ngạc</a:t>
            </a:r>
            <a:r>
              <a:rPr lang="en-US" sz="3200" dirty="0">
                <a:solidFill>
                  <a:srgbClr val="036119"/>
                </a:solidFill>
                <a:latin typeface="Nunito Black" pitchFamily="2" charset="0"/>
                <a:cs typeface="Baloo 2 SemiBold" pitchFamily="2" charset="0"/>
              </a:rPr>
              <a:t> </a:t>
            </a:r>
            <a:r>
              <a:rPr lang="en-US" sz="3200" dirty="0" err="1">
                <a:solidFill>
                  <a:srgbClr val="036119"/>
                </a:solidFill>
                <a:latin typeface="Nunito Black" pitchFamily="2" charset="0"/>
                <a:cs typeface="Baloo 2 SemiBold" pitchFamily="2" charset="0"/>
              </a:rPr>
              <a:t>nhiên</a:t>
            </a:r>
            <a:r>
              <a:rPr lang="en-US" sz="3200" dirty="0">
                <a:solidFill>
                  <a:srgbClr val="036119"/>
                </a:solidFill>
                <a:latin typeface="Nunito Black" pitchFamily="2" charset="0"/>
                <a:cs typeface="Baloo 2 SemiBold" pitchFamily="2" charset="0"/>
              </a:rPr>
              <a:t>?</a:t>
            </a:r>
            <a:endParaRPr kumimoji="0" lang="en-US" sz="3200" b="0" i="0" u="none" strike="noStrike" kern="1200" cap="none" spc="0" normalizeH="0" baseline="0" noProof="0" dirty="0">
              <a:ln>
                <a:noFill/>
              </a:ln>
              <a:solidFill>
                <a:srgbClr val="036119"/>
              </a:solidFill>
              <a:effectLst/>
              <a:uLnTx/>
              <a:uFillTx/>
              <a:latin typeface="Nunito Black" pitchFamily="2" charset="0"/>
              <a:cs typeface="Baloo 2 SemiBold" pitchFamily="2" charset="0"/>
            </a:endParaRPr>
          </a:p>
        </p:txBody>
      </p:sp>
      <p:sp>
        <p:nvSpPr>
          <p:cNvPr id="12" name="Arrow: Right 16">
            <a:extLst>
              <a:ext uri="{FF2B5EF4-FFF2-40B4-BE49-F238E27FC236}">
                <a16:creationId xmlns:a16="http://schemas.microsoft.com/office/drawing/2014/main" xmlns="" id="{20A2D69E-61A8-ECFB-AD2D-86A364EF4EC5}"/>
              </a:ext>
            </a:extLst>
          </p:cNvPr>
          <p:cNvSpPr/>
          <p:nvPr/>
        </p:nvSpPr>
        <p:spPr>
          <a:xfrm rot="158808">
            <a:off x="5738996" y="267655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Nunito Black" panose="00000A00000000000000" pitchFamily="2" charset="0"/>
            </a:endParaRPr>
          </a:p>
        </p:txBody>
      </p:sp>
      <p:pic>
        <p:nvPicPr>
          <p:cNvPr id="13" name="Picture 12"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250336" y="4216671"/>
            <a:ext cx="3179664" cy="2641857"/>
          </a:xfrm>
          <a:prstGeom prst="rect">
            <a:avLst/>
          </a:prstGeom>
        </p:spPr>
      </p:pic>
      <p:sp>
        <p:nvSpPr>
          <p:cNvPr id="10" name="Cloud 9">
            <a:extLst>
              <a:ext uri="{FF2B5EF4-FFF2-40B4-BE49-F238E27FC236}">
                <a16:creationId xmlns:a16="http://schemas.microsoft.com/office/drawing/2014/main" xmlns="" id="{9983C60C-E901-DAA5-AC1C-ABD9B76BCFAC}"/>
              </a:ext>
            </a:extLst>
          </p:cNvPr>
          <p:cNvSpPr/>
          <p:nvPr/>
        </p:nvSpPr>
        <p:spPr>
          <a:xfrm>
            <a:off x="6934200" y="3984522"/>
            <a:ext cx="3048000" cy="109457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Thảo</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luận</a:t>
            </a:r>
            <a:r>
              <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28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nhóm</a:t>
            </a:r>
            <a:endParaRPr kumimoji="0" lang="en-US" sz="28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
        <p:nvSpPr>
          <p:cNvPr id="11" name="TextBox 10">
            <a:extLst>
              <a:ext uri="{FF2B5EF4-FFF2-40B4-BE49-F238E27FC236}">
                <a16:creationId xmlns:a16="http://schemas.microsoft.com/office/drawing/2014/main" xmlns="" id="{72394C7F-54D6-6ADA-CA74-0E777B76041C}"/>
              </a:ext>
            </a:extLst>
          </p:cNvPr>
          <p:cNvSpPr txBox="1"/>
          <p:nvPr/>
        </p:nvSpPr>
        <p:spPr>
          <a:xfrm>
            <a:off x="6553200" y="2287309"/>
            <a:ext cx="5638800" cy="1384995"/>
          </a:xfrm>
          <a:prstGeom prst="rect">
            <a:avLst/>
          </a:prstGeom>
          <a:noFill/>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Nunito Black" panose="00000A00000000000000" pitchFamily="2" charset="0"/>
              </a:rPr>
              <a:t>Mặt</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trời</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vẫn</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cứ</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mọc</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đằng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đông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trong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khi</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chó</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đốm</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đang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chờ</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mặt</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trời</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ở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đằng</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 </a:t>
            </a:r>
            <a:r>
              <a:rPr kumimoji="0" lang="en-US" sz="2800" b="0" i="0" u="none" strike="noStrike" kern="1200" cap="none" spc="0" normalizeH="0" noProof="0" dirty="0" err="1">
                <a:ln>
                  <a:noFill/>
                </a:ln>
                <a:solidFill>
                  <a:srgbClr val="FF0000"/>
                </a:solidFill>
                <a:effectLst/>
                <a:uLnTx/>
                <a:uFillTx/>
                <a:latin typeface="Nunito Black" panose="00000A00000000000000" pitchFamily="2" charset="0"/>
              </a:rPr>
              <a:t>tây</a:t>
            </a:r>
            <a:r>
              <a:rPr kumimoji="0" lang="en-US" sz="2800" b="0" i="0" u="none" strike="noStrike" kern="1200" cap="none" spc="0" normalizeH="0" noProof="0" dirty="0">
                <a:ln>
                  <a:noFill/>
                </a:ln>
                <a:solidFill>
                  <a:srgbClr val="FF0000"/>
                </a:solidFill>
                <a:effectLst/>
                <a:uLnTx/>
                <a:uFillTx/>
                <a:latin typeface="Nunito Black" panose="00000A00000000000000" pitchFamily="2" charset="0"/>
              </a:rPr>
              <a:t>.</a:t>
            </a:r>
            <a:endParaRPr kumimoji="0" lang="en-US" sz="2800" b="0" i="0" u="none" strike="noStrike" kern="1200" cap="none" spc="0" normalizeH="0" baseline="0" noProof="0" dirty="0">
              <a:ln>
                <a:noFill/>
              </a:ln>
              <a:solidFill>
                <a:srgbClr val="FF0000"/>
              </a:solidFill>
              <a:effectLst/>
              <a:uLnTx/>
              <a:uFillTx/>
              <a:latin typeface="Nunito Black" panose="00000A00000000000000" pitchFamily="2" charset="0"/>
            </a:endParaRPr>
          </a:p>
        </p:txBody>
      </p:sp>
    </p:spTree>
    <p:extLst>
      <p:ext uri="{BB962C8B-B14F-4D97-AF65-F5344CB8AC3E}">
        <p14:creationId xmlns:p14="http://schemas.microsoft.com/office/powerpoint/2010/main" val="2219544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grpId="1" nodeType="clickEffect">
                                  <p:stCondLst>
                                    <p:cond delay="0"/>
                                  </p:stCondLst>
                                  <p:childTnLst>
                                    <p:animEffect transition="out" filter="box(out)">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P spid="10" grpId="1"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xmlns="" id="{93717FB4-F4D2-8B3D-8523-8E63C4138DB2}"/>
              </a:ext>
            </a:extLst>
          </p:cNvPr>
          <p:cNvSpPr txBox="1"/>
          <p:nvPr/>
        </p:nvSpPr>
        <p:spPr>
          <a:xfrm>
            <a:off x="2514600" y="1295400"/>
            <a:ext cx="6705600" cy="492443"/>
          </a:xfrm>
          <a:prstGeom prst="rect">
            <a:avLst/>
          </a:prstGeom>
        </p:spPr>
        <p:txBody>
          <a:bodyPr wrap="square" lIns="0" tIns="0" rIns="0" bIns="0" rtlCol="0" anchor="t">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Chó</a:t>
            </a: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đốm</a:t>
            </a:r>
            <a:r>
              <a:rPr kumimoji="0" lang="en-US" sz="3200" b="1" i="0" u="none" strike="noStrike" kern="1200" cap="none" spc="0" normalizeH="0" baseline="0" noProof="0" dirty="0">
                <a:ln>
                  <a:noFill/>
                </a:ln>
                <a:solidFill>
                  <a:srgbClr val="FF0000"/>
                </a:solidFill>
                <a:effectLst/>
                <a:uLnTx/>
                <a:uFillTx/>
                <a:latin typeface="Nunito Black" pitchFamily="2" charset="0"/>
              </a:rPr>
              <a:t> con </a:t>
            </a:r>
            <a:r>
              <a:rPr kumimoji="0" lang="en-US" sz="3200" b="1" i="0" u="none" strike="noStrike" kern="1200" cap="none" spc="0" normalizeH="0" baseline="0" noProof="0" dirty="0" err="1">
                <a:ln>
                  <a:noFill/>
                </a:ln>
                <a:solidFill>
                  <a:srgbClr val="FF0000"/>
                </a:solidFill>
                <a:effectLst/>
                <a:uLnTx/>
                <a:uFillTx/>
                <a:latin typeface="Nunito Black" pitchFamily="2" charset="0"/>
              </a:rPr>
              <a:t>và</a:t>
            </a: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mặt</a:t>
            </a:r>
            <a:r>
              <a:rPr kumimoji="0" lang="en-US" sz="3200" b="1" i="0" u="none" strike="noStrike" kern="1200" cap="none" spc="0" normalizeH="0" baseline="0" noProof="0" dirty="0">
                <a:ln>
                  <a:noFill/>
                </a:ln>
                <a:solidFill>
                  <a:srgbClr val="FF0000"/>
                </a:solidFill>
                <a:effectLst/>
                <a:uLnTx/>
                <a:uFillTx/>
                <a:latin typeface="Nunito Black" pitchFamily="2"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rPr>
              <a:t>trời</a:t>
            </a:r>
            <a:endParaRPr kumimoji="0" lang="en-US" sz="3200" b="0" i="0" u="none" strike="noStrike" kern="1200" cap="none" spc="0" normalizeH="0" baseline="0" noProof="0" dirty="0">
              <a:ln>
                <a:noFill/>
              </a:ln>
              <a:solidFill>
                <a:srgbClr val="FF0000"/>
              </a:solidFill>
              <a:effectLst/>
              <a:uLnTx/>
              <a:uFillTx/>
              <a:latin typeface="Nunito Black" pitchFamily="2" charset="0"/>
            </a:endParaRPr>
          </a:p>
        </p:txBody>
      </p:sp>
      <p:sp>
        <p:nvSpPr>
          <p:cNvPr id="2" name="Rectangle 1"/>
          <p:cNvSpPr/>
          <p:nvPr/>
        </p:nvSpPr>
        <p:spPr>
          <a:xfrm>
            <a:off x="1066582" y="515696"/>
            <a:ext cx="6548140"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00B050"/>
                </a:solidFill>
                <a:effectLst/>
                <a:uLnTx/>
                <a:uFillTx/>
                <a:latin typeface="Nunito Black" pitchFamily="2" charset="0"/>
                <a:ea typeface="Tahoma" panose="020B0604030504040204" pitchFamily="34" charset="0"/>
                <a:cs typeface="Tahoma" panose="020B0604030504040204" pitchFamily="34" charset="0"/>
              </a:rPr>
              <a:t>2.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Kể</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lại</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toàn</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bộ</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câu</a:t>
            </a:r>
            <a:r>
              <a:rPr lang="en-US" sz="3600" b="1" dirty="0">
                <a:solidFill>
                  <a:srgbClr val="00B050"/>
                </a:solidFill>
                <a:latin typeface="Nunito Black" pitchFamily="2" charset="0"/>
                <a:ea typeface="Tahoma" panose="020B0604030504040204" pitchFamily="34" charset="0"/>
                <a:cs typeface="Tahoma" panose="020B0604030504040204" pitchFamily="34" charset="0"/>
              </a:rPr>
              <a:t> </a:t>
            </a:r>
            <a:r>
              <a:rPr lang="en-US" sz="3600" b="1" dirty="0" err="1">
                <a:solidFill>
                  <a:srgbClr val="00B050"/>
                </a:solidFill>
                <a:latin typeface="Nunito Black" pitchFamily="2" charset="0"/>
                <a:ea typeface="Tahoma" panose="020B0604030504040204" pitchFamily="34" charset="0"/>
                <a:cs typeface="Tahoma" panose="020B0604030504040204" pitchFamily="34" charset="0"/>
              </a:rPr>
              <a:t>chuyện</a:t>
            </a:r>
            <a:r>
              <a:rPr kumimoji="0" lang="en-US" sz="3600" b="1" i="0" u="none" strike="noStrike" kern="1200" cap="none" spc="0" normalizeH="0" baseline="0" noProof="0" dirty="0">
                <a:ln>
                  <a:noFill/>
                </a:ln>
                <a:solidFill>
                  <a:srgbClr val="00B050"/>
                </a:solidFill>
                <a:effectLst/>
                <a:uLnTx/>
                <a:uFillTx/>
                <a:latin typeface="Nunito Black" pitchFamily="2" charset="0"/>
                <a:ea typeface="Tahoma" panose="020B0604030504040204" pitchFamily="34" charset="0"/>
                <a:cs typeface="Tahoma" panose="020B0604030504040204" pitchFamily="34" charset="0"/>
              </a:rPr>
              <a:t>.</a:t>
            </a:r>
          </a:p>
        </p:txBody>
      </p:sp>
      <p:pic>
        <p:nvPicPr>
          <p:cNvPr id="5" name="Picture 4"/>
          <p:cNvPicPr>
            <a:picLocks noChangeAspect="1"/>
          </p:cNvPicPr>
          <p:nvPr/>
        </p:nvPicPr>
        <p:blipFill>
          <a:blip r:embed="rId4"/>
          <a:stretch>
            <a:fillRect/>
          </a:stretch>
        </p:blipFill>
        <p:spPr>
          <a:xfrm>
            <a:off x="6076435" y="2107287"/>
            <a:ext cx="5810765" cy="2849949"/>
          </a:xfrm>
          <a:prstGeom prst="rect">
            <a:avLst/>
          </a:prstGeom>
        </p:spPr>
      </p:pic>
      <p:pic>
        <p:nvPicPr>
          <p:cNvPr id="6" name="Picture 5"/>
          <p:cNvPicPr>
            <a:picLocks noChangeAspect="1"/>
          </p:cNvPicPr>
          <p:nvPr/>
        </p:nvPicPr>
        <p:blipFill>
          <a:blip r:embed="rId5"/>
          <a:stretch>
            <a:fillRect/>
          </a:stretch>
        </p:blipFill>
        <p:spPr>
          <a:xfrm>
            <a:off x="299522" y="2107287"/>
            <a:ext cx="5791200" cy="2849949"/>
          </a:xfrm>
          <a:prstGeom prst="rect">
            <a:avLst/>
          </a:prstGeom>
        </p:spPr>
      </p:pic>
      <p:sp>
        <p:nvSpPr>
          <p:cNvPr id="9" name="Cloud 8">
            <a:extLst>
              <a:ext uri="{FF2B5EF4-FFF2-40B4-BE49-F238E27FC236}">
                <a16:creationId xmlns:a16="http://schemas.microsoft.com/office/drawing/2014/main" xmlns="" id="{9983C60C-E901-DAA5-AC1C-ABD9B76BCFAC}"/>
              </a:ext>
            </a:extLst>
          </p:cNvPr>
          <p:cNvSpPr/>
          <p:nvPr/>
        </p:nvSpPr>
        <p:spPr>
          <a:xfrm>
            <a:off x="4566722" y="5319186"/>
            <a:ext cx="3048000" cy="109457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6">
                    <a:lumMod val="50000"/>
                  </a:schemeClr>
                </a:solidFill>
                <a:effectLst/>
                <a:uLnTx/>
                <a:uFillTx/>
                <a:latin typeface="#9Slide03 AmpleSoft Bold" panose="02000000000000000000" pitchFamily="2" charset="0"/>
                <a:ea typeface="+mn-ea"/>
                <a:cs typeface="+mn-cs"/>
              </a:rPr>
              <a:t>Kể</a:t>
            </a:r>
            <a:r>
              <a:rPr kumimoji="0" lang="en-US" sz="2800" b="0" i="0" u="none" strike="noStrike" kern="1200" cap="none" spc="0" normalizeH="0" noProof="0" dirty="0">
                <a:ln>
                  <a:noFill/>
                </a:ln>
                <a:solidFill>
                  <a:schemeClr val="accent6">
                    <a:lumMod val="50000"/>
                  </a:schemeClr>
                </a:solidFill>
                <a:effectLst/>
                <a:uLnTx/>
                <a:uFillTx/>
                <a:latin typeface="#9Slide03 AmpleSoft Bold" panose="02000000000000000000" pitchFamily="2" charset="0"/>
                <a:ea typeface="+mn-ea"/>
                <a:cs typeface="+mn-cs"/>
              </a:rPr>
              <a:t> </a:t>
            </a:r>
            <a:r>
              <a:rPr kumimoji="0" lang="en-US" sz="2800" b="0" i="0" u="none" strike="noStrike" kern="1200" cap="none" spc="0" normalizeH="0" noProof="0" dirty="0" err="1">
                <a:ln>
                  <a:noFill/>
                </a:ln>
                <a:solidFill>
                  <a:schemeClr val="accent6">
                    <a:lumMod val="50000"/>
                  </a:schemeClr>
                </a:solidFill>
                <a:effectLst/>
                <a:uLnTx/>
                <a:uFillTx/>
                <a:latin typeface="#9Slide03 AmpleSoft Bold" panose="02000000000000000000" pitchFamily="2" charset="0"/>
                <a:ea typeface="+mn-ea"/>
                <a:cs typeface="+mn-cs"/>
              </a:rPr>
              <a:t>nối</a:t>
            </a:r>
            <a:r>
              <a:rPr kumimoji="0" lang="en-US" sz="2800" b="0" i="0" u="none" strike="noStrike" kern="1200" cap="none" spc="0" normalizeH="0" noProof="0" dirty="0">
                <a:ln>
                  <a:noFill/>
                </a:ln>
                <a:solidFill>
                  <a:schemeClr val="accent6">
                    <a:lumMod val="50000"/>
                  </a:schemeClr>
                </a:solidFill>
                <a:effectLst/>
                <a:uLnTx/>
                <a:uFillTx/>
                <a:latin typeface="#9Slide03 AmpleSoft Bold" panose="02000000000000000000" pitchFamily="2" charset="0"/>
                <a:ea typeface="+mn-ea"/>
                <a:cs typeface="+mn-cs"/>
              </a:rPr>
              <a:t> </a:t>
            </a:r>
            <a:r>
              <a:rPr kumimoji="0" lang="en-US" sz="2800" b="0" i="0" u="none" strike="noStrike" kern="1200" cap="none" spc="0" normalizeH="0" noProof="0" dirty="0" err="1">
                <a:ln>
                  <a:noFill/>
                </a:ln>
                <a:solidFill>
                  <a:schemeClr val="accent6">
                    <a:lumMod val="50000"/>
                  </a:schemeClr>
                </a:solidFill>
                <a:effectLst/>
                <a:uLnTx/>
                <a:uFillTx/>
                <a:latin typeface="#9Slide03 AmpleSoft Bold" panose="02000000000000000000" pitchFamily="2" charset="0"/>
                <a:ea typeface="+mn-ea"/>
                <a:cs typeface="+mn-cs"/>
              </a:rPr>
              <a:t>tiếp</a:t>
            </a:r>
            <a:endParaRPr kumimoji="0" lang="en-US" sz="2800" b="0" i="0" u="none" strike="noStrike" kern="1200" cap="none" spc="0" normalizeH="0" baseline="0" noProof="0" dirty="0">
              <a:ln>
                <a:noFill/>
              </a:ln>
              <a:solidFill>
                <a:schemeClr val="accent6">
                  <a:lumMod val="50000"/>
                </a:schemeClr>
              </a:solidFill>
              <a:effectLst/>
              <a:uLnTx/>
              <a:uFillTx/>
              <a:latin typeface="#9Slide03 AmpleSoft Bold" panose="02000000000000000000" pitchFamily="2" charset="0"/>
              <a:ea typeface="+mn-ea"/>
              <a:cs typeface="+mn-cs"/>
            </a:endParaRPr>
          </a:p>
        </p:txBody>
      </p:sp>
      <p:sp>
        <p:nvSpPr>
          <p:cNvPr id="10" name="Cloud 9">
            <a:extLst>
              <a:ext uri="{FF2B5EF4-FFF2-40B4-BE49-F238E27FC236}">
                <a16:creationId xmlns:a16="http://schemas.microsoft.com/office/drawing/2014/main" xmlns="" id="{9983C60C-E901-DAA5-AC1C-ABD9B76BCFAC}"/>
              </a:ext>
            </a:extLst>
          </p:cNvPr>
          <p:cNvSpPr/>
          <p:nvPr/>
        </p:nvSpPr>
        <p:spPr>
          <a:xfrm>
            <a:off x="4532086" y="5181600"/>
            <a:ext cx="4002314" cy="1447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36119"/>
                </a:solidFill>
                <a:effectLst/>
                <a:uLnTx/>
                <a:uFillTx/>
                <a:latin typeface="Nunito Black" pitchFamily="2" charset="0"/>
              </a:rPr>
              <a:t>Kể</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toàn</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bộ</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câu</a:t>
            </a:r>
            <a:r>
              <a:rPr kumimoji="0" lang="en-US" sz="2800" b="0" i="0" u="none" strike="noStrike" kern="1200" cap="none" spc="0" normalizeH="0" noProof="0" dirty="0">
                <a:ln>
                  <a:noFill/>
                </a:ln>
                <a:solidFill>
                  <a:srgbClr val="036119"/>
                </a:solidFill>
                <a:effectLst/>
                <a:uLnTx/>
                <a:uFillTx/>
                <a:latin typeface="Nunito Black" pitchFamily="2" charset="0"/>
              </a:rPr>
              <a:t> </a:t>
            </a:r>
            <a:r>
              <a:rPr kumimoji="0" lang="en-US" sz="2800" b="0" i="0" u="none" strike="noStrike" kern="1200" cap="none" spc="0" normalizeH="0" noProof="0" dirty="0" err="1">
                <a:ln>
                  <a:noFill/>
                </a:ln>
                <a:solidFill>
                  <a:srgbClr val="036119"/>
                </a:solidFill>
                <a:effectLst/>
                <a:uLnTx/>
                <a:uFillTx/>
                <a:latin typeface="Nunito Black" pitchFamily="2" charset="0"/>
              </a:rPr>
              <a:t>chuyện</a:t>
            </a:r>
            <a:endParaRPr kumimoji="0" lang="en-US" sz="2800" b="0" i="0" u="none" strike="noStrike" kern="1200" cap="none" spc="0" normalizeH="0" baseline="0" noProof="0" dirty="0">
              <a:ln>
                <a:noFill/>
              </a:ln>
              <a:solidFill>
                <a:srgbClr val="036119"/>
              </a:solidFill>
              <a:effectLst/>
              <a:uLnTx/>
              <a:uFillTx/>
              <a:latin typeface="Nunito Black" pitchFamily="2" charset="0"/>
            </a:endParaRPr>
          </a:p>
        </p:txBody>
      </p:sp>
    </p:spTree>
    <p:extLst>
      <p:ext uri="{BB962C8B-B14F-4D97-AF65-F5344CB8AC3E}">
        <p14:creationId xmlns:p14="http://schemas.microsoft.com/office/powerpoint/2010/main" val="1618394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0" y="24063"/>
            <a:ext cx="957155" cy="762066"/>
          </a:xfrm>
          <a:prstGeom prst="rect">
            <a:avLst/>
          </a:prstGeom>
        </p:spPr>
      </p:pic>
      <p:sp>
        <p:nvSpPr>
          <p:cNvPr id="12" name="TextBox 11">
            <a:extLst>
              <a:ext uri="{FF2B5EF4-FFF2-40B4-BE49-F238E27FC236}">
                <a16:creationId xmlns:a16="http://schemas.microsoft.com/office/drawing/2014/main" xmlns="" id="{7CCD22EC-874E-9810-7272-0254E6F7D431}"/>
              </a:ext>
            </a:extLst>
          </p:cNvPr>
          <p:cNvSpPr txBox="1"/>
          <p:nvPr/>
        </p:nvSpPr>
        <p:spPr>
          <a:xfrm>
            <a:off x="0" y="2324403"/>
            <a:ext cx="23622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smtClean="0">
                <a:solidFill>
                  <a:srgbClr val="06C233"/>
                </a:solidFill>
                <a:latin typeface="Nunito Black" pitchFamily="2" charset="0"/>
                <a:cs typeface="Baloo 2 SemiBold" pitchFamily="2" charset="0"/>
              </a:rPr>
              <a:t>Luyện</a:t>
            </a:r>
            <a:r>
              <a:rPr lang="en-US" sz="2800" dirty="0" smtClean="0">
                <a:solidFill>
                  <a:srgbClr val="06C233"/>
                </a:solidFill>
                <a:latin typeface="Nunito Black" pitchFamily="2" charset="0"/>
                <a:cs typeface="Baloo 2 SemiBold" pitchFamily="2" charset="0"/>
              </a:rPr>
              <a:t> </a:t>
            </a:r>
            <a:r>
              <a:rPr lang="en-US" sz="2800" dirty="0" err="1" smtClean="0">
                <a:solidFill>
                  <a:srgbClr val="06C233"/>
                </a:solidFill>
                <a:latin typeface="Nunito Black" pitchFamily="2" charset="0"/>
                <a:cs typeface="Baloo 2 SemiBold" pitchFamily="2" charset="0"/>
              </a:rPr>
              <a:t>đọc</a:t>
            </a:r>
            <a:r>
              <a:rPr lang="en-US" sz="2800" dirty="0" smtClean="0">
                <a:solidFill>
                  <a:srgbClr val="06C233"/>
                </a:solidFill>
                <a:latin typeface="Nunito Black" pitchFamily="2" charset="0"/>
                <a:cs typeface="Baloo 2 SemiBold" pitchFamily="2" charset="0"/>
              </a:rPr>
              <a:t>:</a:t>
            </a:r>
            <a:endParaRPr lang="en-US" sz="2800" dirty="0">
              <a:solidFill>
                <a:srgbClr val="06C233"/>
              </a:solidFill>
              <a:latin typeface="Nunito Black" pitchFamily="2" charset="0"/>
              <a:cs typeface="Baloo 2 SemiBold" pitchFamily="2" charset="0"/>
            </a:endParaRPr>
          </a:p>
        </p:txBody>
      </p:sp>
      <p:sp>
        <p:nvSpPr>
          <p:cNvPr id="6" name="TextBox 5">
            <a:extLst>
              <a:ext uri="{FF2B5EF4-FFF2-40B4-BE49-F238E27FC236}">
                <a16:creationId xmlns:a16="http://schemas.microsoft.com/office/drawing/2014/main" xmlns="" id="{AB010EE4-2D5C-B5CF-5E1D-6B867978BE57}"/>
              </a:ext>
            </a:extLst>
          </p:cNvPr>
          <p:cNvSpPr txBox="1"/>
          <p:nvPr/>
        </p:nvSpPr>
        <p:spPr>
          <a:xfrm>
            <a:off x="1235803" y="4865965"/>
            <a:ext cx="3808125" cy="1992035"/>
          </a:xfrm>
          <a:prstGeom prst="roundRect">
            <a:avLst/>
          </a:prstGeom>
          <a:solidFill>
            <a:srgbClr val="EAF9FF"/>
          </a:solidFill>
        </p:spPr>
        <p:txBody>
          <a:bodyPr wrap="square">
            <a:spAutoFit/>
          </a:bodyPr>
          <a:lstStyle/>
          <a:p>
            <a:pPr marL="72000" fontAlgn="t">
              <a:spcBef>
                <a:spcPts val="600"/>
              </a:spcBef>
              <a:defRPr/>
            </a:pPr>
            <a:r>
              <a:rPr lang="vi-VN" sz="2400" dirty="0">
                <a:solidFill>
                  <a:prstClr val="black"/>
                </a:solidFill>
                <a:latin typeface="#9Slide03 Arima Madurai Black" panose="020B0604020202020204" charset="0"/>
                <a:cs typeface="#9Slide03 Arima Madurai Black" panose="020B0604020202020204" charset="0"/>
              </a:rPr>
              <a:t>Sớm nay em thức dậy</a:t>
            </a:r>
          </a:p>
          <a:p>
            <a:pPr marL="72000" fontAlgn="t">
              <a:spcBef>
                <a:spcPts val="600"/>
              </a:spcBef>
              <a:defRPr/>
            </a:pPr>
            <a:r>
              <a:rPr lang="vi-VN" sz="2400" dirty="0">
                <a:solidFill>
                  <a:prstClr val="black"/>
                </a:solidFill>
                <a:latin typeface="#9Slide03 Arima Madurai Black" panose="020B0604020202020204" charset="0"/>
                <a:cs typeface="#9Slide03 Arima Madurai Black" panose="020B0604020202020204" charset="0"/>
              </a:rPr>
              <a:t>Trời sáng tự bao giờ</a:t>
            </a:r>
          </a:p>
          <a:p>
            <a:pPr marL="72000" fontAlgn="t">
              <a:spcBef>
                <a:spcPts val="600"/>
              </a:spcBef>
              <a:defRPr/>
            </a:pPr>
            <a:r>
              <a:rPr lang="vi-VN" sz="2400" dirty="0">
                <a:solidFill>
                  <a:prstClr val="black"/>
                </a:solidFill>
                <a:latin typeface="#9Slide03 Arima Madurai Black" panose="020B0604020202020204" charset="0"/>
                <a:cs typeface="#9Slide03 Arima Madurai Black" panose="020B0604020202020204" charset="0"/>
              </a:rPr>
              <a:t>Mùa hè kì lạ chưa</a:t>
            </a:r>
          </a:p>
          <a:p>
            <a:pPr marL="72000" fontAlgn="t">
              <a:spcBef>
                <a:spcPts val="600"/>
              </a:spcBef>
              <a:defRPr/>
            </a:pPr>
            <a:r>
              <a:rPr lang="vi-VN" sz="2400" dirty="0">
                <a:solidFill>
                  <a:prstClr val="black"/>
                </a:solidFill>
                <a:latin typeface="#9Slide03 Arima Madurai Black" panose="020B0604020202020204" charset="0"/>
                <a:cs typeface="#9Slide03 Arima Madurai Black" panose="020B0604020202020204" charset="0"/>
              </a:rPr>
              <a:t>Mặt trời ưa dậy sớm.</a:t>
            </a:r>
            <a:endParaRPr lang="en-US" sz="2400" dirty="0">
              <a:solidFill>
                <a:prstClr val="black"/>
              </a:solidFill>
              <a:latin typeface="#9Slide03 Arima Madurai Black" panose="020B0604020202020204" charset="0"/>
              <a:cs typeface="#9Slide03 Arima Madurai Black" panose="020B0604020202020204" charset="0"/>
            </a:endParaRPr>
          </a:p>
        </p:txBody>
      </p:sp>
      <p:sp>
        <p:nvSpPr>
          <p:cNvPr id="15" name="矩形 26">
            <a:extLst>
              <a:ext uri="{FF2B5EF4-FFF2-40B4-BE49-F238E27FC236}">
                <a16:creationId xmlns:a16="http://schemas.microsoft.com/office/drawing/2014/main" xmlns="" id="{37F6B9D2-2DC5-DE63-02A5-2ED8DDCDD0DA}"/>
              </a:ext>
            </a:extLst>
          </p:cNvPr>
          <p:cNvSpPr/>
          <p:nvPr/>
        </p:nvSpPr>
        <p:spPr>
          <a:xfrm>
            <a:off x="1235803" y="191515"/>
            <a:ext cx="9740444" cy="707886"/>
          </a:xfrm>
          <a:prstGeom prst="rect">
            <a:avLst/>
          </a:prstGeom>
          <a:noFill/>
          <a:ln w="9525">
            <a:noFill/>
            <a:miter lim="800000"/>
            <a:headEnd/>
            <a:tailEnd/>
          </a:ln>
          <a:effectLst/>
        </p:spPr>
        <p:txBody>
          <a:bodyPr wrap="square">
            <a:spAutoFit/>
          </a:bodyPr>
          <a:lstStyle/>
          <a:p>
            <a:pPr algn="ctr" defTabSz="914400">
              <a:defRPr/>
            </a:pP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Thứ</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Bảy</a:t>
            </a:r>
            <a:r>
              <a:rPr lang="en-US" altLang="zh-CN" sz="4000" b="1" i="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ngày</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24 </a:t>
            </a: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tháng</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09 </a:t>
            </a: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năm</a:t>
            </a:r>
            <a:r>
              <a:rPr lang="en-US" altLang="zh-CN" sz="4000" b="1" i="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2022</a:t>
            </a:r>
            <a:endParaRPr lang="zh-CN" altLang="en-US" sz="4000" b="1" i="1" dirty="0">
              <a:solidFill>
                <a:srgbClr val="FF0000"/>
              </a:solidFill>
              <a:latin typeface="Open Sans" panose="020B0606030504020204" pitchFamily="34" charset="0"/>
              <a:cs typeface="Open Sans" panose="020B0606030504020204" pitchFamily="34" charset="0"/>
              <a:sym typeface="+mn-lt"/>
            </a:endParaRPr>
          </a:p>
        </p:txBody>
      </p:sp>
      <p:sp>
        <p:nvSpPr>
          <p:cNvPr id="16" name="TextBox 29">
            <a:extLst>
              <a:ext uri="{FF2B5EF4-FFF2-40B4-BE49-F238E27FC236}">
                <a16:creationId xmlns:a16="http://schemas.microsoft.com/office/drawing/2014/main" xmlns="" id="{E64AE5AA-0D42-C94E-0B66-35F1F2A9D24A}"/>
              </a:ext>
            </a:extLst>
          </p:cNvPr>
          <p:cNvSpPr txBox="1"/>
          <p:nvPr/>
        </p:nvSpPr>
        <p:spPr>
          <a:xfrm>
            <a:off x="2514600" y="943269"/>
            <a:ext cx="6350193" cy="820738"/>
          </a:xfrm>
          <a:prstGeom prst="rect">
            <a:avLst/>
          </a:prstGeom>
        </p:spPr>
        <p:txBody>
          <a:bodyPr wrap="square" lIns="0" tIns="0" rIns="0" bIns="0" rtlCol="0" anchor="t">
            <a:spAutoFit/>
          </a:bodyPr>
          <a:lstStyle/>
          <a:p>
            <a:pPr algn="ctr">
              <a:lnSpc>
                <a:spcPts val="6400"/>
              </a:lnSpc>
              <a:spcBef>
                <a:spcPct val="0"/>
              </a:spcBef>
            </a:pPr>
            <a:r>
              <a:rPr lang="en-US" sz="5334" b="1" spc="-133" dirty="0" err="1">
                <a:solidFill>
                  <a:srgbClr val="73C532"/>
                </a:solidFill>
                <a:latin typeface="Sriracha"/>
              </a:rPr>
              <a:t>Tiếng</a:t>
            </a:r>
            <a:r>
              <a:rPr lang="en-US" sz="5334" b="1" spc="-133" dirty="0">
                <a:solidFill>
                  <a:srgbClr val="73C532"/>
                </a:solidFill>
                <a:latin typeface="Sriracha"/>
              </a:rPr>
              <a:t> </a:t>
            </a:r>
            <a:r>
              <a:rPr lang="en-US" sz="5334" b="1" spc="-133" dirty="0" err="1" smtClean="0">
                <a:solidFill>
                  <a:srgbClr val="73C532"/>
                </a:solidFill>
                <a:latin typeface="Sriracha"/>
              </a:rPr>
              <a:t>Việt</a:t>
            </a:r>
            <a:endParaRPr lang="en-US" sz="5334" b="1" spc="-133" dirty="0">
              <a:solidFill>
                <a:srgbClr val="73C532"/>
              </a:solidFill>
              <a:latin typeface="Sriracha"/>
            </a:endParaRPr>
          </a:p>
        </p:txBody>
      </p:sp>
      <p:sp>
        <p:nvSpPr>
          <p:cNvPr id="17" name="TextBox 29">
            <a:extLst>
              <a:ext uri="{FF2B5EF4-FFF2-40B4-BE49-F238E27FC236}">
                <a16:creationId xmlns:a16="http://schemas.microsoft.com/office/drawing/2014/main" xmlns="" id="{909F1AAB-EC29-A0E7-13EA-3DEF951439F9}"/>
              </a:ext>
            </a:extLst>
          </p:cNvPr>
          <p:cNvSpPr txBox="1"/>
          <p:nvPr/>
        </p:nvSpPr>
        <p:spPr>
          <a:xfrm>
            <a:off x="1447800" y="1605574"/>
            <a:ext cx="8912311" cy="820738"/>
          </a:xfrm>
          <a:prstGeom prst="rect">
            <a:avLst/>
          </a:prstGeom>
        </p:spPr>
        <p:txBody>
          <a:bodyPr lIns="0" tIns="0" rIns="0" bIns="0" rtlCol="0" anchor="t">
            <a:spAutoFit/>
          </a:bodyPr>
          <a:lstStyle/>
          <a:p>
            <a:pPr algn="ctr">
              <a:lnSpc>
                <a:spcPts val="6400"/>
              </a:lnSpc>
              <a:spcBef>
                <a:spcPct val="0"/>
              </a:spcBef>
            </a:pPr>
            <a:r>
              <a:rPr lang="en-US" sz="5334" b="1" spc="-133" dirty="0">
                <a:solidFill>
                  <a:srgbClr val="036119"/>
                </a:solidFill>
                <a:latin typeface="Sriracha"/>
              </a:rPr>
              <a:t>BÀI 7: MÙA HÈ LẤP LÁNH</a:t>
            </a:r>
          </a:p>
        </p:txBody>
      </p:sp>
      <p:sp>
        <p:nvSpPr>
          <p:cNvPr id="18" name="TextBox 17">
            <a:extLst>
              <a:ext uri="{FF2B5EF4-FFF2-40B4-BE49-F238E27FC236}">
                <a16:creationId xmlns:a16="http://schemas.microsoft.com/office/drawing/2014/main" xmlns="" id="{7CCD22EC-874E-9810-7272-0254E6F7D431}"/>
              </a:ext>
            </a:extLst>
          </p:cNvPr>
          <p:cNvSpPr txBox="1"/>
          <p:nvPr/>
        </p:nvSpPr>
        <p:spPr>
          <a:xfrm>
            <a:off x="54703" y="3019348"/>
            <a:ext cx="11811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smtClean="0">
                <a:solidFill>
                  <a:srgbClr val="FF0000"/>
                </a:solidFill>
                <a:latin typeface="Nunito Black" pitchFamily="2" charset="0"/>
                <a:cs typeface="Baloo 2 SemiBold" pitchFamily="2" charset="0"/>
              </a:rPr>
              <a:t>Từ</a:t>
            </a:r>
            <a:endParaRPr lang="en-US" sz="2800" dirty="0">
              <a:solidFill>
                <a:srgbClr val="FF0000"/>
              </a:solidFill>
              <a:latin typeface="Nunito Black" pitchFamily="2" charset="0"/>
              <a:cs typeface="Baloo 2 SemiBold" pitchFamily="2" charset="0"/>
            </a:endParaRPr>
          </a:p>
        </p:txBody>
      </p:sp>
      <p:sp>
        <p:nvSpPr>
          <p:cNvPr id="19" name="TextBox 18">
            <a:extLst>
              <a:ext uri="{FF2B5EF4-FFF2-40B4-BE49-F238E27FC236}">
                <a16:creationId xmlns:a16="http://schemas.microsoft.com/office/drawing/2014/main" xmlns="" id="{7CCD22EC-874E-9810-7272-0254E6F7D431}"/>
              </a:ext>
            </a:extLst>
          </p:cNvPr>
          <p:cNvSpPr txBox="1"/>
          <p:nvPr/>
        </p:nvSpPr>
        <p:spPr>
          <a:xfrm>
            <a:off x="2843" y="4719152"/>
            <a:ext cx="117825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smtClean="0">
                <a:solidFill>
                  <a:srgbClr val="FF0000"/>
                </a:solidFill>
                <a:latin typeface="Nunito Black" pitchFamily="2" charset="0"/>
                <a:cs typeface="Baloo 2 SemiBold" pitchFamily="2" charset="0"/>
              </a:rPr>
              <a:t>Câu</a:t>
            </a:r>
            <a:r>
              <a:rPr lang="en-US" sz="2800" dirty="0" smtClean="0">
                <a:solidFill>
                  <a:srgbClr val="FF0000"/>
                </a:solidFill>
                <a:latin typeface="Nunito Black" pitchFamily="2" charset="0"/>
                <a:cs typeface="Baloo 2 SemiBold" pitchFamily="2" charset="0"/>
              </a:rPr>
              <a:t> </a:t>
            </a:r>
            <a:endParaRPr lang="en-US" sz="2800" dirty="0">
              <a:solidFill>
                <a:srgbClr val="FF0000"/>
              </a:solidFill>
              <a:latin typeface="Nunito Black" pitchFamily="2" charset="0"/>
              <a:cs typeface="Baloo 2 SemiBold" pitchFamily="2" charset="0"/>
            </a:endParaRPr>
          </a:p>
        </p:txBody>
      </p:sp>
      <p:sp>
        <p:nvSpPr>
          <p:cNvPr id="20" name="TextBox 19">
            <a:extLst>
              <a:ext uri="{FF2B5EF4-FFF2-40B4-BE49-F238E27FC236}">
                <a16:creationId xmlns:a16="http://schemas.microsoft.com/office/drawing/2014/main" xmlns="" id="{AB010EE4-2D5C-B5CF-5E1D-6B867978BE57}"/>
              </a:ext>
            </a:extLst>
          </p:cNvPr>
          <p:cNvSpPr txBox="1"/>
          <p:nvPr/>
        </p:nvSpPr>
        <p:spPr>
          <a:xfrm>
            <a:off x="1828800" y="3016558"/>
            <a:ext cx="3048000" cy="1992035"/>
          </a:xfrm>
          <a:prstGeom prst="roundRect">
            <a:avLst/>
          </a:prstGeom>
          <a:solidFill>
            <a:srgbClr val="EAF9FF"/>
          </a:solidFill>
        </p:spPr>
        <p:txBody>
          <a:bodyPr wrap="square">
            <a:spAutoFit/>
          </a:bodyPr>
          <a:lstStyle/>
          <a:p>
            <a:pPr marL="72000" fontAlgn="t">
              <a:spcBef>
                <a:spcPts val="600"/>
              </a:spcBef>
              <a:defRPr/>
            </a:pPr>
            <a:r>
              <a:rPr lang="vi-VN" sz="2400" dirty="0" smtClean="0">
                <a:solidFill>
                  <a:prstClr val="black"/>
                </a:solidFill>
                <a:latin typeface="#9Slide03 Arima Madurai Black" panose="020B0604020202020204" charset="0"/>
                <a:cs typeface="#9Slide03 Arima Madurai Black" panose="020B0604020202020204" charset="0"/>
              </a:rPr>
              <a:t>dậy sớm</a:t>
            </a:r>
            <a:endParaRPr lang="en-US" sz="2400" dirty="0" smtClean="0">
              <a:solidFill>
                <a:prstClr val="black"/>
              </a:solidFill>
              <a:latin typeface="#9Slide03 Arima Madurai Black" panose="020B0604020202020204" charset="0"/>
              <a:cs typeface="#9Slide03 Arima Madurai Black" panose="020B0604020202020204" charset="0"/>
            </a:endParaRPr>
          </a:p>
          <a:p>
            <a:pPr marL="72000" fontAlgn="t">
              <a:spcBef>
                <a:spcPts val="600"/>
              </a:spcBef>
              <a:defRPr/>
            </a:pPr>
            <a:r>
              <a:rPr lang="en-US" sz="2400" dirty="0" err="1">
                <a:solidFill>
                  <a:prstClr val="black"/>
                </a:solidFill>
                <a:latin typeface="#9Slide03 Arima Madurai Black" panose="020B0604020202020204" charset="0"/>
                <a:cs typeface="#9Slide03 Arima Madurai Black" panose="020B0604020202020204" charset="0"/>
              </a:rPr>
              <a:t>đ</a:t>
            </a:r>
            <a:r>
              <a:rPr lang="en-US" sz="2400" dirty="0" err="1" smtClean="0">
                <a:solidFill>
                  <a:prstClr val="black"/>
                </a:solidFill>
                <a:latin typeface="#9Slide03 Arima Madurai Black" panose="020B0604020202020204" charset="0"/>
                <a:cs typeface="#9Slide03 Arima Madurai Black" panose="020B0604020202020204" charset="0"/>
              </a:rPr>
              <a:t>ủng</a:t>
            </a:r>
            <a:r>
              <a:rPr lang="en-US" sz="2400" dirty="0" smtClean="0">
                <a:solidFill>
                  <a:prstClr val="black"/>
                </a:solidFill>
                <a:latin typeface="#9Slide03 Arima Madurai Black" panose="020B0604020202020204" charset="0"/>
                <a:cs typeface="#9Slide03 Arima Madurai Black" panose="020B0604020202020204" charset="0"/>
              </a:rPr>
              <a:t> </a:t>
            </a:r>
            <a:r>
              <a:rPr lang="en-US" sz="2400" dirty="0" err="1" smtClean="0">
                <a:solidFill>
                  <a:prstClr val="black"/>
                </a:solidFill>
                <a:latin typeface="#9Slide03 Arima Madurai Black" panose="020B0604020202020204" charset="0"/>
                <a:cs typeface="#9Slide03 Arima Madurai Black" panose="020B0604020202020204" charset="0"/>
              </a:rPr>
              <a:t>đỉnh</a:t>
            </a:r>
            <a:endParaRPr lang="en-US" sz="2400" dirty="0" smtClean="0">
              <a:solidFill>
                <a:prstClr val="black"/>
              </a:solidFill>
              <a:latin typeface="#9Slide03 Arima Madurai Black" panose="020B0604020202020204" charset="0"/>
              <a:cs typeface="#9Slide03 Arima Madurai Black" panose="020B0604020202020204" charset="0"/>
            </a:endParaRPr>
          </a:p>
          <a:p>
            <a:pPr marL="72000" fontAlgn="t">
              <a:spcBef>
                <a:spcPts val="600"/>
              </a:spcBef>
              <a:defRPr/>
            </a:pPr>
            <a:r>
              <a:rPr lang="en-US" sz="2400" dirty="0">
                <a:solidFill>
                  <a:prstClr val="black"/>
                </a:solidFill>
                <a:latin typeface="#9Slide03 Arima Madurai Black" panose="020B0604020202020204" charset="0"/>
                <a:cs typeface="#9Slide03 Arima Madurai Black" panose="020B0604020202020204" charset="0"/>
              </a:rPr>
              <a:t>s</a:t>
            </a:r>
            <a:r>
              <a:rPr lang="en-US" sz="2400" dirty="0" smtClean="0">
                <a:solidFill>
                  <a:prstClr val="black"/>
                </a:solidFill>
                <a:latin typeface="#9Slide03 Arima Madurai Black" panose="020B0604020202020204" charset="0"/>
                <a:cs typeface="#9Slide03 Arima Madurai Black" panose="020B0604020202020204" charset="0"/>
              </a:rPr>
              <a:t>ung </a:t>
            </a:r>
            <a:r>
              <a:rPr lang="en-US" sz="2400" dirty="0" err="1" smtClean="0">
                <a:solidFill>
                  <a:prstClr val="black"/>
                </a:solidFill>
                <a:latin typeface="#9Slide03 Arima Madurai Black" panose="020B0604020202020204" charset="0"/>
                <a:cs typeface="#9Slide03 Arima Madurai Black" panose="020B0604020202020204" charset="0"/>
              </a:rPr>
              <a:t>sướng</a:t>
            </a:r>
            <a:endParaRPr lang="en-US" sz="2400" dirty="0" smtClean="0">
              <a:solidFill>
                <a:prstClr val="black"/>
              </a:solidFill>
              <a:latin typeface="#9Slide03 Arima Madurai Black" panose="020B0604020202020204" charset="0"/>
              <a:cs typeface="#9Slide03 Arima Madurai Black" panose="020B0604020202020204" charset="0"/>
            </a:endParaRPr>
          </a:p>
          <a:p>
            <a:pPr marL="72000" fontAlgn="t">
              <a:spcBef>
                <a:spcPts val="600"/>
              </a:spcBef>
              <a:defRPr/>
            </a:pPr>
            <a:r>
              <a:rPr lang="en-US" sz="2400" dirty="0" err="1" smtClean="0">
                <a:solidFill>
                  <a:prstClr val="black"/>
                </a:solidFill>
                <a:latin typeface="#9Slide03 Arima Madurai Black" panose="020B0604020202020204" charset="0"/>
                <a:cs typeface="#9Slide03 Arima Madurai Black" panose="020B0604020202020204" charset="0"/>
              </a:rPr>
              <a:t>lấp</a:t>
            </a:r>
            <a:r>
              <a:rPr lang="en-US" sz="2400" dirty="0" smtClean="0">
                <a:solidFill>
                  <a:prstClr val="black"/>
                </a:solidFill>
                <a:latin typeface="#9Slide03 Arima Madurai Black" panose="020B0604020202020204" charset="0"/>
                <a:cs typeface="#9Slide03 Arima Madurai Black" panose="020B0604020202020204" charset="0"/>
              </a:rPr>
              <a:t> </a:t>
            </a:r>
            <a:r>
              <a:rPr lang="en-US" sz="2400" dirty="0" err="1" smtClean="0">
                <a:solidFill>
                  <a:prstClr val="black"/>
                </a:solidFill>
                <a:latin typeface="#9Slide03 Arima Madurai Black" panose="020B0604020202020204" charset="0"/>
                <a:cs typeface="#9Slide03 Arima Madurai Black" panose="020B0604020202020204" charset="0"/>
              </a:rPr>
              <a:t>lánh</a:t>
            </a:r>
            <a:endParaRPr lang="en-US" sz="2400" dirty="0" smtClean="0">
              <a:solidFill>
                <a:prstClr val="black"/>
              </a:solidFill>
              <a:latin typeface="#9Slide03 Arima Madurai Black" panose="020B0604020202020204" charset="0"/>
              <a:cs typeface="#9Slide03 Arima Madurai Black" panose="020B0604020202020204" charset="0"/>
            </a:endParaRPr>
          </a:p>
        </p:txBody>
      </p:sp>
      <p:cxnSp>
        <p:nvCxnSpPr>
          <p:cNvPr id="5" name="Straight Connector 4"/>
          <p:cNvCxnSpPr/>
          <p:nvPr/>
        </p:nvCxnSpPr>
        <p:spPr>
          <a:xfrm>
            <a:off x="5043928" y="2903284"/>
            <a:ext cx="0" cy="34747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7CCD22EC-874E-9810-7272-0254E6F7D431}"/>
              </a:ext>
            </a:extLst>
          </p:cNvPr>
          <p:cNvSpPr txBox="1"/>
          <p:nvPr/>
        </p:nvSpPr>
        <p:spPr>
          <a:xfrm>
            <a:off x="5562600" y="2324402"/>
            <a:ext cx="2847261"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smtClean="0">
                <a:solidFill>
                  <a:srgbClr val="06C233"/>
                </a:solidFill>
                <a:latin typeface="Nunito Black" pitchFamily="2" charset="0"/>
                <a:cs typeface="Baloo 2 SemiBold" pitchFamily="2" charset="0"/>
              </a:rPr>
              <a:t>Tìm</a:t>
            </a:r>
            <a:r>
              <a:rPr lang="en-US" sz="2800" dirty="0" smtClean="0">
                <a:solidFill>
                  <a:srgbClr val="06C233"/>
                </a:solidFill>
                <a:latin typeface="Nunito Black" pitchFamily="2" charset="0"/>
                <a:cs typeface="Baloo 2 SemiBold" pitchFamily="2" charset="0"/>
              </a:rPr>
              <a:t> </a:t>
            </a:r>
            <a:r>
              <a:rPr lang="en-US" sz="2800" dirty="0" err="1" smtClean="0">
                <a:solidFill>
                  <a:srgbClr val="06C233"/>
                </a:solidFill>
                <a:latin typeface="Nunito Black" pitchFamily="2" charset="0"/>
                <a:cs typeface="Baloo 2 SemiBold" pitchFamily="2" charset="0"/>
              </a:rPr>
              <a:t>hiểu</a:t>
            </a:r>
            <a:r>
              <a:rPr lang="en-US" sz="2800" dirty="0" smtClean="0">
                <a:solidFill>
                  <a:srgbClr val="06C233"/>
                </a:solidFill>
                <a:latin typeface="Nunito Black" pitchFamily="2" charset="0"/>
                <a:cs typeface="Baloo 2 SemiBold" pitchFamily="2" charset="0"/>
              </a:rPr>
              <a:t> </a:t>
            </a:r>
            <a:r>
              <a:rPr lang="en-US" sz="2800" dirty="0" err="1" smtClean="0">
                <a:solidFill>
                  <a:srgbClr val="06C233"/>
                </a:solidFill>
                <a:latin typeface="Nunito Black" pitchFamily="2" charset="0"/>
                <a:cs typeface="Baloo 2 SemiBold" pitchFamily="2" charset="0"/>
              </a:rPr>
              <a:t>bài</a:t>
            </a:r>
            <a:r>
              <a:rPr lang="en-US" sz="2800" dirty="0" smtClean="0">
                <a:solidFill>
                  <a:srgbClr val="06C233"/>
                </a:solidFill>
                <a:latin typeface="Nunito Black" pitchFamily="2" charset="0"/>
                <a:cs typeface="Baloo 2 SemiBold" pitchFamily="2" charset="0"/>
              </a:rPr>
              <a:t>:</a:t>
            </a:r>
            <a:endParaRPr lang="en-US" sz="2800" dirty="0">
              <a:solidFill>
                <a:srgbClr val="06C233"/>
              </a:solidFill>
              <a:latin typeface="Nunito Black" pitchFamily="2" charset="0"/>
              <a:cs typeface="Baloo 2 SemiBold" pitchFamily="2" charset="0"/>
            </a:endParaRPr>
          </a:p>
        </p:txBody>
      </p:sp>
      <p:sp>
        <p:nvSpPr>
          <p:cNvPr id="22" name="TextBox 21">
            <a:extLst>
              <a:ext uri="{FF2B5EF4-FFF2-40B4-BE49-F238E27FC236}">
                <a16:creationId xmlns:a16="http://schemas.microsoft.com/office/drawing/2014/main" xmlns="" id="{7CCD22EC-874E-9810-7272-0254E6F7D431}"/>
              </a:ext>
            </a:extLst>
          </p:cNvPr>
          <p:cNvSpPr txBox="1"/>
          <p:nvPr/>
        </p:nvSpPr>
        <p:spPr>
          <a:xfrm>
            <a:off x="5562600" y="3145140"/>
            <a:ext cx="6324600" cy="3439239"/>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smtClean="0">
                <a:solidFill>
                  <a:prstClr val="black"/>
                </a:solidFill>
                <a:latin typeface="Nunito Black" pitchFamily="2" charset="0"/>
                <a:cs typeface="Baloo 2 SemiBold" pitchFamily="2" charset="0"/>
              </a:rPr>
              <a:t>Nội</a:t>
            </a:r>
            <a:r>
              <a:rPr lang="en-US" sz="2800" dirty="0" smtClean="0">
                <a:solidFill>
                  <a:prstClr val="black"/>
                </a:solidFill>
                <a:latin typeface="Nunito Black" pitchFamily="2" charset="0"/>
                <a:cs typeface="Baloo 2 SemiBold" pitchFamily="2" charset="0"/>
              </a:rPr>
              <a:t> dung: </a:t>
            </a:r>
            <a:r>
              <a:rPr lang="en-US" sz="2800" dirty="0" err="1" smtClean="0">
                <a:solidFill>
                  <a:srgbClr val="FF0000"/>
                </a:solidFill>
                <a:latin typeface="Nunito Black" pitchFamily="2" charset="0"/>
                <a:cs typeface="Baloo 2 SemiBold" pitchFamily="2" charset="0"/>
              </a:rPr>
              <a:t>Bài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thơ</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thể</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hiện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vẻ</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đẹp</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của</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mùa</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hè</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với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ông</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mặt</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trời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thức</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dậy</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sớm</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hơn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ánh</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nắng</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dường</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như</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chan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chứa</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hơn,cỏ</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cây</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tươi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thắm</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hơn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bài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thơ</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cũng</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thể</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hiện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sự</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hồn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nhiên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vui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sướng</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của</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bạn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nhỏ</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khi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mùa</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hè</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đến</a:t>
            </a:r>
            <a:r>
              <a:rPr lang="en-US" sz="2800" dirty="0" smtClean="0">
                <a:solidFill>
                  <a:srgbClr val="FF0000"/>
                </a:solidFill>
                <a:latin typeface="Nunito Black" pitchFamily="2" charset="0"/>
                <a:cs typeface="Baloo 2 SemiBold" pitchFamily="2" charset="0"/>
              </a:rPr>
              <a:t>. </a:t>
            </a:r>
            <a:endParaRPr lang="en-US" sz="2800"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10960750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B850DBD4-D982-05AA-0BB1-800BC3889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53" y="0"/>
            <a:ext cx="12171947" cy="6891902"/>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26">
            <a:extLst>
              <a:ext uri="{FF2B5EF4-FFF2-40B4-BE49-F238E27FC236}">
                <a16:creationId xmlns:a16="http://schemas.microsoft.com/office/drawing/2014/main" xmlns="" id="{37F6B9D2-2DC5-DE63-02A5-2ED8DDCDD0DA}"/>
              </a:ext>
            </a:extLst>
          </p:cNvPr>
          <p:cNvSpPr/>
          <p:nvPr/>
        </p:nvSpPr>
        <p:spPr>
          <a:xfrm>
            <a:off x="1235804" y="381000"/>
            <a:ext cx="9740444" cy="707886"/>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Thứ</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Bảy</a:t>
            </a:r>
            <a:r>
              <a:rPr kumimoji="0" lang="en-US" altLang="zh-CN" sz="4000" b="1" i="1"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 </a:t>
            </a:r>
            <a:r>
              <a:rPr kumimoji="0" lang="en-US" altLang="zh-CN" sz="4000" b="1" i="1" u="none" strike="noStrike" kern="1200" cap="none" spc="0" normalizeH="0" baseline="0" noProof="0" dirty="0" err="1"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ngày</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27 </a:t>
            </a:r>
            <a:r>
              <a:rPr kumimoji="0" lang="en-US" altLang="zh-CN" sz="4000" b="1" i="1" u="none" strike="noStrike" kern="1200" cap="none" spc="0" normalizeH="0" baseline="0" noProof="0" dirty="0" err="1"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tháng</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09 </a:t>
            </a:r>
            <a:r>
              <a:rPr kumimoji="0" lang="en-US" altLang="zh-CN" sz="4000" b="1" i="1" u="none" strike="noStrike" kern="1200" cap="none" spc="0" normalizeH="0" baseline="0" noProof="0" dirty="0" err="1"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năm</a:t>
            </a:r>
            <a:r>
              <a:rPr kumimoji="0" lang="en-US" altLang="zh-CN" sz="4000" b="1" i="1"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 </a:t>
            </a:r>
            <a:r>
              <a:rPr kumimoji="0" lang="en-US" altLang="zh-CN" sz="4000" b="1" i="1"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sym typeface="+mn-lt"/>
              </a:rPr>
              <a:t>2025</a:t>
            </a:r>
            <a:endParaRPr kumimoji="0" lang="zh-CN" altLang="en-US" sz="4000" b="1" i="1" u="none" strike="noStrike" kern="1200" cap="none" spc="0" normalizeH="0" baseline="0" noProof="0" dirty="0">
              <a:ln>
                <a:noFill/>
              </a:ln>
              <a:solidFill>
                <a:srgbClr val="FF0000"/>
              </a:solidFill>
              <a:effectLst/>
              <a:uLnTx/>
              <a:uFillTx/>
              <a:latin typeface="Open Sans" panose="020B0606030504020204" pitchFamily="34" charset="0"/>
              <a:ea typeface="宋体" panose="02010600030101010101" pitchFamily="2" charset="-122"/>
              <a:cs typeface="Open Sans" panose="020B0606030504020204" pitchFamily="34" charset="0"/>
              <a:sym typeface="+mn-lt"/>
            </a:endParaRPr>
          </a:p>
        </p:txBody>
      </p:sp>
      <p:sp>
        <p:nvSpPr>
          <p:cNvPr id="11" name="TextBox 29">
            <a:extLst>
              <a:ext uri="{FF2B5EF4-FFF2-40B4-BE49-F238E27FC236}">
                <a16:creationId xmlns:a16="http://schemas.microsoft.com/office/drawing/2014/main" xmlns="" id="{E64AE5AA-0D42-C94E-0B66-35F1F2A9D24A}"/>
              </a:ext>
            </a:extLst>
          </p:cNvPr>
          <p:cNvSpPr txBox="1"/>
          <p:nvPr/>
        </p:nvSpPr>
        <p:spPr>
          <a:xfrm>
            <a:off x="1649870" y="1066800"/>
            <a:ext cx="8912311" cy="820738"/>
          </a:xfrm>
          <a:prstGeom prst="rect">
            <a:avLst/>
          </a:prstGeom>
        </p:spPr>
        <p:txBody>
          <a:bodyPr lIns="0" tIns="0" rIns="0" bIns="0" rtlCol="0" anchor="t">
            <a:spAutoFit/>
          </a:bodyPr>
          <a:lstStyle/>
          <a:p>
            <a:pPr algn="ctr">
              <a:lnSpc>
                <a:spcPts val="6400"/>
              </a:lnSpc>
              <a:spcBef>
                <a:spcPct val="0"/>
              </a:spcBef>
            </a:pPr>
            <a:r>
              <a:rPr lang="en-US" sz="5334" b="1" spc="-133" dirty="0" err="1">
                <a:solidFill>
                  <a:srgbClr val="73C532"/>
                </a:solidFill>
                <a:latin typeface="Sriracha"/>
              </a:rPr>
              <a:t>Tiếng</a:t>
            </a:r>
            <a:r>
              <a:rPr lang="en-US" sz="5334" b="1" spc="-133" dirty="0">
                <a:solidFill>
                  <a:srgbClr val="73C532"/>
                </a:solidFill>
                <a:latin typeface="Sriracha"/>
              </a:rPr>
              <a:t> </a:t>
            </a:r>
            <a:r>
              <a:rPr lang="en-US" sz="5334" b="1" spc="-133" dirty="0" err="1" smtClean="0">
                <a:solidFill>
                  <a:srgbClr val="73C532"/>
                </a:solidFill>
                <a:latin typeface="Sriracha"/>
              </a:rPr>
              <a:t>Việt</a:t>
            </a:r>
            <a:endParaRPr lang="en-US" sz="5334" b="1" spc="-133" dirty="0">
              <a:solidFill>
                <a:srgbClr val="73C532"/>
              </a:solidFill>
              <a:latin typeface="Sriracha"/>
            </a:endParaRPr>
          </a:p>
        </p:txBody>
      </p:sp>
      <p:sp>
        <p:nvSpPr>
          <p:cNvPr id="13" name="TextBox 29">
            <a:extLst>
              <a:ext uri="{FF2B5EF4-FFF2-40B4-BE49-F238E27FC236}">
                <a16:creationId xmlns:a16="http://schemas.microsoft.com/office/drawing/2014/main" xmlns="" id="{909F1AAB-EC29-A0E7-13EA-3DEF951439F9}"/>
              </a:ext>
            </a:extLst>
          </p:cNvPr>
          <p:cNvSpPr txBox="1"/>
          <p:nvPr/>
        </p:nvSpPr>
        <p:spPr>
          <a:xfrm>
            <a:off x="1673754" y="2162969"/>
            <a:ext cx="8912311" cy="820738"/>
          </a:xfrm>
          <a:prstGeom prst="rect">
            <a:avLst/>
          </a:prstGeom>
        </p:spPr>
        <p:txBody>
          <a:bodyPr lIns="0" tIns="0" rIns="0" bIns="0" rtlCol="0" anchor="t">
            <a:spAutoFit/>
          </a:bodyPr>
          <a:lstStyle/>
          <a:p>
            <a:pPr algn="ctr">
              <a:lnSpc>
                <a:spcPts val="6400"/>
              </a:lnSpc>
              <a:spcBef>
                <a:spcPct val="0"/>
              </a:spcBef>
            </a:pPr>
            <a:r>
              <a:rPr lang="en-US" sz="5334" b="1" spc="-133" dirty="0">
                <a:solidFill>
                  <a:srgbClr val="036119"/>
                </a:solidFill>
                <a:latin typeface="Sriracha"/>
              </a:rPr>
              <a:t>BÀI 7: MÙA HÈ LẤP LÁNH</a:t>
            </a:r>
          </a:p>
        </p:txBody>
      </p:sp>
      <p:sp>
        <p:nvSpPr>
          <p:cNvPr id="14" name="Freeform 10">
            <a:extLst>
              <a:ext uri="{FF2B5EF4-FFF2-40B4-BE49-F238E27FC236}">
                <a16:creationId xmlns:a16="http://schemas.microsoft.com/office/drawing/2014/main" xmlns="" id="{95A11BAE-E044-1009-D16D-FEA09BD69F0A}"/>
              </a:ext>
            </a:extLst>
          </p:cNvPr>
          <p:cNvSpPr/>
          <p:nvPr/>
        </p:nvSpPr>
        <p:spPr>
          <a:xfrm>
            <a:off x="11073061" y="0"/>
            <a:ext cx="1133530" cy="1112336"/>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spTree>
    <p:extLst>
      <p:ext uri="{BB962C8B-B14F-4D97-AF65-F5344CB8AC3E}">
        <p14:creationId xmlns:p14="http://schemas.microsoft.com/office/powerpoint/2010/main" val="746074690"/>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4"/>
          <a:srcRect t="1505" r="-1" b="2635"/>
          <a:stretch/>
        </p:blipFill>
        <p:spPr>
          <a:xfrm rot="1384271">
            <a:off x="-81108" y="-14392"/>
            <a:ext cx="3661403" cy="3055641"/>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3352800" y="1676400"/>
            <a:ext cx="586138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Vận</a:t>
            </a:r>
            <a:r>
              <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6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dụng</a:t>
            </a:r>
            <a:endParaRPr kumimoji="0" lang="en-US" sz="66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393269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9599954" y="4419600"/>
            <a:ext cx="2596808" cy="2297222"/>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3792020" y="2578666"/>
            <a:ext cx="4607959"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xmlns="" id="{7CCD22EC-874E-9810-7272-0254E6F7D431}"/>
              </a:ext>
            </a:extLst>
          </p:cNvPr>
          <p:cNvSpPr txBox="1"/>
          <p:nvPr/>
        </p:nvSpPr>
        <p:spPr>
          <a:xfrm>
            <a:off x="1143000" y="685800"/>
            <a:ext cx="9753599" cy="577166"/>
          </a:xfrm>
          <a:prstGeom prst="roundRect">
            <a:avLst/>
          </a:prstGeom>
          <a:solidFill>
            <a:srgbClr val="FFFFCC"/>
          </a:solidFill>
          <a:ln w="28575">
            <a:solidFill>
              <a:srgbClr val="217875"/>
            </a:solidFill>
            <a:prstDash val="sysDash"/>
          </a:ln>
        </p:spPr>
        <p:txBody>
          <a:bodyPr wrap="square">
            <a:spAutoFit/>
          </a:bodyPr>
          <a:lstStyle/>
          <a:p>
            <a:r>
              <a:rPr lang="vi-VN" sz="2800" b="1" dirty="0">
                <a:solidFill>
                  <a:srgbClr val="036119"/>
                </a:solidFill>
                <a:latin typeface="Nunito" pitchFamily="2" charset="0"/>
              </a:rPr>
              <a:t>Kể chuyện Chó đốm con và mặt trời cho người thân nghe.</a:t>
            </a:r>
            <a:endParaRPr lang="en-US" sz="2800" b="1" dirty="0">
              <a:solidFill>
                <a:srgbClr val="036119"/>
              </a:solidFill>
              <a:latin typeface="Nunito" pitchFamily="2" charset="0"/>
            </a:endParaRPr>
          </a:p>
        </p:txBody>
      </p:sp>
      <p:sp>
        <p:nvSpPr>
          <p:cNvPr id="7" name="TextBox 6">
            <a:extLst>
              <a:ext uri="{FF2B5EF4-FFF2-40B4-BE49-F238E27FC236}">
                <a16:creationId xmlns:a16="http://schemas.microsoft.com/office/drawing/2014/main" xmlns="" id="{7CCD22EC-874E-9810-7272-0254E6F7D431}"/>
              </a:ext>
            </a:extLst>
          </p:cNvPr>
          <p:cNvSpPr txBox="1"/>
          <p:nvPr/>
        </p:nvSpPr>
        <p:spPr>
          <a:xfrm>
            <a:off x="838200" y="1719253"/>
            <a:ext cx="9753599" cy="578882"/>
          </a:xfrm>
          <a:prstGeom prst="roundRect">
            <a:avLst/>
          </a:prstGeom>
          <a:solidFill>
            <a:srgbClr val="FFFFCC"/>
          </a:solidFill>
          <a:ln w="28575">
            <a:solidFill>
              <a:srgbClr val="217875"/>
            </a:solidFill>
            <a:prstDash val="sysDash"/>
          </a:ln>
        </p:spPr>
        <p:txBody>
          <a:bodyPr wrap="square">
            <a:spAutoFit/>
          </a:bodyPr>
          <a:lstStyle/>
          <a:p>
            <a:r>
              <a:rPr lang="vi-VN" sz="2800" b="1" dirty="0">
                <a:solidFill>
                  <a:srgbClr val="036119"/>
                </a:solidFill>
                <a:latin typeface="Nunito" pitchFamily="2" charset="0"/>
              </a:rPr>
              <a:t>Hỏi thêm người thân về hiện tượng mặt trời mọc và lặn.</a:t>
            </a:r>
            <a:endParaRPr lang="en-US" sz="2800" b="1" dirty="0">
              <a:solidFill>
                <a:srgbClr val="036119"/>
              </a:solidFill>
              <a:latin typeface="Nunito" pitchFamily="2" charset="0"/>
            </a:endParaRPr>
          </a:p>
        </p:txBody>
      </p:sp>
    </p:spTree>
    <p:extLst>
      <p:ext uri="{BB962C8B-B14F-4D97-AF65-F5344CB8AC3E}">
        <p14:creationId xmlns:p14="http://schemas.microsoft.com/office/powerpoint/2010/main" val="352594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xmlns=""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xmlns=""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xmlns="" id="{133025F6-03E4-F7FE-A115-15A451327F80}"/>
              </a:ext>
            </a:extLst>
          </p:cNvPr>
          <p:cNvSpPr txBox="1"/>
          <p:nvPr/>
        </p:nvSpPr>
        <p:spPr>
          <a:xfrm>
            <a:off x="4267200" y="3581400"/>
            <a:ext cx="477877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54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câu</a:t>
            </a:r>
            <a:r>
              <a:rPr kumimoji="0" lang="en-US" sz="54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54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hỏi</a:t>
            </a:r>
            <a:endParaRPr kumimoji="0" lang="en-US" sz="54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808446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34360" y="3657600"/>
            <a:ext cx="3631482" cy="3017255"/>
          </a:xfrm>
          <a:prstGeom prst="rect">
            <a:avLst/>
          </a:prstGeom>
        </p:spPr>
      </p:pic>
      <p:pic>
        <p:nvPicPr>
          <p:cNvPr id="2054"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xmlns="" id="{A01F4F15-D6C1-3C49-18CE-62F5EFEF48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733388" y="1688457"/>
            <a:ext cx="9372559" cy="46675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8DB2DD22-29B2-C4C4-DD77-80D26F326D35}"/>
              </a:ext>
            </a:extLst>
          </p:cNvPr>
          <p:cNvSpPr txBox="1"/>
          <p:nvPr/>
        </p:nvSpPr>
        <p:spPr>
          <a:xfrm>
            <a:off x="1219200" y="191214"/>
            <a:ext cx="7086600" cy="646986"/>
          </a:xfrm>
          <a:prstGeom prst="roundRect">
            <a:avLst/>
          </a:prstGeom>
          <a:solidFill>
            <a:srgbClr val="FFFFCC"/>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b="1" dirty="0" err="1">
                <a:solidFill>
                  <a:srgbClr val="14960A"/>
                </a:solidFill>
                <a:latin typeface="Nunito Black" pitchFamily="2" charset="0"/>
                <a:ea typeface="Tahoma" panose="020B0604030504040204" pitchFamily="34" charset="0"/>
                <a:cs typeface="Tahoma" panose="020B0604030504040204" pitchFamily="34" charset="0"/>
              </a:rPr>
              <a:t>Câu</a:t>
            </a:r>
            <a:r>
              <a:rPr lang="en-US" sz="3200" b="1" dirty="0">
                <a:solidFill>
                  <a:srgbClr val="14960A"/>
                </a:solidFill>
                <a:latin typeface="Nunito Black" pitchFamily="2" charset="0"/>
                <a:ea typeface="Tahoma" panose="020B0604030504040204" pitchFamily="34" charset="0"/>
                <a:cs typeface="Tahoma" panose="020B0604030504040204" pitchFamily="34" charset="0"/>
              </a:rPr>
              <a:t> 1</a:t>
            </a:r>
            <a:r>
              <a:rPr lang="en-US" sz="3200"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Mặt</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trời</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mùa</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hè</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có</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gì</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lạ</a:t>
            </a:r>
            <a:r>
              <a:rPr lang="en-US" sz="3200" b="1" dirty="0">
                <a:solidFill>
                  <a:srgbClr val="14960A"/>
                </a:solidFill>
                <a:latin typeface="Nunito Black" pitchFamily="2" charset="0"/>
                <a:ea typeface="Tahoma" panose="020B0604030504040204" pitchFamily="34" charset="0"/>
                <a:cs typeface="Tahoma" panose="020B0604030504040204" pitchFamily="34" charset="0"/>
              </a:rPr>
              <a:t>?</a:t>
            </a:r>
            <a:endParaRPr lang="en-US" sz="3200" dirty="0">
              <a:solidFill>
                <a:srgbClr val="14960A"/>
              </a:solidFill>
              <a:latin typeface="Nunito Black" pitchFamily="2" charset="0"/>
              <a:ea typeface="Tahoma" panose="020B0604030504040204" pitchFamily="34" charset="0"/>
              <a:cs typeface="Tahoma" panose="020B0604030504040204" pitchFamily="34" charset="0"/>
            </a:endParaRPr>
          </a:p>
        </p:txBody>
      </p:sp>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6"/>
          <a:srcRect t="14694" b="21814"/>
          <a:stretch/>
        </p:blipFill>
        <p:spPr>
          <a:xfrm>
            <a:off x="4997" y="0"/>
            <a:ext cx="1002831" cy="838201"/>
          </a:xfrm>
          <a:prstGeom prst="rect">
            <a:avLst/>
          </a:prstGeom>
        </p:spPr>
      </p:pic>
      <p:sp>
        <p:nvSpPr>
          <p:cNvPr id="14" name="TextBox 13">
            <a:extLst>
              <a:ext uri="{FF2B5EF4-FFF2-40B4-BE49-F238E27FC236}">
                <a16:creationId xmlns:a16="http://schemas.microsoft.com/office/drawing/2014/main" xmlns="" id="{12654F4A-DE93-4D5B-BC1C-6360B6238757}"/>
              </a:ext>
            </a:extLst>
          </p:cNvPr>
          <p:cNvSpPr txBox="1"/>
          <p:nvPr/>
        </p:nvSpPr>
        <p:spPr>
          <a:xfrm>
            <a:off x="1952567" y="3681701"/>
            <a:ext cx="6934200" cy="1191816"/>
          </a:xfrm>
          <a:prstGeom prst="roundRect">
            <a:avLst/>
          </a:prstGeom>
          <a:noFill/>
          <a:ln w="28575">
            <a:noFill/>
            <a:prstDash val="dashDot"/>
          </a:ln>
        </p:spPr>
        <p:txBody>
          <a:bodyPr wrap="square">
            <a:spAutoFit/>
          </a:bodyPr>
          <a:lstStyle/>
          <a:p>
            <a:pPr algn="ctr"/>
            <a:r>
              <a:rPr lang="vi-VN" sz="3200" b="1" dirty="0">
                <a:solidFill>
                  <a:srgbClr val="FF0000"/>
                </a:solidFill>
                <a:latin typeface="Nunito Black" pitchFamily="2" charset="0"/>
                <a:ea typeface="Tahoma" panose="020B0604030504040204" pitchFamily="34" charset="0"/>
                <a:cs typeface="Tahoma" panose="020B0604030504040204" pitchFamily="34" charset="0"/>
              </a:rPr>
              <a:t>Mặt trời mùa hè kì lạ ở chỗ </a:t>
            </a:r>
            <a:r>
              <a:rPr lang="vi-VN" sz="3200" b="1">
                <a:solidFill>
                  <a:srgbClr val="FF0000"/>
                </a:solidFill>
                <a:latin typeface="Nunito Black" pitchFamily="2" charset="0"/>
                <a:ea typeface="Tahoma" panose="020B0604030504040204" pitchFamily="34" charset="0"/>
                <a:cs typeface="Tahoma" panose="020B0604030504040204" pitchFamily="34" charset="0"/>
              </a:rPr>
              <a:t>là </a:t>
            </a:r>
            <a:endParaRPr lang="en-US" sz="3200" b="1">
              <a:solidFill>
                <a:srgbClr val="FF0000"/>
              </a:solidFill>
              <a:latin typeface="Nunito Black" pitchFamily="2" charset="0"/>
              <a:ea typeface="Tahoma" panose="020B0604030504040204" pitchFamily="34" charset="0"/>
              <a:cs typeface="Tahoma" panose="020B0604030504040204" pitchFamily="34" charset="0"/>
            </a:endParaRPr>
          </a:p>
          <a:p>
            <a:pPr algn="ctr"/>
            <a:r>
              <a:rPr lang="vi-VN" sz="3200" b="1">
                <a:solidFill>
                  <a:srgbClr val="FF0000"/>
                </a:solidFill>
                <a:latin typeface="Nunito Black" pitchFamily="2" charset="0"/>
                <a:ea typeface="Tahoma" panose="020B0604030504040204" pitchFamily="34" charset="0"/>
                <a:cs typeface="Tahoma" panose="020B0604030504040204" pitchFamily="34" charset="0"/>
              </a:rPr>
              <a:t>ưa dậy sớm</a:t>
            </a:r>
            <a:r>
              <a:rPr lang="en-US" sz="3200" b="1" dirty="0">
                <a:solidFill>
                  <a:srgbClr val="FF0000"/>
                </a:solidFill>
                <a:latin typeface="Nunito Black" pitchFamily="2" charset="0"/>
                <a:ea typeface="Tahoma" panose="020B0604030504040204" pitchFamily="34" charset="0"/>
                <a:cs typeface="Tahoma" panose="020B0604030504040204" pitchFamily="34" charset="0"/>
              </a:rPr>
              <a:t> </a:t>
            </a:r>
            <a:r>
              <a:rPr lang="en-US" sz="3200" b="1">
                <a:solidFill>
                  <a:srgbClr val="FF0000"/>
                </a:solidFill>
                <a:latin typeface="Nunito Black" pitchFamily="2" charset="0"/>
                <a:ea typeface="Tahoma" panose="020B0604030504040204" pitchFamily="34" charset="0"/>
                <a:cs typeface="Tahoma" panose="020B0604030504040204" pitchFamily="34" charset="0"/>
              </a:rPr>
              <a:t>và </a:t>
            </a:r>
            <a:r>
              <a:rPr lang="en-US" sz="3200" b="1" dirty="0" err="1">
                <a:solidFill>
                  <a:srgbClr val="FF0000"/>
                </a:solidFill>
                <a:latin typeface="Nunito Black" pitchFamily="2" charset="0"/>
                <a:ea typeface="Tahoma" panose="020B0604030504040204" pitchFamily="34" charset="0"/>
                <a:cs typeface="Tahoma" panose="020B0604030504040204" pitchFamily="34" charset="0"/>
              </a:rPr>
              <a:t>đi</a:t>
            </a:r>
            <a:r>
              <a:rPr lang="en-US" sz="3200" b="1" dirty="0">
                <a:solidFill>
                  <a:srgbClr val="FF0000"/>
                </a:solidFill>
                <a:latin typeface="Nunito Black" pitchFamily="2" charset="0"/>
                <a:ea typeface="Tahoma" panose="020B0604030504040204" pitchFamily="34" charset="0"/>
                <a:cs typeface="Tahoma" panose="020B0604030504040204" pitchFamily="34" charset="0"/>
              </a:rPr>
              <a:t> </a:t>
            </a:r>
            <a:r>
              <a:rPr lang="en-US" sz="3200" b="1" dirty="0" err="1">
                <a:solidFill>
                  <a:srgbClr val="FF0000"/>
                </a:solidFill>
                <a:latin typeface="Nunito Black" pitchFamily="2" charset="0"/>
                <a:ea typeface="Tahoma" panose="020B0604030504040204" pitchFamily="34" charset="0"/>
                <a:cs typeface="Tahoma" panose="020B0604030504040204" pitchFamily="34" charset="0"/>
              </a:rPr>
              <a:t>ngủ</a:t>
            </a:r>
            <a:r>
              <a:rPr lang="en-US" sz="3200" b="1" dirty="0">
                <a:solidFill>
                  <a:srgbClr val="FF0000"/>
                </a:solidFill>
                <a:latin typeface="Nunito Black" pitchFamily="2" charset="0"/>
                <a:ea typeface="Tahoma" panose="020B0604030504040204" pitchFamily="34" charset="0"/>
                <a:cs typeface="Tahoma" panose="020B0604030504040204" pitchFamily="34" charset="0"/>
              </a:rPr>
              <a:t> </a:t>
            </a:r>
            <a:r>
              <a:rPr lang="en-US" sz="3200" b="1" dirty="0" err="1">
                <a:solidFill>
                  <a:srgbClr val="FF0000"/>
                </a:solidFill>
                <a:latin typeface="Nunito Black" pitchFamily="2" charset="0"/>
                <a:ea typeface="Tahoma" panose="020B0604030504040204" pitchFamily="34" charset="0"/>
                <a:cs typeface="Tahoma" panose="020B0604030504040204" pitchFamily="34" charset="0"/>
              </a:rPr>
              <a:t>muộn</a:t>
            </a:r>
            <a:r>
              <a:rPr lang="en-US" sz="3200" b="1" dirty="0">
                <a:solidFill>
                  <a:srgbClr val="FF0000"/>
                </a:solidFill>
                <a:latin typeface="Nunito Black" pitchFamily="2"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xmlns="" id="{6404C57A-057A-100E-E148-EAD6D49EFD2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1066800" y="2994716"/>
            <a:ext cx="10744200" cy="4015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58200" y="4748462"/>
            <a:ext cx="3733800" cy="2033337"/>
          </a:xfrm>
          <a:prstGeom prst="rect">
            <a:avLst/>
          </a:prstGeom>
        </p:spPr>
      </p:pic>
      <p:sp>
        <p:nvSpPr>
          <p:cNvPr id="19" name="TextBox 18">
            <a:extLst>
              <a:ext uri="{FF2B5EF4-FFF2-40B4-BE49-F238E27FC236}">
                <a16:creationId xmlns:a16="http://schemas.microsoft.com/office/drawing/2014/main" xmlns="" id="{B626A738-1FE8-B7EB-9329-6DF608F3514E}"/>
              </a:ext>
            </a:extLst>
          </p:cNvPr>
          <p:cNvSpPr txBox="1"/>
          <p:nvPr/>
        </p:nvSpPr>
        <p:spPr>
          <a:xfrm>
            <a:off x="1371600" y="4648200"/>
            <a:ext cx="8229600" cy="461665"/>
          </a:xfrm>
          <a:prstGeom prst="rect">
            <a:avLst/>
          </a:prstGeom>
          <a:noFill/>
        </p:spPr>
        <p:txBody>
          <a:bodyPr wrap="square">
            <a:spAutoFit/>
          </a:bodyPr>
          <a:lstStyle/>
          <a:p>
            <a:endParaRPr lang="vi-VN" sz="2400" b="1" dirty="0">
              <a:solidFill>
                <a:srgbClr val="FF0000"/>
              </a:solidFill>
              <a:latin typeface="OpenSans"/>
            </a:endParaRPr>
          </a:p>
        </p:txBody>
      </p:sp>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6"/>
          <a:srcRect t="14694" b="21814"/>
          <a:stretch/>
        </p:blipFill>
        <p:spPr>
          <a:xfrm>
            <a:off x="4997" y="109176"/>
            <a:ext cx="1002831" cy="838201"/>
          </a:xfrm>
          <a:prstGeom prst="rect">
            <a:avLst/>
          </a:prstGeom>
        </p:spPr>
      </p:pic>
      <p:sp>
        <p:nvSpPr>
          <p:cNvPr id="2" name="TextBox 1">
            <a:extLst>
              <a:ext uri="{FF2B5EF4-FFF2-40B4-BE49-F238E27FC236}">
                <a16:creationId xmlns:a16="http://schemas.microsoft.com/office/drawing/2014/main" xmlns="" id="{8DB2DD22-29B2-C4C4-DD77-80D26F326D35}"/>
              </a:ext>
            </a:extLst>
          </p:cNvPr>
          <p:cNvSpPr txBox="1"/>
          <p:nvPr/>
        </p:nvSpPr>
        <p:spPr>
          <a:xfrm>
            <a:off x="1007828" y="168411"/>
            <a:ext cx="9812572" cy="2826306"/>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b="1" dirty="0" err="1">
                <a:solidFill>
                  <a:srgbClr val="036119"/>
                </a:solidFill>
                <a:latin typeface="Nunito Black" pitchFamily="2" charset="0"/>
                <a:ea typeface="Tahoma" panose="020B0604030504040204" pitchFamily="34" charset="0"/>
                <a:cs typeface="Tahoma" panose="020B0604030504040204" pitchFamily="34" charset="0"/>
              </a:rPr>
              <a:t>Câu</a:t>
            </a:r>
            <a:r>
              <a:rPr lang="en-US" sz="3200" b="1" dirty="0">
                <a:solidFill>
                  <a:srgbClr val="036119"/>
                </a:solidFill>
                <a:latin typeface="Nunito Black" pitchFamily="2" charset="0"/>
                <a:ea typeface="Tahoma" panose="020B0604030504040204" pitchFamily="34" charset="0"/>
                <a:cs typeface="Tahoma" panose="020B0604030504040204" pitchFamily="34" charset="0"/>
              </a:rPr>
              <a:t> 2: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Nắng</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mùa</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hè</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mang</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đến</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cho</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cuộc</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sống</a:t>
            </a:r>
            <a:endParaRPr lang="en-US" sz="3200" b="1" dirty="0">
              <a:solidFill>
                <a:srgbClr val="036119"/>
              </a:solidFill>
              <a:latin typeface="Nunito Black" pitchFamily="2" charset="0"/>
              <a:ea typeface="Tahoma" panose="020B0604030504040204" pitchFamily="34" charset="0"/>
              <a:cs typeface="Tahoma" panose="020B0604030504040204" pitchFamily="34" charset="0"/>
            </a:endParaRPr>
          </a:p>
          <a:p>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những</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ích</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lợi</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gì</a:t>
            </a:r>
            <a:r>
              <a:rPr lang="en-US" sz="3200" b="1" dirty="0" smtClean="0">
                <a:solidFill>
                  <a:srgbClr val="036119"/>
                </a:solidFill>
                <a:latin typeface="Nunito Black" pitchFamily="2" charset="0"/>
                <a:ea typeface="Tahoma" panose="020B0604030504040204" pitchFamily="34" charset="0"/>
                <a:cs typeface="Tahoma" panose="020B0604030504040204" pitchFamily="34" charset="0"/>
              </a:rPr>
              <a:t>?</a:t>
            </a:r>
          </a:p>
          <a:p>
            <a:pPr algn="ctr"/>
            <a:r>
              <a:rPr lang="en-US" sz="3200" b="1" dirty="0">
                <a:solidFill>
                  <a:srgbClr val="036119"/>
                </a:solidFill>
                <a:latin typeface="Nunito Black" pitchFamily="2" charset="0"/>
                <a:ea typeface="Tahoma" panose="020B0604030504040204" pitchFamily="34" charset="0"/>
                <a:cs typeface="Tahoma" panose="020B0604030504040204" pitchFamily="34" charset="0"/>
              </a:rPr>
              <a:t>-</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Đối</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với</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cây</a:t>
            </a:r>
            <a:endParaRPr lang="en-US" sz="3200" b="1" dirty="0">
              <a:solidFill>
                <a:srgbClr val="036119"/>
              </a:solidFill>
              <a:latin typeface="Nunito Black" pitchFamily="2" charset="0"/>
              <a:ea typeface="Tahoma" panose="020B0604030504040204" pitchFamily="34" charset="0"/>
              <a:cs typeface="Tahoma" panose="020B0604030504040204" pitchFamily="34" charset="0"/>
            </a:endParaRPr>
          </a:p>
          <a:p>
            <a:pPr algn="ct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Đối</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với</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hoa</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lá</a:t>
            </a:r>
            <a:endParaRPr lang="en-US" sz="3200" b="1" dirty="0">
              <a:solidFill>
                <a:srgbClr val="036119"/>
              </a:solidFill>
              <a:latin typeface="Nunito Black" pitchFamily="2" charset="0"/>
              <a:ea typeface="Tahoma" panose="020B0604030504040204" pitchFamily="34" charset="0"/>
              <a:cs typeface="Tahoma" panose="020B0604030504040204" pitchFamily="34" charset="0"/>
            </a:endParaRPr>
          </a:p>
          <a:p>
            <a:pPr algn="ct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smtClean="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Đối</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với</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các</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a:solidFill>
                  <a:srgbClr val="036119"/>
                </a:solidFill>
                <a:latin typeface="Nunito Black" pitchFamily="2" charset="0"/>
                <a:ea typeface="Tahoma" panose="020B0604030504040204" pitchFamily="34" charset="0"/>
                <a:cs typeface="Tahoma" panose="020B0604030504040204" pitchFamily="34" charset="0"/>
              </a:rPr>
              <a:t>bạn</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lang="en-US" sz="3200" b="1" dirty="0" err="1" smtClean="0">
                <a:solidFill>
                  <a:srgbClr val="036119"/>
                </a:solidFill>
                <a:latin typeface="Nunito Black" pitchFamily="2" charset="0"/>
                <a:ea typeface="Tahoma" panose="020B0604030504040204" pitchFamily="34" charset="0"/>
                <a:cs typeface="Tahoma" panose="020B0604030504040204" pitchFamily="34" charset="0"/>
              </a:rPr>
              <a:t>nhỏ</a:t>
            </a:r>
            <a:endParaRPr lang="en-US" sz="3200" b="1" dirty="0">
              <a:solidFill>
                <a:srgbClr val="036119"/>
              </a:solidFill>
              <a:latin typeface="Nunito Black" pitchFamily="2"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xmlns="" id="{12654F4A-DE93-4D5B-BC1C-6360B6238757}"/>
              </a:ext>
            </a:extLst>
          </p:cNvPr>
          <p:cNvSpPr txBox="1"/>
          <p:nvPr/>
        </p:nvSpPr>
        <p:spPr>
          <a:xfrm>
            <a:off x="33166" y="3978354"/>
            <a:ext cx="9339434" cy="2553891"/>
          </a:xfrm>
          <a:prstGeom prst="roundRect">
            <a:avLst/>
          </a:prstGeom>
          <a:noFill/>
          <a:ln w="28575">
            <a:noFill/>
            <a:prstDash val="dashDot"/>
          </a:ln>
        </p:spPr>
        <p:txBody>
          <a:bodyPr wrap="square">
            <a:spAutoFit/>
          </a:bodyPr>
          <a:lstStyle/>
          <a:p>
            <a:endParaRPr lang="en-US" sz="2400" b="1" dirty="0" smtClean="0">
              <a:solidFill>
                <a:srgbClr val="FF0000"/>
              </a:solidFill>
              <a:latin typeface="Nunito" pitchFamily="2" charset="0"/>
            </a:endParaRPr>
          </a:p>
          <a:p>
            <a:endParaRPr lang="en-US" sz="2400" b="1" dirty="0" smtClean="0">
              <a:solidFill>
                <a:srgbClr val="FF0000"/>
              </a:solidFill>
              <a:latin typeface="Nunito" pitchFamily="2" charset="0"/>
            </a:endParaRPr>
          </a:p>
          <a:p>
            <a:r>
              <a:rPr lang="vi-VN" sz="2400" b="1" dirty="0" smtClean="0">
                <a:solidFill>
                  <a:srgbClr val="FF0000"/>
                </a:solidFill>
                <a:latin typeface="Nunito" pitchFamily="2" charset="0"/>
              </a:rPr>
              <a:t>Nắng </a:t>
            </a:r>
            <a:r>
              <a:rPr lang="vi-VN" sz="2400" b="1" dirty="0">
                <a:solidFill>
                  <a:srgbClr val="FF0000"/>
                </a:solidFill>
                <a:latin typeface="Nunito" pitchFamily="2" charset="0"/>
              </a:rPr>
              <a:t>mùa hè mang đến cho cuộc sống nhiều ích lợi:</a:t>
            </a:r>
          </a:p>
          <a:p>
            <a:r>
              <a:rPr lang="vi-VN" sz="2400" b="1" dirty="0">
                <a:solidFill>
                  <a:srgbClr val="FF0000"/>
                </a:solidFill>
                <a:latin typeface="Nunito" pitchFamily="2" charset="0"/>
              </a:rPr>
              <a:t>- Đối với cây: làm cho cây chóng lớn</a:t>
            </a:r>
          </a:p>
          <a:p>
            <a:r>
              <a:rPr lang="vi-VN" sz="2400" b="1" dirty="0">
                <a:solidFill>
                  <a:srgbClr val="FF0000"/>
                </a:solidFill>
                <a:latin typeface="Nunito" pitchFamily="2" charset="0"/>
              </a:rPr>
              <a:t>- Đối với hoa lá: cho lá thêm màu sắc</a:t>
            </a:r>
          </a:p>
          <a:p>
            <a:r>
              <a:rPr lang="vi-VN" sz="2400" b="1" dirty="0">
                <a:solidFill>
                  <a:srgbClr val="FF0000"/>
                </a:solidFill>
                <a:latin typeface="Nunito" pitchFamily="2" charset="0"/>
              </a:rPr>
              <a:t>- Đối với các bạn nhỏ: cho các bạn nhỏ </a:t>
            </a:r>
            <a:r>
              <a:rPr lang="en-US" sz="2400" b="1" dirty="0" err="1" smtClean="0">
                <a:solidFill>
                  <a:srgbClr val="FF0000"/>
                </a:solidFill>
                <a:latin typeface="Nunito" pitchFamily="2" charset="0"/>
              </a:rPr>
              <a:t>được</a:t>
            </a:r>
            <a:r>
              <a:rPr lang="en-US" sz="2400" b="1" dirty="0" smtClean="0">
                <a:solidFill>
                  <a:srgbClr val="FF0000"/>
                </a:solidFill>
                <a:latin typeface="Nunito" pitchFamily="2" charset="0"/>
              </a:rPr>
              <a:t> </a:t>
            </a:r>
            <a:r>
              <a:rPr lang="en-US" sz="2400" b="1" dirty="0" err="1" smtClean="0">
                <a:solidFill>
                  <a:srgbClr val="FF0000"/>
                </a:solidFill>
                <a:latin typeface="Nunito" pitchFamily="2" charset="0"/>
              </a:rPr>
              <a:t>chơi</a:t>
            </a:r>
            <a:r>
              <a:rPr lang="en-US" sz="2400" b="1" dirty="0" smtClean="0">
                <a:solidFill>
                  <a:srgbClr val="FF0000"/>
                </a:solidFill>
                <a:latin typeface="Nunito" pitchFamily="2" charset="0"/>
              </a:rPr>
              <a:t> </a:t>
            </a:r>
            <a:r>
              <a:rPr lang="en-US" sz="2400" b="1" dirty="0" err="1" smtClean="0">
                <a:solidFill>
                  <a:srgbClr val="FF0000"/>
                </a:solidFill>
                <a:latin typeface="Nunito" pitchFamily="2" charset="0"/>
              </a:rPr>
              <a:t>lâu</a:t>
            </a:r>
            <a:r>
              <a:rPr lang="en-US" sz="2400" b="1" dirty="0" smtClean="0">
                <a:solidFill>
                  <a:srgbClr val="FF0000"/>
                </a:solidFill>
                <a:latin typeface="Nunito" pitchFamily="2" charset="0"/>
              </a:rPr>
              <a:t> </a:t>
            </a:r>
            <a:r>
              <a:rPr lang="en-US" sz="2400" b="1" dirty="0" err="1" smtClean="0">
                <a:solidFill>
                  <a:srgbClr val="FF0000"/>
                </a:solidFill>
                <a:latin typeface="Nunito" pitchFamily="2" charset="0"/>
              </a:rPr>
              <a:t>hơn</a:t>
            </a:r>
            <a:endParaRPr lang="vi-VN" sz="2400" b="1" dirty="0">
              <a:solidFill>
                <a:srgbClr val="FF0000"/>
              </a:solidFill>
              <a:latin typeface="Nunito" pitchFamily="2" charset="0"/>
            </a:endParaRPr>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790D0A-4802-11CD-89C7-6CEA47F1CFEE}"/>
              </a:ext>
            </a:extLst>
          </p:cNvPr>
          <p:cNvSpPr txBox="1"/>
          <p:nvPr/>
        </p:nvSpPr>
        <p:spPr>
          <a:xfrm>
            <a:off x="1143000" y="115014"/>
            <a:ext cx="8839199" cy="646986"/>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1" i="0" dirty="0">
                <a:solidFill>
                  <a:srgbClr val="14960A"/>
                </a:solidFill>
                <a:effectLst/>
                <a:latin typeface="Nunito Black" pitchFamily="2" charset="0"/>
                <a:ea typeface="Tahoma" panose="020B0604030504040204" pitchFamily="34" charset="0"/>
                <a:cs typeface="Tahoma" panose="020B0604030504040204" pitchFamily="34" charset="0"/>
              </a:rPr>
              <a:t>Câu 3</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Ngày</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của</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mùa</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hè</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có</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gì</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đặc</a:t>
            </a:r>
            <a:r>
              <a:rPr lang="en-US" sz="3200" b="1" dirty="0">
                <a:solidFill>
                  <a:srgbClr val="14960A"/>
                </a:solidFill>
                <a:latin typeface="Nunito Black" pitchFamily="2" charset="0"/>
                <a:ea typeface="Tahoma" panose="020B0604030504040204" pitchFamily="34" charset="0"/>
                <a:cs typeface="Tahoma" panose="020B0604030504040204" pitchFamily="34" charset="0"/>
              </a:rPr>
              <a:t> </a:t>
            </a:r>
            <a:r>
              <a:rPr lang="en-US" sz="3200" b="1" dirty="0" err="1">
                <a:solidFill>
                  <a:srgbClr val="14960A"/>
                </a:solidFill>
                <a:latin typeface="Nunito Black" pitchFamily="2" charset="0"/>
                <a:ea typeface="Tahoma" panose="020B0604030504040204" pitchFamily="34" charset="0"/>
                <a:cs typeface="Tahoma" panose="020B0604030504040204" pitchFamily="34" charset="0"/>
              </a:rPr>
              <a:t>biệt</a:t>
            </a:r>
            <a:r>
              <a:rPr lang="en-US" sz="3200" b="1" dirty="0">
                <a:solidFill>
                  <a:srgbClr val="14960A"/>
                </a:solidFill>
                <a:latin typeface="Nunito Black" pitchFamily="2" charset="0"/>
                <a:ea typeface="Tahoma" panose="020B0604030504040204" pitchFamily="34" charset="0"/>
                <a:cs typeface="Tahoma" panose="020B0604030504040204" pitchFamily="34" charset="0"/>
              </a:rPr>
              <a:t>?</a:t>
            </a:r>
            <a:endParaRPr lang="vi-VN" sz="3200" b="1" i="0" dirty="0">
              <a:solidFill>
                <a:srgbClr val="14960A"/>
              </a:solidFill>
              <a:effectLst/>
              <a:latin typeface="Nunito Black" pitchFamily="2"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xmlns="" id="{6BFE2710-531C-73A6-32DF-1C951A66C102}"/>
              </a:ext>
            </a:extLst>
          </p:cNvPr>
          <p:cNvPicPr>
            <a:picLocks noChangeAspect="1"/>
          </p:cNvPicPr>
          <p:nvPr/>
        </p:nvPicPr>
        <p:blipFill rotWithShape="1">
          <a:blip r:embed="rId3"/>
          <a:srcRect t="14694" b="21814"/>
          <a:stretch/>
        </p:blipFill>
        <p:spPr>
          <a:xfrm>
            <a:off x="0" y="0"/>
            <a:ext cx="1002831" cy="838201"/>
          </a:xfrm>
          <a:prstGeom prst="rect">
            <a:avLst/>
          </a:prstGeom>
        </p:spPr>
      </p:pic>
      <p:pic>
        <p:nvPicPr>
          <p:cNvPr id="9" name="Picture 8"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0790" y="4145544"/>
            <a:ext cx="3081209" cy="2560055"/>
          </a:xfrm>
          <a:prstGeom prst="rect">
            <a:avLst/>
          </a:prstGeom>
        </p:spPr>
      </p:pic>
      <p:sp>
        <p:nvSpPr>
          <p:cNvPr id="8" name="TextBox 7">
            <a:extLst>
              <a:ext uri="{FF2B5EF4-FFF2-40B4-BE49-F238E27FC236}">
                <a16:creationId xmlns:a16="http://schemas.microsoft.com/office/drawing/2014/main" xmlns="" id="{12654F4A-DE93-4D5B-BC1C-6360B6238757}"/>
              </a:ext>
            </a:extLst>
          </p:cNvPr>
          <p:cNvSpPr txBox="1"/>
          <p:nvPr/>
        </p:nvSpPr>
        <p:spPr>
          <a:xfrm>
            <a:off x="1530093" y="5029200"/>
            <a:ext cx="7545048" cy="510778"/>
          </a:xfrm>
          <a:prstGeom prst="roundRect">
            <a:avLst/>
          </a:prstGeom>
          <a:solidFill>
            <a:srgbClr val="FFFFCC"/>
          </a:solidFill>
          <a:ln w="28575">
            <a:noFill/>
            <a:prstDash val="dash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Ngày</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của</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mùa</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hè</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dài</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bất</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tận</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trôi</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qua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rất</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0000"/>
                </a:solidFill>
                <a:latin typeface="Tahoma" panose="020B0604030504040204" pitchFamily="34" charset="0"/>
                <a:ea typeface="Tahoma" panose="020B0604030504040204" pitchFamily="34" charset="0"/>
                <a:cs typeface="Tahoma" panose="020B0604030504040204" pitchFamily="34" charset="0"/>
              </a:rPr>
              <a:t>lâu</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a:t>
            </a:r>
          </a:p>
        </p:txBody>
      </p:sp>
      <p:pic>
        <p:nvPicPr>
          <p:cNvPr id="3074" name="Picture 2" descr="Bài luận tiếng anh về mùa hè cực hấp dẫn">
            <a:extLst>
              <a:ext uri="{FF2B5EF4-FFF2-40B4-BE49-F238E27FC236}">
                <a16:creationId xmlns:a16="http://schemas.microsoft.com/office/drawing/2014/main" xmlns="" id="{D16DEE05-DAC1-0920-E11D-E7B25C63E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001903"/>
            <a:ext cx="5074899" cy="34712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xmlns="" id="{BAA6FCD8-EC51-DD08-1997-3A6373AE5CDE}"/>
              </a:ext>
            </a:extLst>
          </p:cNvPr>
          <p:cNvSpPr/>
          <p:nvPr/>
        </p:nvSpPr>
        <p:spPr>
          <a:xfrm>
            <a:off x="4953000" y="4473134"/>
            <a:ext cx="609600" cy="479866"/>
          </a:xfrm>
          <a:prstGeom prst="downArrow">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xmlns="" id="{1AC0FF65-1458-30EA-9FC1-EC6C2B008F6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6286500" y="1828800"/>
            <a:ext cx="6477000" cy="50007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5"/>
          <a:srcRect t="14694" b="21814"/>
          <a:stretch/>
        </p:blipFill>
        <p:spPr>
          <a:xfrm>
            <a:off x="4997" y="109176"/>
            <a:ext cx="1002831" cy="838201"/>
          </a:xfrm>
          <a:prstGeom prst="rect">
            <a:avLst/>
          </a:prstGeom>
        </p:spPr>
      </p:pic>
      <p:pic>
        <p:nvPicPr>
          <p:cNvPr id="14" name="Picture 13"/>
          <p:cNvPicPr>
            <a:picLocks noChangeAspect="1"/>
          </p:cNvPicPr>
          <p:nvPr/>
        </p:nvPicPr>
        <p:blipFill>
          <a:blip r:embed="rId6"/>
          <a:stretch>
            <a:fillRect/>
          </a:stretch>
        </p:blipFill>
        <p:spPr>
          <a:xfrm>
            <a:off x="2143986" y="1188482"/>
            <a:ext cx="1132614" cy="640318"/>
          </a:xfrm>
          <a:prstGeom prst="rect">
            <a:avLst/>
          </a:prstGeom>
          <a:ln>
            <a:noFill/>
          </a:ln>
          <a:effectLst>
            <a:softEdge rad="112500"/>
          </a:effectLst>
        </p:spPr>
      </p:pic>
      <p:sp>
        <p:nvSpPr>
          <p:cNvPr id="2" name="TextBox 1">
            <a:extLst>
              <a:ext uri="{FF2B5EF4-FFF2-40B4-BE49-F238E27FC236}">
                <a16:creationId xmlns:a16="http://schemas.microsoft.com/office/drawing/2014/main" xmlns="" id="{8DB2DD22-29B2-C4C4-DD77-80D26F326D35}"/>
              </a:ext>
            </a:extLst>
          </p:cNvPr>
          <p:cNvSpPr txBox="1"/>
          <p:nvPr/>
        </p:nvSpPr>
        <p:spPr>
          <a:xfrm>
            <a:off x="979754" y="225266"/>
            <a:ext cx="10099508" cy="612934"/>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lvl="0"/>
            <a:r>
              <a:rPr kumimoji="0" lang="en-US" sz="2900" b="1" i="0" u="none" strike="noStrike" kern="1200" cap="none" spc="0" normalizeH="0" baseline="0" noProof="0" dirty="0" err="1">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rPr>
              <a:t>Câu</a:t>
            </a:r>
            <a:r>
              <a:rPr kumimoji="0" lang="en-US" sz="2900" b="1" i="0" u="none" strike="noStrike" kern="1200" cap="none" spc="0" normalizeH="0" baseline="0" noProof="0" dirty="0">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rPr>
              <a:t> 4: </a:t>
            </a:r>
            <a:r>
              <a:rPr lang="vi-VN" sz="2900" b="1" dirty="0">
                <a:solidFill>
                  <a:srgbClr val="14960A"/>
                </a:solidFill>
                <a:latin typeface="Nunito Black" pitchFamily="2" charset="0"/>
              </a:rPr>
              <a:t>Vì sao bạn nhỏ thấy “mùa hè thật sung sướng”?</a:t>
            </a:r>
            <a:endParaRPr kumimoji="0" lang="en-US" sz="2900" b="1" i="0" u="none" strike="noStrike" kern="1200" cap="none" spc="0" normalizeH="0" baseline="0" noProof="0" dirty="0">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xmlns="" id="{A4770D7B-ED5D-F41E-104F-7CCBA433B6B4}"/>
              </a:ext>
            </a:extLst>
          </p:cNvPr>
          <p:cNvSpPr txBox="1"/>
          <p:nvPr/>
        </p:nvSpPr>
        <p:spPr>
          <a:xfrm>
            <a:off x="7448550" y="3812500"/>
            <a:ext cx="4438650" cy="2492990"/>
          </a:xfrm>
          <a:prstGeom prst="rect">
            <a:avLst/>
          </a:prstGeom>
          <a:noFill/>
          <a:ln w="28575">
            <a:noFill/>
            <a:prstDash val="dash"/>
          </a:ln>
        </p:spPr>
        <p:txBody>
          <a:bodyPr wrap="square">
            <a:spAutoFit/>
          </a:bodyPr>
          <a:lstStyle/>
          <a:p>
            <a:pPr algn="ctr"/>
            <a:r>
              <a:rPr lang="vi-VN" sz="2600" dirty="0">
                <a:solidFill>
                  <a:srgbClr val="002060"/>
                </a:solidFill>
                <a:latin typeface="Nunito Black" panose="00000A00000000000000" pitchFamily="2" charset="0"/>
              </a:rPr>
              <a:t>Bạn nhỏ thấy “mùa hè thật sung sướng” vì mùa hè có nắng, có kem, có cả những cơn gió. Ngoài ra, ngày hè rất dài, bạn nhỏ có thể thoải mái vui chơi.</a:t>
            </a:r>
            <a:endParaRPr lang="en-US" sz="2600" dirty="0">
              <a:solidFill>
                <a:srgbClr val="002060"/>
              </a:solidFill>
              <a:latin typeface="Nunito Black" panose="00000A00000000000000" pitchFamily="2" charset="0"/>
            </a:endParaRPr>
          </a:p>
        </p:txBody>
      </p:sp>
      <p:pic>
        <p:nvPicPr>
          <p:cNvPr id="4098" name="Picture 2" descr="Kids on the beach Stock Vector Image by ©KirillGalkin #116777224">
            <a:extLst>
              <a:ext uri="{FF2B5EF4-FFF2-40B4-BE49-F238E27FC236}">
                <a16:creationId xmlns:a16="http://schemas.microsoft.com/office/drawing/2014/main" xmlns="" id="{A32E08E0-1252-0468-25E7-23276296B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12" y="1441258"/>
            <a:ext cx="6248400" cy="39754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18380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arn(inVertical)">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xmlns="" id="{4872438A-8B31-EC1F-D8EC-E86BCC600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5744570" y="2080203"/>
            <a:ext cx="6477000" cy="4188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4F790D0A-4802-11CD-89C7-6CEA47F1CFEE}"/>
              </a:ext>
            </a:extLst>
          </p:cNvPr>
          <p:cNvSpPr txBox="1"/>
          <p:nvPr/>
        </p:nvSpPr>
        <p:spPr>
          <a:xfrm>
            <a:off x="1007828" y="152400"/>
            <a:ext cx="10117372" cy="1736646"/>
          </a:xfrm>
          <a:prstGeom prst="roundRect">
            <a:avLst/>
          </a:prstGeom>
          <a:solidFill>
            <a:srgbClr val="FFFFCC"/>
          </a:solidFill>
          <a:ln>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lvl="0"/>
            <a:r>
              <a:rPr kumimoji="0" lang="vi-VN" sz="3200" b="1" i="0" u="none" strike="noStrike" kern="1200" cap="none" spc="0" normalizeH="0" baseline="0" noProof="0" dirty="0">
                <a:ln>
                  <a:noFill/>
                </a:ln>
                <a:solidFill>
                  <a:srgbClr val="14960A"/>
                </a:solidFill>
                <a:effectLst/>
                <a:uLnTx/>
                <a:uFillTx/>
                <a:latin typeface="Nunito Black" pitchFamily="2" charset="0"/>
              </a:rPr>
              <a:t>Câu </a:t>
            </a:r>
            <a:r>
              <a:rPr kumimoji="0" lang="en-US" sz="3200" b="1" i="0" u="none" strike="noStrike" kern="1200" cap="none" spc="0" normalizeH="0" baseline="0" noProof="0" dirty="0">
                <a:ln>
                  <a:noFill/>
                </a:ln>
                <a:solidFill>
                  <a:srgbClr val="14960A"/>
                </a:solidFill>
                <a:effectLst/>
                <a:uLnTx/>
                <a:uFillTx/>
                <a:latin typeface="Nunito Black" pitchFamily="2" charset="0"/>
              </a:rPr>
              <a:t>5: </a:t>
            </a:r>
            <a:r>
              <a:rPr lang="en-US" sz="3200" b="1" dirty="0">
                <a:solidFill>
                  <a:srgbClr val="14960A"/>
                </a:solidFill>
                <a:latin typeface="Nunito Black" pitchFamily="2" charset="0"/>
              </a:rPr>
              <a:t>Theo </a:t>
            </a:r>
            <a:r>
              <a:rPr lang="en-US" sz="3200" b="1" dirty="0" err="1">
                <a:solidFill>
                  <a:srgbClr val="14960A"/>
                </a:solidFill>
                <a:latin typeface="Nunito Black" pitchFamily="2" charset="0"/>
              </a:rPr>
              <a:t>em</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hình</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ảnh</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ngày</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dài</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lấp</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lánh</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chỉ</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điều</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gì</a:t>
            </a:r>
            <a:r>
              <a:rPr lang="en-US" sz="3200" b="1">
                <a:solidFill>
                  <a:srgbClr val="14960A"/>
                </a:solidFill>
                <a:latin typeface="Nunito Black" pitchFamily="2" charset="0"/>
              </a:rPr>
              <a:t>? </a:t>
            </a:r>
          </a:p>
          <a:p>
            <a:pPr lvl="0"/>
            <a:r>
              <a:rPr lang="en-US" sz="3200" b="1">
                <a:solidFill>
                  <a:srgbClr val="14960A"/>
                </a:solidFill>
                <a:latin typeface="Nunito Black" pitchFamily="2" charset="0"/>
              </a:rPr>
              <a:t>Chọn </a:t>
            </a:r>
            <a:r>
              <a:rPr lang="en-US" sz="3200" b="1" dirty="0" err="1">
                <a:solidFill>
                  <a:srgbClr val="14960A"/>
                </a:solidFill>
                <a:latin typeface="Nunito Black" pitchFamily="2" charset="0"/>
              </a:rPr>
              <a:t>câu</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trả</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lời</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hoặc</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nêu</a:t>
            </a:r>
            <a:r>
              <a:rPr lang="en-US" sz="3200" b="1" dirty="0">
                <a:solidFill>
                  <a:srgbClr val="14960A"/>
                </a:solidFill>
                <a:latin typeface="Nunito Black" pitchFamily="2" charset="0"/>
              </a:rPr>
              <a:t> ý </a:t>
            </a:r>
            <a:r>
              <a:rPr lang="en-US" sz="3200" b="1" dirty="0" err="1">
                <a:solidFill>
                  <a:srgbClr val="14960A"/>
                </a:solidFill>
                <a:latin typeface="Nunito Black" pitchFamily="2" charset="0"/>
              </a:rPr>
              <a:t>kiến</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khác</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của</a:t>
            </a:r>
            <a:r>
              <a:rPr lang="en-US" sz="3200" b="1" dirty="0">
                <a:solidFill>
                  <a:srgbClr val="14960A"/>
                </a:solidFill>
                <a:latin typeface="Nunito Black" pitchFamily="2" charset="0"/>
              </a:rPr>
              <a:t> </a:t>
            </a:r>
            <a:r>
              <a:rPr lang="en-US" sz="3200" b="1" dirty="0" err="1">
                <a:solidFill>
                  <a:srgbClr val="14960A"/>
                </a:solidFill>
                <a:latin typeface="Nunito Black" pitchFamily="2" charset="0"/>
              </a:rPr>
              <a:t>em</a:t>
            </a:r>
            <a:endParaRPr kumimoji="0" lang="vi-VN" sz="3200" b="1" i="0" u="none" strike="noStrike" kern="1200" cap="none" spc="0" normalizeH="0" baseline="0" noProof="0" dirty="0">
              <a:ln>
                <a:noFill/>
              </a:ln>
              <a:solidFill>
                <a:srgbClr val="14960A"/>
              </a:solidFill>
              <a:effectLst/>
              <a:uLnTx/>
              <a:uFillTx/>
              <a:latin typeface="Nunito Black" pitchFamily="2" charset="0"/>
            </a:endParaRPr>
          </a:p>
        </p:txBody>
      </p:sp>
      <p:pic>
        <p:nvPicPr>
          <p:cNvPr id="16" name="Picture 15">
            <a:extLst>
              <a:ext uri="{FF2B5EF4-FFF2-40B4-BE49-F238E27FC236}">
                <a16:creationId xmlns:a16="http://schemas.microsoft.com/office/drawing/2014/main" xmlns="" id="{6BFE2710-531C-73A6-32DF-1C951A66C102}"/>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7" name="TextBox 16">
            <a:extLst>
              <a:ext uri="{FF2B5EF4-FFF2-40B4-BE49-F238E27FC236}">
                <a16:creationId xmlns:a16="http://schemas.microsoft.com/office/drawing/2014/main" xmlns="" id="{BFB8A126-31B1-C7E5-FAE1-8866E0C5C3B3}"/>
              </a:ext>
            </a:extLst>
          </p:cNvPr>
          <p:cNvSpPr txBox="1"/>
          <p:nvPr/>
        </p:nvSpPr>
        <p:spPr>
          <a:xfrm>
            <a:off x="7162800" y="3828216"/>
            <a:ext cx="4953000" cy="2009061"/>
          </a:xfrm>
          <a:prstGeom prst="roundRect">
            <a:avLst/>
          </a:prstGeom>
          <a:noFill/>
          <a:ln w="28575">
            <a:noFill/>
            <a:prstDash val="sysDash"/>
          </a:ln>
        </p:spPr>
        <p:txBody>
          <a:bodyPr wrap="square">
            <a:spAutoFit/>
          </a:bodyPr>
          <a:lstStyle/>
          <a:p>
            <a:r>
              <a:rPr lang="en-US" sz="2800" dirty="0">
                <a:solidFill>
                  <a:srgbClr val="00B0F0"/>
                </a:solidFill>
                <a:latin typeface="Nunito Black" panose="00000A00000000000000" pitchFamily="2" charset="0"/>
              </a:rPr>
              <a:t>a. </a:t>
            </a:r>
            <a:r>
              <a:rPr lang="en-US" sz="2800" dirty="0" err="1">
                <a:solidFill>
                  <a:srgbClr val="00B0F0"/>
                </a:solidFill>
                <a:latin typeface="Nunito Black" panose="00000A00000000000000" pitchFamily="2" charset="0"/>
              </a:rPr>
              <a:t>Ngày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có</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nhiều</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nắng</a:t>
            </a:r>
            <a:endParaRPr lang="en-US" sz="2800" dirty="0">
              <a:solidFill>
                <a:srgbClr val="00B0F0"/>
              </a:solidFill>
              <a:latin typeface="Nunito Black" panose="00000A00000000000000" pitchFamily="2" charset="0"/>
            </a:endParaRPr>
          </a:p>
          <a:p>
            <a:r>
              <a:rPr lang="en-US" sz="2800" dirty="0">
                <a:solidFill>
                  <a:srgbClr val="00B0F0"/>
                </a:solidFill>
                <a:latin typeface="Nunito Black" panose="00000A00000000000000" pitchFamily="2" charset="0"/>
              </a:rPr>
              <a:t>b. </a:t>
            </a:r>
            <a:r>
              <a:rPr lang="en-US" sz="2800" dirty="0" err="1">
                <a:solidFill>
                  <a:srgbClr val="00B0F0"/>
                </a:solidFill>
                <a:latin typeface="Nunito Black" panose="00000A00000000000000" pitchFamily="2" charset="0"/>
              </a:rPr>
              <a:t>Ngày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có</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nhiều</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niềm</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vui</a:t>
            </a:r>
            <a:endParaRPr lang="en-US" sz="2800" dirty="0">
              <a:solidFill>
                <a:srgbClr val="00B0F0"/>
              </a:solidFill>
              <a:latin typeface="Nunito Black" panose="00000A00000000000000" pitchFamily="2" charset="0"/>
            </a:endParaRPr>
          </a:p>
          <a:p>
            <a:r>
              <a:rPr lang="en-US" sz="2800" dirty="0">
                <a:solidFill>
                  <a:srgbClr val="00B0F0"/>
                </a:solidFill>
                <a:latin typeface="Nunito Black" panose="00000A00000000000000" pitchFamily="2" charset="0"/>
              </a:rPr>
              <a:t>c. </a:t>
            </a:r>
            <a:r>
              <a:rPr lang="en-US" sz="2800" dirty="0" err="1">
                <a:solidFill>
                  <a:srgbClr val="00B0F0"/>
                </a:solidFill>
                <a:latin typeface="Nunito Black" panose="00000A00000000000000" pitchFamily="2" charset="0"/>
              </a:rPr>
              <a:t>Ngày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mặt</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trời</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dậy</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sớm</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và</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đi</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ngủ</a:t>
            </a:r>
            <a:r>
              <a:rPr lang="en-US" sz="2800" dirty="0">
                <a:solidFill>
                  <a:srgbClr val="00B0F0"/>
                </a:solidFill>
                <a:latin typeface="Nunito Black" panose="00000A00000000000000" pitchFamily="2" charset="0"/>
              </a:rPr>
              <a:t> </a:t>
            </a:r>
            <a:r>
              <a:rPr lang="en-US" sz="2800" dirty="0" err="1">
                <a:solidFill>
                  <a:srgbClr val="00B0F0"/>
                </a:solidFill>
                <a:latin typeface="Nunito Black" panose="00000A00000000000000" pitchFamily="2" charset="0"/>
              </a:rPr>
              <a:t>muộn</a:t>
            </a:r>
            <a:endParaRPr lang="en-US" sz="2800" dirty="0">
              <a:solidFill>
                <a:srgbClr val="00B0F0"/>
              </a:solidFill>
              <a:latin typeface="Nunito Black" panose="00000A00000000000000" pitchFamily="2" charset="0"/>
            </a:endParaRPr>
          </a:p>
        </p:txBody>
      </p:sp>
      <p:pic>
        <p:nvPicPr>
          <p:cNvPr id="5" name="Picture 4">
            <a:extLst>
              <a:ext uri="{FF2B5EF4-FFF2-40B4-BE49-F238E27FC236}">
                <a16:creationId xmlns:a16="http://schemas.microsoft.com/office/drawing/2014/main" xmlns="" id="{7580C7D1-A219-5CC4-35E3-F719C5D8CF00}"/>
              </a:ext>
            </a:extLst>
          </p:cNvPr>
          <p:cNvPicPr>
            <a:picLocks noChangeAspect="1"/>
          </p:cNvPicPr>
          <p:nvPr/>
        </p:nvPicPr>
        <p:blipFill>
          <a:blip r:embed="rId6"/>
          <a:stretch>
            <a:fillRect/>
          </a:stretch>
        </p:blipFill>
        <p:spPr>
          <a:xfrm>
            <a:off x="1295400" y="2804609"/>
            <a:ext cx="5105400" cy="340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778818"/>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childTnLst>
                                </p:cTn>
                              </p:par>
                              <p:par>
                                <p:cTn id="24" presetID="1" presetClass="entr" presetSubtype="0" fill="hold" grpId="1" nodeType="with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childTnLst>
                                </p:cTn>
                              </p:par>
                              <p:par>
                                <p:cTn id="26" presetID="1" presetClass="entr" presetSubtype="0" fill="hold" grpId="1" nodeType="with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7" grpId="1"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0" y="24063"/>
            <a:ext cx="957155" cy="762066"/>
          </a:xfrm>
          <a:prstGeom prst="rect">
            <a:avLst/>
          </a:prstGeom>
        </p:spPr>
      </p:pic>
      <p:sp>
        <p:nvSpPr>
          <p:cNvPr id="12" name="TextBox 11">
            <a:extLst>
              <a:ext uri="{FF2B5EF4-FFF2-40B4-BE49-F238E27FC236}">
                <a16:creationId xmlns:a16="http://schemas.microsoft.com/office/drawing/2014/main" xmlns="" id="{7CCD22EC-874E-9810-7272-0254E6F7D431}"/>
              </a:ext>
            </a:extLst>
          </p:cNvPr>
          <p:cNvSpPr txBox="1"/>
          <p:nvPr/>
        </p:nvSpPr>
        <p:spPr>
          <a:xfrm>
            <a:off x="0" y="2324403"/>
            <a:ext cx="23622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smtClean="0">
                <a:solidFill>
                  <a:srgbClr val="06C233"/>
                </a:solidFill>
                <a:latin typeface="Nunito Black" pitchFamily="2" charset="0"/>
                <a:cs typeface="Baloo 2 SemiBold" pitchFamily="2" charset="0"/>
              </a:rPr>
              <a:t>Luyện</a:t>
            </a:r>
            <a:r>
              <a:rPr lang="en-US" sz="2800" dirty="0" smtClean="0">
                <a:solidFill>
                  <a:srgbClr val="06C233"/>
                </a:solidFill>
                <a:latin typeface="Nunito Black" pitchFamily="2" charset="0"/>
                <a:cs typeface="Baloo 2 SemiBold" pitchFamily="2" charset="0"/>
              </a:rPr>
              <a:t> </a:t>
            </a:r>
            <a:r>
              <a:rPr lang="en-US" sz="2800" dirty="0" err="1" smtClean="0">
                <a:solidFill>
                  <a:srgbClr val="06C233"/>
                </a:solidFill>
                <a:latin typeface="Nunito Black" pitchFamily="2" charset="0"/>
                <a:cs typeface="Baloo 2 SemiBold" pitchFamily="2" charset="0"/>
              </a:rPr>
              <a:t>đọc</a:t>
            </a:r>
            <a:r>
              <a:rPr lang="en-US" sz="2800" dirty="0" smtClean="0">
                <a:solidFill>
                  <a:srgbClr val="06C233"/>
                </a:solidFill>
                <a:latin typeface="Nunito Black" pitchFamily="2" charset="0"/>
                <a:cs typeface="Baloo 2 SemiBold" pitchFamily="2" charset="0"/>
              </a:rPr>
              <a:t>:</a:t>
            </a:r>
            <a:endParaRPr lang="en-US" sz="2800" dirty="0">
              <a:solidFill>
                <a:srgbClr val="06C233"/>
              </a:solidFill>
              <a:latin typeface="Nunito Black" pitchFamily="2" charset="0"/>
              <a:cs typeface="Baloo 2 SemiBold" pitchFamily="2" charset="0"/>
            </a:endParaRPr>
          </a:p>
        </p:txBody>
      </p:sp>
      <p:sp>
        <p:nvSpPr>
          <p:cNvPr id="6" name="TextBox 5">
            <a:extLst>
              <a:ext uri="{FF2B5EF4-FFF2-40B4-BE49-F238E27FC236}">
                <a16:creationId xmlns:a16="http://schemas.microsoft.com/office/drawing/2014/main" xmlns="" id="{AB010EE4-2D5C-B5CF-5E1D-6B867978BE57}"/>
              </a:ext>
            </a:extLst>
          </p:cNvPr>
          <p:cNvSpPr txBox="1"/>
          <p:nvPr/>
        </p:nvSpPr>
        <p:spPr>
          <a:xfrm>
            <a:off x="1235803" y="4865965"/>
            <a:ext cx="3808125" cy="1992035"/>
          </a:xfrm>
          <a:prstGeom prst="roundRect">
            <a:avLst/>
          </a:prstGeom>
          <a:solidFill>
            <a:srgbClr val="EAF9FF"/>
          </a:solidFill>
        </p:spPr>
        <p:txBody>
          <a:bodyPr wrap="square">
            <a:spAutoFit/>
          </a:bodyPr>
          <a:lstStyle/>
          <a:p>
            <a:pPr marL="72000" fontAlgn="t">
              <a:spcBef>
                <a:spcPts val="600"/>
              </a:spcBef>
              <a:defRPr/>
            </a:pPr>
            <a:r>
              <a:rPr lang="vi-VN" sz="2400" dirty="0">
                <a:solidFill>
                  <a:prstClr val="black"/>
                </a:solidFill>
                <a:latin typeface="#9Slide03 Arima Madurai Black" panose="020B0604020202020204" charset="0"/>
                <a:cs typeface="#9Slide03 Arima Madurai Black" panose="020B0604020202020204" charset="0"/>
              </a:rPr>
              <a:t>Sớm nay em thức dậy</a:t>
            </a:r>
          </a:p>
          <a:p>
            <a:pPr marL="72000" fontAlgn="t">
              <a:spcBef>
                <a:spcPts val="600"/>
              </a:spcBef>
              <a:defRPr/>
            </a:pPr>
            <a:r>
              <a:rPr lang="vi-VN" sz="2400" dirty="0">
                <a:solidFill>
                  <a:prstClr val="black"/>
                </a:solidFill>
                <a:latin typeface="#9Slide03 Arima Madurai Black" panose="020B0604020202020204" charset="0"/>
                <a:cs typeface="#9Slide03 Arima Madurai Black" panose="020B0604020202020204" charset="0"/>
              </a:rPr>
              <a:t>Trời sáng tự bao giờ</a:t>
            </a:r>
          </a:p>
          <a:p>
            <a:pPr marL="72000" fontAlgn="t">
              <a:spcBef>
                <a:spcPts val="600"/>
              </a:spcBef>
              <a:defRPr/>
            </a:pPr>
            <a:r>
              <a:rPr lang="vi-VN" sz="2400" dirty="0">
                <a:solidFill>
                  <a:prstClr val="black"/>
                </a:solidFill>
                <a:latin typeface="#9Slide03 Arima Madurai Black" panose="020B0604020202020204" charset="0"/>
                <a:cs typeface="#9Slide03 Arima Madurai Black" panose="020B0604020202020204" charset="0"/>
              </a:rPr>
              <a:t>Mùa hè kì lạ chưa</a:t>
            </a:r>
          </a:p>
          <a:p>
            <a:pPr marL="72000" fontAlgn="t">
              <a:spcBef>
                <a:spcPts val="600"/>
              </a:spcBef>
              <a:defRPr/>
            </a:pPr>
            <a:r>
              <a:rPr lang="vi-VN" sz="2400" dirty="0">
                <a:solidFill>
                  <a:prstClr val="black"/>
                </a:solidFill>
                <a:latin typeface="#9Slide03 Arima Madurai Black" panose="020B0604020202020204" charset="0"/>
                <a:cs typeface="#9Slide03 Arima Madurai Black" panose="020B0604020202020204" charset="0"/>
              </a:rPr>
              <a:t>Mặt trời ưa dậy sớm.</a:t>
            </a:r>
            <a:endParaRPr lang="en-US" sz="2400" dirty="0">
              <a:solidFill>
                <a:prstClr val="black"/>
              </a:solidFill>
              <a:latin typeface="#9Slide03 Arima Madurai Black" panose="020B0604020202020204" charset="0"/>
              <a:cs typeface="#9Slide03 Arima Madurai Black" panose="020B0604020202020204" charset="0"/>
            </a:endParaRPr>
          </a:p>
        </p:txBody>
      </p:sp>
      <p:sp>
        <p:nvSpPr>
          <p:cNvPr id="15" name="矩形 26">
            <a:extLst>
              <a:ext uri="{FF2B5EF4-FFF2-40B4-BE49-F238E27FC236}">
                <a16:creationId xmlns:a16="http://schemas.microsoft.com/office/drawing/2014/main" xmlns="" id="{37F6B9D2-2DC5-DE63-02A5-2ED8DDCDD0DA}"/>
              </a:ext>
            </a:extLst>
          </p:cNvPr>
          <p:cNvSpPr/>
          <p:nvPr/>
        </p:nvSpPr>
        <p:spPr>
          <a:xfrm>
            <a:off x="1235803" y="191515"/>
            <a:ext cx="9740444" cy="707886"/>
          </a:xfrm>
          <a:prstGeom prst="rect">
            <a:avLst/>
          </a:prstGeom>
          <a:noFill/>
          <a:ln w="9525">
            <a:noFill/>
            <a:miter lim="800000"/>
            <a:headEnd/>
            <a:tailEnd/>
          </a:ln>
          <a:effectLst/>
        </p:spPr>
        <p:txBody>
          <a:bodyPr wrap="square">
            <a:spAutoFit/>
          </a:bodyPr>
          <a:lstStyle/>
          <a:p>
            <a:pPr algn="ctr" defTabSz="914400">
              <a:defRPr/>
            </a:pP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Thứ</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Bảy</a:t>
            </a:r>
            <a:r>
              <a:rPr lang="en-US" altLang="zh-CN" sz="4000" b="1" i="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ngày</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24 </a:t>
            </a: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tháng</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09 </a:t>
            </a:r>
            <a:r>
              <a:rPr lang="en-US" altLang="zh-CN" sz="4000" b="1" i="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năm</a:t>
            </a:r>
            <a:r>
              <a:rPr lang="en-US" altLang="zh-CN" sz="4000" b="1" i="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 </a:t>
            </a:r>
            <a:r>
              <a:rPr lang="en-US" altLang="zh-CN" sz="4000" b="1" i="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mn-lt"/>
              </a:rPr>
              <a:t>2022</a:t>
            </a:r>
            <a:endParaRPr lang="zh-CN" altLang="en-US" sz="4000" b="1" i="1" dirty="0">
              <a:solidFill>
                <a:srgbClr val="FF0000"/>
              </a:solidFill>
              <a:latin typeface="Open Sans" panose="020B0606030504020204" pitchFamily="34" charset="0"/>
              <a:cs typeface="Open Sans" panose="020B0606030504020204" pitchFamily="34" charset="0"/>
              <a:sym typeface="+mn-lt"/>
            </a:endParaRPr>
          </a:p>
        </p:txBody>
      </p:sp>
      <p:sp>
        <p:nvSpPr>
          <p:cNvPr id="16" name="TextBox 29">
            <a:extLst>
              <a:ext uri="{FF2B5EF4-FFF2-40B4-BE49-F238E27FC236}">
                <a16:creationId xmlns:a16="http://schemas.microsoft.com/office/drawing/2014/main" xmlns="" id="{E64AE5AA-0D42-C94E-0B66-35F1F2A9D24A}"/>
              </a:ext>
            </a:extLst>
          </p:cNvPr>
          <p:cNvSpPr txBox="1"/>
          <p:nvPr/>
        </p:nvSpPr>
        <p:spPr>
          <a:xfrm>
            <a:off x="2514600" y="943269"/>
            <a:ext cx="6350193" cy="820738"/>
          </a:xfrm>
          <a:prstGeom prst="rect">
            <a:avLst/>
          </a:prstGeom>
        </p:spPr>
        <p:txBody>
          <a:bodyPr wrap="square" lIns="0" tIns="0" rIns="0" bIns="0" rtlCol="0" anchor="t">
            <a:spAutoFit/>
          </a:bodyPr>
          <a:lstStyle/>
          <a:p>
            <a:pPr algn="ctr">
              <a:lnSpc>
                <a:spcPts val="6400"/>
              </a:lnSpc>
              <a:spcBef>
                <a:spcPct val="0"/>
              </a:spcBef>
            </a:pPr>
            <a:r>
              <a:rPr lang="en-US" sz="5334" b="1" spc="-133" dirty="0" err="1">
                <a:solidFill>
                  <a:srgbClr val="73C532"/>
                </a:solidFill>
                <a:latin typeface="Sriracha"/>
              </a:rPr>
              <a:t>Tiếng</a:t>
            </a:r>
            <a:r>
              <a:rPr lang="en-US" sz="5334" b="1" spc="-133" dirty="0">
                <a:solidFill>
                  <a:srgbClr val="73C532"/>
                </a:solidFill>
                <a:latin typeface="Sriracha"/>
              </a:rPr>
              <a:t> </a:t>
            </a:r>
            <a:r>
              <a:rPr lang="en-US" sz="5334" b="1" spc="-133" dirty="0" err="1" smtClean="0">
                <a:solidFill>
                  <a:srgbClr val="73C532"/>
                </a:solidFill>
                <a:latin typeface="Sriracha"/>
              </a:rPr>
              <a:t>Việt</a:t>
            </a:r>
            <a:endParaRPr lang="en-US" sz="5334" b="1" spc="-133" dirty="0">
              <a:solidFill>
                <a:srgbClr val="73C532"/>
              </a:solidFill>
              <a:latin typeface="Sriracha"/>
            </a:endParaRPr>
          </a:p>
        </p:txBody>
      </p:sp>
      <p:sp>
        <p:nvSpPr>
          <p:cNvPr id="17" name="TextBox 29">
            <a:extLst>
              <a:ext uri="{FF2B5EF4-FFF2-40B4-BE49-F238E27FC236}">
                <a16:creationId xmlns:a16="http://schemas.microsoft.com/office/drawing/2014/main" xmlns="" id="{909F1AAB-EC29-A0E7-13EA-3DEF951439F9}"/>
              </a:ext>
            </a:extLst>
          </p:cNvPr>
          <p:cNvSpPr txBox="1"/>
          <p:nvPr/>
        </p:nvSpPr>
        <p:spPr>
          <a:xfrm>
            <a:off x="1447800" y="1605574"/>
            <a:ext cx="8912311" cy="820738"/>
          </a:xfrm>
          <a:prstGeom prst="rect">
            <a:avLst/>
          </a:prstGeom>
        </p:spPr>
        <p:txBody>
          <a:bodyPr lIns="0" tIns="0" rIns="0" bIns="0" rtlCol="0" anchor="t">
            <a:spAutoFit/>
          </a:bodyPr>
          <a:lstStyle/>
          <a:p>
            <a:pPr algn="ctr">
              <a:lnSpc>
                <a:spcPts val="6400"/>
              </a:lnSpc>
              <a:spcBef>
                <a:spcPct val="0"/>
              </a:spcBef>
            </a:pPr>
            <a:r>
              <a:rPr lang="en-US" sz="5334" b="1" spc="-133" dirty="0">
                <a:solidFill>
                  <a:srgbClr val="036119"/>
                </a:solidFill>
                <a:latin typeface="Sriracha"/>
              </a:rPr>
              <a:t>BÀI 7: MÙA HÈ LẤP LÁNH</a:t>
            </a:r>
          </a:p>
        </p:txBody>
      </p:sp>
      <p:sp>
        <p:nvSpPr>
          <p:cNvPr id="18" name="TextBox 17">
            <a:extLst>
              <a:ext uri="{FF2B5EF4-FFF2-40B4-BE49-F238E27FC236}">
                <a16:creationId xmlns:a16="http://schemas.microsoft.com/office/drawing/2014/main" xmlns="" id="{7CCD22EC-874E-9810-7272-0254E6F7D431}"/>
              </a:ext>
            </a:extLst>
          </p:cNvPr>
          <p:cNvSpPr txBox="1"/>
          <p:nvPr/>
        </p:nvSpPr>
        <p:spPr>
          <a:xfrm>
            <a:off x="54703" y="3019348"/>
            <a:ext cx="11811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smtClean="0">
                <a:solidFill>
                  <a:srgbClr val="FF0000"/>
                </a:solidFill>
                <a:latin typeface="Nunito Black" pitchFamily="2" charset="0"/>
                <a:cs typeface="Baloo 2 SemiBold" pitchFamily="2" charset="0"/>
              </a:rPr>
              <a:t>Từ</a:t>
            </a:r>
            <a:endParaRPr lang="en-US" sz="2800" dirty="0">
              <a:solidFill>
                <a:srgbClr val="FF0000"/>
              </a:solidFill>
              <a:latin typeface="Nunito Black" pitchFamily="2" charset="0"/>
              <a:cs typeface="Baloo 2 SemiBold" pitchFamily="2" charset="0"/>
            </a:endParaRPr>
          </a:p>
        </p:txBody>
      </p:sp>
      <p:sp>
        <p:nvSpPr>
          <p:cNvPr id="19" name="TextBox 18">
            <a:extLst>
              <a:ext uri="{FF2B5EF4-FFF2-40B4-BE49-F238E27FC236}">
                <a16:creationId xmlns:a16="http://schemas.microsoft.com/office/drawing/2014/main" xmlns="" id="{7CCD22EC-874E-9810-7272-0254E6F7D431}"/>
              </a:ext>
            </a:extLst>
          </p:cNvPr>
          <p:cNvSpPr txBox="1"/>
          <p:nvPr/>
        </p:nvSpPr>
        <p:spPr>
          <a:xfrm>
            <a:off x="2843" y="4719152"/>
            <a:ext cx="117825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smtClean="0">
                <a:solidFill>
                  <a:srgbClr val="FF0000"/>
                </a:solidFill>
                <a:latin typeface="Nunito Black" pitchFamily="2" charset="0"/>
                <a:cs typeface="Baloo 2 SemiBold" pitchFamily="2" charset="0"/>
              </a:rPr>
              <a:t>Câu</a:t>
            </a:r>
            <a:r>
              <a:rPr lang="en-US" sz="2800" dirty="0" smtClean="0">
                <a:solidFill>
                  <a:srgbClr val="FF0000"/>
                </a:solidFill>
                <a:latin typeface="Nunito Black" pitchFamily="2" charset="0"/>
                <a:cs typeface="Baloo 2 SemiBold" pitchFamily="2" charset="0"/>
              </a:rPr>
              <a:t> </a:t>
            </a:r>
            <a:endParaRPr lang="en-US" sz="2800" dirty="0">
              <a:solidFill>
                <a:srgbClr val="FF0000"/>
              </a:solidFill>
              <a:latin typeface="Nunito Black" pitchFamily="2" charset="0"/>
              <a:cs typeface="Baloo 2 SemiBold" pitchFamily="2" charset="0"/>
            </a:endParaRPr>
          </a:p>
        </p:txBody>
      </p:sp>
      <p:sp>
        <p:nvSpPr>
          <p:cNvPr id="20" name="TextBox 19">
            <a:extLst>
              <a:ext uri="{FF2B5EF4-FFF2-40B4-BE49-F238E27FC236}">
                <a16:creationId xmlns:a16="http://schemas.microsoft.com/office/drawing/2014/main" xmlns="" id="{AB010EE4-2D5C-B5CF-5E1D-6B867978BE57}"/>
              </a:ext>
            </a:extLst>
          </p:cNvPr>
          <p:cNvSpPr txBox="1"/>
          <p:nvPr/>
        </p:nvSpPr>
        <p:spPr>
          <a:xfrm>
            <a:off x="1828800" y="3016558"/>
            <a:ext cx="3048000" cy="1992035"/>
          </a:xfrm>
          <a:prstGeom prst="roundRect">
            <a:avLst/>
          </a:prstGeom>
          <a:solidFill>
            <a:srgbClr val="EAF9FF"/>
          </a:solidFill>
        </p:spPr>
        <p:txBody>
          <a:bodyPr wrap="square">
            <a:spAutoFit/>
          </a:bodyPr>
          <a:lstStyle/>
          <a:p>
            <a:pPr marL="72000" fontAlgn="t">
              <a:spcBef>
                <a:spcPts val="600"/>
              </a:spcBef>
              <a:defRPr/>
            </a:pPr>
            <a:r>
              <a:rPr lang="vi-VN" sz="2400" dirty="0" smtClean="0">
                <a:solidFill>
                  <a:prstClr val="black"/>
                </a:solidFill>
                <a:latin typeface="#9Slide03 Arima Madurai Black" panose="020B0604020202020204" charset="0"/>
                <a:cs typeface="#9Slide03 Arima Madurai Black" panose="020B0604020202020204" charset="0"/>
              </a:rPr>
              <a:t>dậy sớm</a:t>
            </a:r>
            <a:endParaRPr lang="en-US" sz="2400" dirty="0" smtClean="0">
              <a:solidFill>
                <a:prstClr val="black"/>
              </a:solidFill>
              <a:latin typeface="#9Slide03 Arima Madurai Black" panose="020B0604020202020204" charset="0"/>
              <a:cs typeface="#9Slide03 Arima Madurai Black" panose="020B0604020202020204" charset="0"/>
            </a:endParaRPr>
          </a:p>
          <a:p>
            <a:pPr marL="72000" fontAlgn="t">
              <a:spcBef>
                <a:spcPts val="600"/>
              </a:spcBef>
              <a:defRPr/>
            </a:pPr>
            <a:r>
              <a:rPr lang="en-US" sz="2400" dirty="0" err="1">
                <a:solidFill>
                  <a:prstClr val="black"/>
                </a:solidFill>
                <a:latin typeface="#9Slide03 Arima Madurai Black" panose="020B0604020202020204" charset="0"/>
                <a:cs typeface="#9Slide03 Arima Madurai Black" panose="020B0604020202020204" charset="0"/>
              </a:rPr>
              <a:t>đ</a:t>
            </a:r>
            <a:r>
              <a:rPr lang="en-US" sz="2400" dirty="0" err="1" smtClean="0">
                <a:solidFill>
                  <a:prstClr val="black"/>
                </a:solidFill>
                <a:latin typeface="#9Slide03 Arima Madurai Black" panose="020B0604020202020204" charset="0"/>
                <a:cs typeface="#9Slide03 Arima Madurai Black" panose="020B0604020202020204" charset="0"/>
              </a:rPr>
              <a:t>ủng</a:t>
            </a:r>
            <a:r>
              <a:rPr lang="en-US" sz="2400" dirty="0" smtClean="0">
                <a:solidFill>
                  <a:prstClr val="black"/>
                </a:solidFill>
                <a:latin typeface="#9Slide03 Arima Madurai Black" panose="020B0604020202020204" charset="0"/>
                <a:cs typeface="#9Slide03 Arima Madurai Black" panose="020B0604020202020204" charset="0"/>
              </a:rPr>
              <a:t> </a:t>
            </a:r>
            <a:r>
              <a:rPr lang="en-US" sz="2400" dirty="0" err="1" smtClean="0">
                <a:solidFill>
                  <a:prstClr val="black"/>
                </a:solidFill>
                <a:latin typeface="#9Slide03 Arima Madurai Black" panose="020B0604020202020204" charset="0"/>
                <a:cs typeface="#9Slide03 Arima Madurai Black" panose="020B0604020202020204" charset="0"/>
              </a:rPr>
              <a:t>đỉnh</a:t>
            </a:r>
            <a:endParaRPr lang="en-US" sz="2400" dirty="0" smtClean="0">
              <a:solidFill>
                <a:prstClr val="black"/>
              </a:solidFill>
              <a:latin typeface="#9Slide03 Arima Madurai Black" panose="020B0604020202020204" charset="0"/>
              <a:cs typeface="#9Slide03 Arima Madurai Black" panose="020B0604020202020204" charset="0"/>
            </a:endParaRPr>
          </a:p>
          <a:p>
            <a:pPr marL="72000" fontAlgn="t">
              <a:spcBef>
                <a:spcPts val="600"/>
              </a:spcBef>
              <a:defRPr/>
            </a:pPr>
            <a:r>
              <a:rPr lang="en-US" sz="2400" dirty="0">
                <a:solidFill>
                  <a:prstClr val="black"/>
                </a:solidFill>
                <a:latin typeface="#9Slide03 Arima Madurai Black" panose="020B0604020202020204" charset="0"/>
                <a:cs typeface="#9Slide03 Arima Madurai Black" panose="020B0604020202020204" charset="0"/>
              </a:rPr>
              <a:t>s</a:t>
            </a:r>
            <a:r>
              <a:rPr lang="en-US" sz="2400" dirty="0" smtClean="0">
                <a:solidFill>
                  <a:prstClr val="black"/>
                </a:solidFill>
                <a:latin typeface="#9Slide03 Arima Madurai Black" panose="020B0604020202020204" charset="0"/>
                <a:cs typeface="#9Slide03 Arima Madurai Black" panose="020B0604020202020204" charset="0"/>
              </a:rPr>
              <a:t>ung </a:t>
            </a:r>
            <a:r>
              <a:rPr lang="en-US" sz="2400" dirty="0" err="1" smtClean="0">
                <a:solidFill>
                  <a:prstClr val="black"/>
                </a:solidFill>
                <a:latin typeface="#9Slide03 Arima Madurai Black" panose="020B0604020202020204" charset="0"/>
                <a:cs typeface="#9Slide03 Arima Madurai Black" panose="020B0604020202020204" charset="0"/>
              </a:rPr>
              <a:t>sướng</a:t>
            </a:r>
            <a:endParaRPr lang="en-US" sz="2400" dirty="0" smtClean="0">
              <a:solidFill>
                <a:prstClr val="black"/>
              </a:solidFill>
              <a:latin typeface="#9Slide03 Arima Madurai Black" panose="020B0604020202020204" charset="0"/>
              <a:cs typeface="#9Slide03 Arima Madurai Black" panose="020B0604020202020204" charset="0"/>
            </a:endParaRPr>
          </a:p>
          <a:p>
            <a:pPr marL="72000" fontAlgn="t">
              <a:spcBef>
                <a:spcPts val="600"/>
              </a:spcBef>
              <a:defRPr/>
            </a:pPr>
            <a:r>
              <a:rPr lang="en-US" sz="2400" dirty="0" err="1" smtClean="0">
                <a:solidFill>
                  <a:prstClr val="black"/>
                </a:solidFill>
                <a:latin typeface="#9Slide03 Arima Madurai Black" panose="020B0604020202020204" charset="0"/>
                <a:cs typeface="#9Slide03 Arima Madurai Black" panose="020B0604020202020204" charset="0"/>
              </a:rPr>
              <a:t>lấp</a:t>
            </a:r>
            <a:r>
              <a:rPr lang="en-US" sz="2400" dirty="0" smtClean="0">
                <a:solidFill>
                  <a:prstClr val="black"/>
                </a:solidFill>
                <a:latin typeface="#9Slide03 Arima Madurai Black" panose="020B0604020202020204" charset="0"/>
                <a:cs typeface="#9Slide03 Arima Madurai Black" panose="020B0604020202020204" charset="0"/>
              </a:rPr>
              <a:t> </a:t>
            </a:r>
            <a:r>
              <a:rPr lang="en-US" sz="2400" dirty="0" err="1" smtClean="0">
                <a:solidFill>
                  <a:prstClr val="black"/>
                </a:solidFill>
                <a:latin typeface="#9Slide03 Arima Madurai Black" panose="020B0604020202020204" charset="0"/>
                <a:cs typeface="#9Slide03 Arima Madurai Black" panose="020B0604020202020204" charset="0"/>
              </a:rPr>
              <a:t>lánh</a:t>
            </a:r>
            <a:endParaRPr lang="en-US" sz="2400" dirty="0" smtClean="0">
              <a:solidFill>
                <a:prstClr val="black"/>
              </a:solidFill>
              <a:latin typeface="#9Slide03 Arima Madurai Black" panose="020B0604020202020204" charset="0"/>
              <a:cs typeface="#9Slide03 Arima Madurai Black" panose="020B0604020202020204" charset="0"/>
            </a:endParaRPr>
          </a:p>
        </p:txBody>
      </p:sp>
      <p:cxnSp>
        <p:nvCxnSpPr>
          <p:cNvPr id="5" name="Straight Connector 4"/>
          <p:cNvCxnSpPr/>
          <p:nvPr/>
        </p:nvCxnSpPr>
        <p:spPr>
          <a:xfrm>
            <a:off x="5043928" y="2903284"/>
            <a:ext cx="0" cy="34747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7CCD22EC-874E-9810-7272-0254E6F7D431}"/>
              </a:ext>
            </a:extLst>
          </p:cNvPr>
          <p:cNvSpPr txBox="1"/>
          <p:nvPr/>
        </p:nvSpPr>
        <p:spPr>
          <a:xfrm>
            <a:off x="5562600" y="2324402"/>
            <a:ext cx="2847261"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smtClean="0">
                <a:solidFill>
                  <a:srgbClr val="06C233"/>
                </a:solidFill>
                <a:latin typeface="Nunito Black" pitchFamily="2" charset="0"/>
                <a:cs typeface="Baloo 2 SemiBold" pitchFamily="2" charset="0"/>
              </a:rPr>
              <a:t>Tìm</a:t>
            </a:r>
            <a:r>
              <a:rPr lang="en-US" sz="2800" dirty="0" smtClean="0">
                <a:solidFill>
                  <a:srgbClr val="06C233"/>
                </a:solidFill>
                <a:latin typeface="Nunito Black" pitchFamily="2" charset="0"/>
                <a:cs typeface="Baloo 2 SemiBold" pitchFamily="2" charset="0"/>
              </a:rPr>
              <a:t> </a:t>
            </a:r>
            <a:r>
              <a:rPr lang="en-US" sz="2800" dirty="0" err="1" smtClean="0">
                <a:solidFill>
                  <a:srgbClr val="06C233"/>
                </a:solidFill>
                <a:latin typeface="Nunito Black" pitchFamily="2" charset="0"/>
                <a:cs typeface="Baloo 2 SemiBold" pitchFamily="2" charset="0"/>
              </a:rPr>
              <a:t>hiểu</a:t>
            </a:r>
            <a:r>
              <a:rPr lang="en-US" sz="2800" dirty="0" smtClean="0">
                <a:solidFill>
                  <a:srgbClr val="06C233"/>
                </a:solidFill>
                <a:latin typeface="Nunito Black" pitchFamily="2" charset="0"/>
                <a:cs typeface="Baloo 2 SemiBold" pitchFamily="2" charset="0"/>
              </a:rPr>
              <a:t> </a:t>
            </a:r>
            <a:r>
              <a:rPr lang="en-US" sz="2800" dirty="0" err="1" smtClean="0">
                <a:solidFill>
                  <a:srgbClr val="06C233"/>
                </a:solidFill>
                <a:latin typeface="Nunito Black" pitchFamily="2" charset="0"/>
                <a:cs typeface="Baloo 2 SemiBold" pitchFamily="2" charset="0"/>
              </a:rPr>
              <a:t>bài</a:t>
            </a:r>
            <a:r>
              <a:rPr lang="en-US" sz="2800" dirty="0" smtClean="0">
                <a:solidFill>
                  <a:srgbClr val="06C233"/>
                </a:solidFill>
                <a:latin typeface="Nunito Black" pitchFamily="2" charset="0"/>
                <a:cs typeface="Baloo 2 SemiBold" pitchFamily="2" charset="0"/>
              </a:rPr>
              <a:t>:</a:t>
            </a:r>
            <a:endParaRPr lang="en-US" sz="2800" dirty="0">
              <a:solidFill>
                <a:srgbClr val="06C233"/>
              </a:solidFill>
              <a:latin typeface="Nunito Black" pitchFamily="2" charset="0"/>
              <a:cs typeface="Baloo 2 SemiBold" pitchFamily="2" charset="0"/>
            </a:endParaRPr>
          </a:p>
        </p:txBody>
      </p:sp>
      <p:sp>
        <p:nvSpPr>
          <p:cNvPr id="22" name="TextBox 21">
            <a:extLst>
              <a:ext uri="{FF2B5EF4-FFF2-40B4-BE49-F238E27FC236}">
                <a16:creationId xmlns:a16="http://schemas.microsoft.com/office/drawing/2014/main" xmlns="" id="{7CCD22EC-874E-9810-7272-0254E6F7D431}"/>
              </a:ext>
            </a:extLst>
          </p:cNvPr>
          <p:cNvSpPr txBox="1"/>
          <p:nvPr/>
        </p:nvSpPr>
        <p:spPr>
          <a:xfrm>
            <a:off x="5562600" y="3145140"/>
            <a:ext cx="6324600" cy="3439239"/>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smtClean="0">
                <a:solidFill>
                  <a:prstClr val="black"/>
                </a:solidFill>
                <a:latin typeface="Nunito Black" pitchFamily="2" charset="0"/>
                <a:cs typeface="Baloo 2 SemiBold" pitchFamily="2" charset="0"/>
              </a:rPr>
              <a:t>Nội</a:t>
            </a:r>
            <a:r>
              <a:rPr lang="en-US" sz="2800" dirty="0" smtClean="0">
                <a:solidFill>
                  <a:prstClr val="black"/>
                </a:solidFill>
                <a:latin typeface="Nunito Black" pitchFamily="2" charset="0"/>
                <a:cs typeface="Baloo 2 SemiBold" pitchFamily="2" charset="0"/>
              </a:rPr>
              <a:t> dung: </a:t>
            </a:r>
            <a:r>
              <a:rPr lang="en-US" sz="2800" dirty="0" err="1" smtClean="0">
                <a:solidFill>
                  <a:srgbClr val="FF0000"/>
                </a:solidFill>
                <a:latin typeface="Nunito Black" pitchFamily="2" charset="0"/>
                <a:cs typeface="Baloo 2 SemiBold" pitchFamily="2" charset="0"/>
              </a:rPr>
              <a:t>Bài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thơ</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thể</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hiện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vẻ</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đẹp</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của</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mùa</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hè</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với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ông</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mặt</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trời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thức</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dậy</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sớm</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hơn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ánh</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nắng</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dường</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như</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chan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chứa</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hơn,cỏ</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cây</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tươi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thắm</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hơn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bài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thơ</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cũng</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thể</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hiện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sự</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hồn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nhiên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vui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sướng</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của</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bạn</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nhỏ</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khi</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mùa</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hè</a:t>
            </a:r>
            <a:r>
              <a:rPr lang="en-US" sz="2800" dirty="0" smtClean="0">
                <a:solidFill>
                  <a:srgbClr val="FF0000"/>
                </a:solidFill>
                <a:latin typeface="Nunito Black" pitchFamily="2" charset="0"/>
                <a:cs typeface="Baloo 2 SemiBold" pitchFamily="2" charset="0"/>
              </a:rPr>
              <a:t> </a:t>
            </a:r>
            <a:r>
              <a:rPr lang="en-US" sz="2800" dirty="0" err="1" smtClean="0">
                <a:solidFill>
                  <a:srgbClr val="FF0000"/>
                </a:solidFill>
                <a:latin typeface="Nunito Black" pitchFamily="2" charset="0"/>
                <a:cs typeface="Baloo 2 SemiBold" pitchFamily="2" charset="0"/>
              </a:rPr>
              <a:t>đến</a:t>
            </a:r>
            <a:r>
              <a:rPr lang="en-US" sz="2800" dirty="0" smtClean="0">
                <a:solidFill>
                  <a:srgbClr val="FF0000"/>
                </a:solidFill>
                <a:latin typeface="Nunito Black" pitchFamily="2" charset="0"/>
                <a:cs typeface="Baloo 2 SemiBold" pitchFamily="2" charset="0"/>
              </a:rPr>
              <a:t>. </a:t>
            </a:r>
            <a:endParaRPr lang="en-US" sz="2800"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35362081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Theme1" id="{072C5764-E3E5-47DB-A6CA-2D7C55A0B602}" vid="{B8EEDAA0-B667-4F93-AD67-DE2A39DAA8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2043</TotalTime>
  <Words>761</Words>
  <Application>Microsoft Office PowerPoint</Application>
  <PresentationFormat>Custom</PresentationFormat>
  <Paragraphs>101</Paragraphs>
  <Slides>22</Slides>
  <Notes>1</Notes>
  <HiddenSlides>0</HiddenSlides>
  <MMClips>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22</vt:i4>
      </vt:variant>
    </vt:vector>
  </HeadingPairs>
  <TitlesOfParts>
    <vt:vector size="42" baseType="lpstr">
      <vt:lpstr>Arial</vt:lpstr>
      <vt:lpstr>Baloo 2 SemiBold</vt:lpstr>
      <vt:lpstr>KaiTi</vt:lpstr>
      <vt:lpstr>Nunito</vt:lpstr>
      <vt:lpstr>Alibaba PuHuiTi</vt:lpstr>
      <vt:lpstr>Sriracha</vt:lpstr>
      <vt:lpstr>#9Slide03 AmpleSoft Bold</vt:lpstr>
      <vt:lpstr>SVN-Poky's</vt:lpstr>
      <vt:lpstr>#9Slide03 Arima Madurai Black</vt:lpstr>
      <vt:lpstr>Open Sans Extrabold</vt:lpstr>
      <vt:lpstr>Calibri</vt:lpstr>
      <vt:lpstr>宋体</vt:lpstr>
      <vt:lpstr>OpenSans</vt:lpstr>
      <vt:lpstr>Tahoma</vt:lpstr>
      <vt:lpstr>Sigmar One</vt:lpstr>
      <vt:lpstr>Open Sans</vt:lpstr>
      <vt:lpstr>Nunito Black</vt:lpstr>
      <vt:lpstr>Office Theme</vt:lpstr>
      <vt:lpstr>Theme1</vt:lpstr>
      <vt:lpstr>1_Theme1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PSC</cp:lastModifiedBy>
  <cp:revision>106</cp:revision>
  <dcterms:created xsi:type="dcterms:W3CDTF">2006-08-16T00:00:00Z</dcterms:created>
  <dcterms:modified xsi:type="dcterms:W3CDTF">2025-09-22T05:12:19Z</dcterms:modified>
  <dc:identifier>DAFDiO2oNAs</dc:identifier>
</cp:coreProperties>
</file>