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BC3E-EC20-4AEA-A8F2-29DE87E76C9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A37BA-E3CA-48AF-9E34-16842C2C9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3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5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5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5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4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9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4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9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0591-4BC3-425F-B12C-11D6FF0807D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7048-5881-4C4D-870F-0D52F8A6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0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9143849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9144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0" y="4968253"/>
            <a:ext cx="1107281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3" y="3481705"/>
            <a:ext cx="2280761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7826822" y="586727"/>
            <a:ext cx="1227535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" y="484239"/>
            <a:ext cx="760147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00175" y="288290"/>
            <a:ext cx="6802755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0" y="2813"/>
              <a:ext cx="14285" cy="3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3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73626" y="-31682"/>
            <a:ext cx="9143849" cy="5421974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72" y="-165500"/>
            <a:ext cx="100965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78198" y="310462"/>
            <a:ext cx="1622108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76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17878" y="1180700"/>
            <a:ext cx="84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986236" y="1162259"/>
            <a:ext cx="2726746" cy="707886"/>
            <a:chOff x="1089403" y="1194360"/>
            <a:chExt cx="3574037" cy="707886"/>
          </a:xfrm>
        </p:grpSpPr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089403" y="1194360"/>
              <a:ext cx="3574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864109" y="2291545"/>
            <a:ext cx="2641661" cy="725609"/>
            <a:chOff x="1141225" y="1176637"/>
            <a:chExt cx="3522215" cy="725609"/>
          </a:xfrm>
        </p:grpSpPr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=""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801533" y="1176637"/>
              <a:ext cx="640717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767859" y="3413726"/>
            <a:ext cx="3046599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=""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=""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459172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=""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814550" y="4464991"/>
            <a:ext cx="3308411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     =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=""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=""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99" y="836111"/>
            <a:ext cx="1002920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=""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000904"/>
            <a:ext cx="100416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=""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97" y="1769267"/>
            <a:ext cx="966276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27" y="4247576"/>
            <a:ext cx="1198424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2233535" y="252422"/>
            <a:ext cx="6453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=""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3065122" y="4509945"/>
            <a:ext cx="3030877" cy="2111639"/>
            <a:chOff x="6445336" y="2080796"/>
            <a:chExt cx="2579756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=""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=""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2579756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=""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3810182" y="1119956"/>
            <a:ext cx="84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5984471" y="1661576"/>
            <a:ext cx="246888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=""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=""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=""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=""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=""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=""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=""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=""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=""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6315161" y="4221984"/>
            <a:ext cx="61722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=""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6472342" y="3055943"/>
            <a:ext cx="344510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=""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6951951" y="4216308"/>
            <a:ext cx="61722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=""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=""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=""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7065496" y="3010950"/>
            <a:ext cx="344510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=""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7628383" y="4219323"/>
            <a:ext cx="61722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=""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=""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7635216" y="2955676"/>
            <a:ext cx="478150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=""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7310001" y="2343218"/>
            <a:ext cx="478150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=""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6743875" y="2361763"/>
            <a:ext cx="478150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=""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6816852" y="1687413"/>
            <a:ext cx="971299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733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9143849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9144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0" y="4968253"/>
            <a:ext cx="1107281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3" y="3481705"/>
            <a:ext cx="2280761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7826822" y="586727"/>
            <a:ext cx="1227535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" y="484239"/>
            <a:ext cx="760147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71124" y="288290"/>
            <a:ext cx="6738938" cy="4171950"/>
            <a:chOff x="2879" y="454"/>
            <a:chExt cx="14150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79" y="2569"/>
              <a:ext cx="14150" cy="3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5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19" y="-50800"/>
            <a:ext cx="1288256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4805838" y="2687956"/>
            <a:ext cx="129016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524539" y="3917583"/>
            <a:ext cx="162306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05839" y="5594188"/>
            <a:ext cx="8305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396514" y="2687956"/>
            <a:ext cx="112395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505489" y="5552624"/>
            <a:ext cx="8305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6" y="216548"/>
            <a:ext cx="1107281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33" y="5796650"/>
            <a:ext cx="760147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3844" y="2687956"/>
            <a:ext cx="4161949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81013" y="2811146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79044" y="3649969"/>
            <a:ext cx="401478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30391" y="-920115"/>
            <a:ext cx="5266373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=""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7746206" y="2687956"/>
            <a:ext cx="112395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=""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7786213" y="5535296"/>
            <a:ext cx="8305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237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15492" y="0"/>
            <a:ext cx="82677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9143849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9144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1" y="2284120"/>
            <a:ext cx="1107281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69" y="1356372"/>
            <a:ext cx="1107281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511855"/>
            <a:ext cx="6979444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4" y="4382234"/>
            <a:ext cx="2500313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" y="931585"/>
            <a:ext cx="635369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7" y="3424470"/>
            <a:ext cx="1948534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4071" y="603885"/>
            <a:ext cx="5504498" cy="35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9143849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703547" y="1870076"/>
            <a:ext cx="6255544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9144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7053501" y="1658645"/>
            <a:ext cx="1107281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4" y="1670697"/>
            <a:ext cx="1107281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511855"/>
            <a:ext cx="6979444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4" y="4382234"/>
            <a:ext cx="2500313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76" y="4098330"/>
            <a:ext cx="635369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7" y="3424470"/>
            <a:ext cx="1948534" cy="2949420"/>
          </a:xfrm>
          <a:prstGeom prst="rect">
            <a:avLst/>
          </a:prstGeom>
        </p:spPr>
      </p:pic>
      <p:sp>
        <p:nvSpPr>
          <p:cNvPr id="4" name="矩形: 圆角 13"/>
          <p:cNvSpPr/>
          <p:nvPr/>
        </p:nvSpPr>
        <p:spPr>
          <a:xfrm>
            <a:off x="1094899" y="69850"/>
            <a:ext cx="7213283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400" b="1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Bảy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09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2023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4267" y="1143000"/>
            <a:ext cx="1984535" cy="1356372"/>
            <a:chOff x="7012" y="1646"/>
            <a:chExt cx="4167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179" y="2106"/>
              <a:ext cx="4000" cy="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=""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184910" y="2982579"/>
            <a:ext cx="7213283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1403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/>
      <p:bldP spid="18" grpId="1"/>
      <p:bldP spid="1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9143849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450841"/>
            <a:ext cx="1496378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-78740"/>
            <a:ext cx="100965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20027" y="238760"/>
            <a:ext cx="2694623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76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233752" y="1440956"/>
            <a:ext cx="8606314" cy="4810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381001" y="1868818"/>
            <a:ext cx="9288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 x 1  </a:t>
            </a:r>
            <a:r>
              <a:rPr lang="pt-BR" sz="4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3 x 1        4 x 1        </a:t>
            </a:r>
            <a:r>
              <a:rPr lang="pt-BR" sz="4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1</a:t>
            </a:r>
          </a:p>
          <a:p>
            <a:pPr algn="l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2 : 1      </a:t>
            </a:r>
            <a:r>
              <a:rPr lang="pt-BR" sz="4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: 1         </a:t>
            </a:r>
            <a:r>
              <a:rPr lang="pt-BR" sz="4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        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27FCD1F-B020-42A0-8ABD-6081D6383164}"/>
              </a:ext>
            </a:extLst>
          </p:cNvPr>
          <p:cNvGrpSpPr/>
          <p:nvPr/>
        </p:nvGrpSpPr>
        <p:grpSpPr>
          <a:xfrm>
            <a:off x="3500225" y="3260329"/>
            <a:ext cx="2279069" cy="2518674"/>
            <a:chOff x="6445336" y="2080796"/>
            <a:chExt cx="1587862" cy="1412760"/>
          </a:xfrm>
        </p:grpSpPr>
        <p:pic>
          <p:nvPicPr>
            <p:cNvPr id="15" name="图片 2" descr="2">
              <a:extLst>
                <a:ext uri="{FF2B5EF4-FFF2-40B4-BE49-F238E27FC236}">
                  <a16:creationId xmlns="" xmlns:a16="http://schemas.microsoft.com/office/drawing/2014/main" id="{6A8B09E8-4302-43C3-BD79-3DA05606F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16" name="Rounded Rectangle 35">
              <a:extLst>
                <a:ext uri="{FF2B5EF4-FFF2-40B4-BE49-F238E27FC236}">
                  <a16:creationId xmlns="" xmlns:a16="http://schemas.microsoft.com/office/drawing/2014/main" id="{7ACA9BC5-9F71-4632-84DE-4AB058EB2F5D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C00000"/>
                  </a:solidFill>
                </a:rPr>
                <a:t>cá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nhân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9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9143849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450841"/>
            <a:ext cx="1496378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-78740"/>
            <a:ext cx="100965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20027" y="238760"/>
            <a:ext cx="2694623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76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146338" y="1440956"/>
            <a:ext cx="8810625" cy="4810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281487" y="1868818"/>
            <a:ext cx="93882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 x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1= 2 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1=3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1=4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1=5</a:t>
            </a:r>
            <a:endParaRPr lang="pt-BR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2 :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1=2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1=3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 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1=4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5 </a:t>
            </a:r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1=</a:t>
            </a:r>
            <a:r>
              <a:rPr lang="pt-BR" sz="4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 descr="2">
            <a:extLst>
              <a:ext uri="{FF2B5EF4-FFF2-40B4-BE49-F238E27FC236}">
                <a16:creationId xmlns="" xmlns:a16="http://schemas.microsoft.com/office/drawing/2014/main" id="{6A8B09E8-4302-43C3-BD79-3DA05606F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014" y="3260329"/>
            <a:ext cx="1577451" cy="16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249FB5B-2BD5-43E0-B1D6-FBEBAC8F88EA}"/>
              </a:ext>
            </a:extLst>
          </p:cNvPr>
          <p:cNvGrpSpPr/>
          <p:nvPr/>
        </p:nvGrpSpPr>
        <p:grpSpPr>
          <a:xfrm flipH="1">
            <a:off x="658367" y="-730813"/>
            <a:ext cx="6624829" cy="5977211"/>
            <a:chOff x="8031612" y="156491"/>
            <a:chExt cx="3657600" cy="3657600"/>
          </a:xfrm>
        </p:grpSpPr>
        <p:pic>
          <p:nvPicPr>
            <p:cNvPr id="19" name="Picture 18" descr="A picture containing light&#10;&#10;Description automatically generated">
              <a:extLst>
                <a:ext uri="{FF2B5EF4-FFF2-40B4-BE49-F238E27FC236}">
                  <a16:creationId xmlns="" xmlns:a16="http://schemas.microsoft.com/office/drawing/2014/main" id="{C3C5060B-C186-46BC-8651-D72E2B07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BEE2397-BFA1-4884-B088-9C04E8E8C4C2}"/>
                </a:ext>
              </a:extLst>
            </p:cNvPr>
            <p:cNvSpPr txBox="1"/>
            <p:nvPr/>
          </p:nvSpPr>
          <p:spPr>
            <a:xfrm>
              <a:off x="8184995" y="1505936"/>
              <a:ext cx="3159903" cy="1374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1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FF2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1" name="Picture 20" descr="A couple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AD2F896C-61A7-48F8-B44D-DD1A06DEE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6334506" y="3749041"/>
            <a:ext cx="2747168" cy="29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9143849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-78740"/>
            <a:ext cx="100965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20027" y="238760"/>
            <a:ext cx="4116230" cy="768350"/>
            <a:chOff x="193" y="680"/>
            <a:chExt cx="8643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7879" cy="1018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111E1F4-CB09-448A-93E0-23C54E95678A}"/>
              </a:ext>
            </a:extLst>
          </p:cNvPr>
          <p:cNvGrpSpPr/>
          <p:nvPr/>
        </p:nvGrpSpPr>
        <p:grpSpPr>
          <a:xfrm>
            <a:off x="281487" y="1406665"/>
            <a:ext cx="3373828" cy="2234438"/>
            <a:chOff x="375315" y="1406665"/>
            <a:chExt cx="4498437" cy="223443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CBE38016-4B24-48A9-83E9-EC8F576E24BC}"/>
                </a:ext>
              </a:extLst>
            </p:cNvPr>
            <p:cNvSpPr/>
            <p:nvPr/>
          </p:nvSpPr>
          <p:spPr>
            <a:xfrm>
              <a:off x="375315" y="1406665"/>
              <a:ext cx="4498437" cy="2167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F56BE34-9E18-445C-A976-561F2A89BD73}"/>
                </a:ext>
              </a:extLst>
            </p:cNvPr>
            <p:cNvSpPr txBox="1"/>
            <p:nvPr/>
          </p:nvSpPr>
          <p:spPr>
            <a:xfrm>
              <a:off x="727075" y="1579000"/>
              <a:ext cx="389407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x 2 = ?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x 2 = 1 + 1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x 2 = 2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443B8C22-F8B6-4A27-8A96-4C0D449FCA32}"/>
              </a:ext>
            </a:extLst>
          </p:cNvPr>
          <p:cNvSpPr txBox="1"/>
          <p:nvPr/>
        </p:nvSpPr>
        <p:spPr>
          <a:xfrm>
            <a:off x="4336486" y="1753376"/>
            <a:ext cx="46394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3               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4</a:t>
            </a:r>
          </a:p>
          <a:p>
            <a:pPr algn="l"/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6               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5</a:t>
            </a:r>
          </a:p>
        </p:txBody>
      </p:sp>
    </p:spTree>
    <p:extLst>
      <p:ext uri="{BB962C8B-B14F-4D97-AF65-F5344CB8AC3E}">
        <p14:creationId xmlns:p14="http://schemas.microsoft.com/office/powerpoint/2010/main" val="921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9143849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6"/>
            <a:ext cx="9144000" cy="16337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-78740"/>
            <a:ext cx="100965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20027" y="238760"/>
            <a:ext cx="4116230" cy="768350"/>
            <a:chOff x="193" y="680"/>
            <a:chExt cx="8643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7879" cy="1018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443B8C22-F8B6-4A27-8A96-4C0D449FCA32}"/>
              </a:ext>
            </a:extLst>
          </p:cNvPr>
          <p:cNvSpPr txBox="1"/>
          <p:nvPr/>
        </p:nvSpPr>
        <p:spPr>
          <a:xfrm>
            <a:off x="583882" y="1753376"/>
            <a:ext cx="8392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3 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3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=4</a:t>
            </a:r>
            <a:endParaRPr lang="en-US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6 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= 5</a:t>
            </a:r>
            <a:endParaRPr lang="en-US" sz="4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249FB5B-2BD5-43E0-B1D6-FBEBAC8F88EA}"/>
              </a:ext>
            </a:extLst>
          </p:cNvPr>
          <p:cNvGrpSpPr/>
          <p:nvPr/>
        </p:nvGrpSpPr>
        <p:grpSpPr>
          <a:xfrm flipH="1">
            <a:off x="658367" y="-730813"/>
            <a:ext cx="6624829" cy="5977211"/>
            <a:chOff x="8031612" y="156491"/>
            <a:chExt cx="3657600" cy="3657600"/>
          </a:xfrm>
        </p:grpSpPr>
        <p:pic>
          <p:nvPicPr>
            <p:cNvPr id="19" name="Picture 18" descr="A picture containing light&#10;&#10;Description automatically generated">
              <a:extLst>
                <a:ext uri="{FF2B5EF4-FFF2-40B4-BE49-F238E27FC236}">
                  <a16:creationId xmlns="" xmlns:a16="http://schemas.microsoft.com/office/drawing/2014/main" id="{C3C5060B-C186-46BC-8651-D72E2B07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BEE2397-BFA1-4884-B088-9C04E8E8C4C2}"/>
                </a:ext>
              </a:extLst>
            </p:cNvPr>
            <p:cNvSpPr txBox="1"/>
            <p:nvPr/>
          </p:nvSpPr>
          <p:spPr>
            <a:xfrm>
              <a:off x="8474614" y="1505936"/>
              <a:ext cx="2756451" cy="1073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A couple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AD2F896C-61A7-48F8-B44D-DD1A06DEE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6334506" y="3749041"/>
            <a:ext cx="2747168" cy="29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34139" y="-65632"/>
            <a:ext cx="9143849" cy="47498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78198" y="310462"/>
            <a:ext cx="1622108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76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ố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3</a:t>
                </a:r>
                <a:endPara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49AE20-BF7F-4E2D-BB3E-0CAAD9297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47" y="1523999"/>
            <a:ext cx="8970053" cy="44823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7EAC4C0-1A73-49A1-BA2B-3DAD42034BEE}"/>
              </a:ext>
            </a:extLst>
          </p:cNvPr>
          <p:cNvSpPr/>
          <p:nvPr/>
        </p:nvSpPr>
        <p:spPr>
          <a:xfrm>
            <a:off x="2784348" y="2080668"/>
            <a:ext cx="576072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="" xmlns:a16="http://schemas.microsoft.com/office/drawing/2014/main" id="{3C193316-0B73-4037-A9AF-688B306C4435}"/>
              </a:ext>
            </a:extLst>
          </p:cNvPr>
          <p:cNvSpPr/>
          <p:nvPr/>
        </p:nvSpPr>
        <p:spPr>
          <a:xfrm>
            <a:off x="4191000" y="2080668"/>
            <a:ext cx="433682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882D4BCB-68B0-4A78-9B53-D42C2B242015}"/>
              </a:ext>
            </a:extLst>
          </p:cNvPr>
          <p:cNvSpPr/>
          <p:nvPr/>
        </p:nvSpPr>
        <p:spPr>
          <a:xfrm>
            <a:off x="5791199" y="2080668"/>
            <a:ext cx="730759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="" xmlns:a16="http://schemas.microsoft.com/office/drawing/2014/main" id="{89EF9691-6100-405A-B83E-856D6AFE5E2E}"/>
              </a:ext>
            </a:extLst>
          </p:cNvPr>
          <p:cNvSpPr/>
          <p:nvPr/>
        </p:nvSpPr>
        <p:spPr>
          <a:xfrm>
            <a:off x="6982691" y="2537868"/>
            <a:ext cx="42384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EBDDB8D9-7EB8-4BB6-9B7B-079D90B4E384}"/>
              </a:ext>
            </a:extLst>
          </p:cNvPr>
          <p:cNvSpPr/>
          <p:nvPr/>
        </p:nvSpPr>
        <p:spPr>
          <a:xfrm>
            <a:off x="5109636" y="3857824"/>
            <a:ext cx="68156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="" xmlns:a16="http://schemas.microsoft.com/office/drawing/2014/main" id="{1B22448A-8714-43E3-9259-9BD515BD608C}"/>
              </a:ext>
            </a:extLst>
          </p:cNvPr>
          <p:cNvSpPr/>
          <p:nvPr/>
        </p:nvSpPr>
        <p:spPr>
          <a:xfrm>
            <a:off x="2251364" y="4150101"/>
            <a:ext cx="45948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="" xmlns:a16="http://schemas.microsoft.com/office/drawing/2014/main" id="{03CF598C-1031-4FD8-85D6-514EC649B3F0}"/>
              </a:ext>
            </a:extLst>
          </p:cNvPr>
          <p:cNvSpPr/>
          <p:nvPr/>
        </p:nvSpPr>
        <p:spPr>
          <a:xfrm>
            <a:off x="1791878" y="4743260"/>
            <a:ext cx="45948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87A7B3FE-2084-4F0D-A553-605D6C2F66E5}"/>
              </a:ext>
            </a:extLst>
          </p:cNvPr>
          <p:cNvSpPr/>
          <p:nvPr/>
        </p:nvSpPr>
        <p:spPr>
          <a:xfrm>
            <a:off x="2895600" y="5200460"/>
            <a:ext cx="685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="" xmlns:a16="http://schemas.microsoft.com/office/drawing/2014/main" id="{32D94E4B-B7FF-4C0E-812D-135C26653906}"/>
              </a:ext>
            </a:extLst>
          </p:cNvPr>
          <p:cNvSpPr/>
          <p:nvPr/>
        </p:nvSpPr>
        <p:spPr>
          <a:xfrm>
            <a:off x="4539881" y="5086366"/>
            <a:ext cx="41798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="" xmlns:a16="http://schemas.microsoft.com/office/drawing/2014/main" id="{61D10079-EF3F-490B-AE4B-6C2DFEE45853}"/>
              </a:ext>
            </a:extLst>
          </p:cNvPr>
          <p:cNvSpPr/>
          <p:nvPr/>
        </p:nvSpPr>
        <p:spPr>
          <a:xfrm>
            <a:off x="6156578" y="4928442"/>
            <a:ext cx="39867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Rectangle: Rounded Corners 130">
            <a:extLst>
              <a:ext uri="{FF2B5EF4-FFF2-40B4-BE49-F238E27FC236}">
                <a16:creationId xmlns="" xmlns:a16="http://schemas.microsoft.com/office/drawing/2014/main" id="{89EF9691-6100-405A-B83E-856D6AFE5E2E}"/>
              </a:ext>
            </a:extLst>
          </p:cNvPr>
          <p:cNvSpPr/>
          <p:nvPr/>
        </p:nvSpPr>
        <p:spPr>
          <a:xfrm>
            <a:off x="6982691" y="2537868"/>
            <a:ext cx="42384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: Rounded Corners 131">
            <a:extLst>
              <a:ext uri="{FF2B5EF4-FFF2-40B4-BE49-F238E27FC236}">
                <a16:creationId xmlns="" xmlns:a16="http://schemas.microsoft.com/office/drawing/2014/main" id="{EBDDB8D9-7EB8-4BB6-9B7B-079D90B4E384}"/>
              </a:ext>
            </a:extLst>
          </p:cNvPr>
          <p:cNvSpPr/>
          <p:nvPr/>
        </p:nvSpPr>
        <p:spPr>
          <a:xfrm>
            <a:off x="6591230" y="3400624"/>
            <a:ext cx="68156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132">
            <a:extLst>
              <a:ext uri="{FF2B5EF4-FFF2-40B4-BE49-F238E27FC236}">
                <a16:creationId xmlns="" xmlns:a16="http://schemas.microsoft.com/office/drawing/2014/main" id="{1B22448A-8714-43E3-9259-9BD515BD608C}"/>
              </a:ext>
            </a:extLst>
          </p:cNvPr>
          <p:cNvSpPr/>
          <p:nvPr/>
        </p:nvSpPr>
        <p:spPr>
          <a:xfrm>
            <a:off x="3744154" y="3929093"/>
            <a:ext cx="446845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252</Words>
  <Application>Microsoft Office PowerPoint</Application>
  <PresentationFormat>On-screen Show (4:3)</PresentationFormat>
  <Paragraphs>102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PSC</dc:creator>
  <cp:lastModifiedBy>PSC</cp:lastModifiedBy>
  <cp:revision>15</cp:revision>
  <dcterms:created xsi:type="dcterms:W3CDTF">2023-09-21T13:21:16Z</dcterms:created>
  <dcterms:modified xsi:type="dcterms:W3CDTF">2023-09-21T13:46:15Z</dcterms:modified>
</cp:coreProperties>
</file>