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6" r:id="rId2"/>
    <p:sldMasterId id="2147483674" r:id="rId3"/>
    <p:sldMasterId id="2147483686" r:id="rId4"/>
  </p:sldMasterIdLst>
  <p:notesMasterIdLst>
    <p:notesMasterId r:id="rId25"/>
  </p:notesMasterIdLst>
  <p:sldIdLst>
    <p:sldId id="590" r:id="rId5"/>
    <p:sldId id="591" r:id="rId6"/>
    <p:sldId id="474" r:id="rId7"/>
    <p:sldId id="519" r:id="rId8"/>
    <p:sldId id="577" r:id="rId9"/>
    <p:sldId id="579" r:id="rId10"/>
    <p:sldId id="543" r:id="rId11"/>
    <p:sldId id="583" r:id="rId12"/>
    <p:sldId id="544" r:id="rId13"/>
    <p:sldId id="545" r:id="rId14"/>
    <p:sldId id="546" r:id="rId15"/>
    <p:sldId id="588" r:id="rId16"/>
    <p:sldId id="581" r:id="rId17"/>
    <p:sldId id="589" r:id="rId18"/>
    <p:sldId id="582" r:id="rId19"/>
    <p:sldId id="566" r:id="rId20"/>
    <p:sldId id="567" r:id="rId21"/>
    <p:sldId id="584" r:id="rId22"/>
    <p:sldId id="592" r:id="rId23"/>
    <p:sldId id="593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900CC"/>
    <a:srgbClr val="FFD394"/>
    <a:srgbClr val="FFCCCC"/>
    <a:srgbClr val="FFFDEE"/>
    <a:srgbClr val="FF9999"/>
    <a:srgbClr val="B0927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>
        <p:scale>
          <a:sx n="81" d="100"/>
          <a:sy n="81" d="100"/>
        </p:scale>
        <p:origin x="-798" y="-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4855-B3F8-4790-B733-061FB62E9655}" type="datetimeFigureOut">
              <a:rPr lang="en-US" smtClean="0"/>
              <a:pPr/>
              <a:t>18-Sep-25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0C173-DCFC-45F9-A564-3FF358768A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91056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8671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pPr>
                <a:defRPr/>
              </a:pPr>
              <a:t>18-Sep-25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0844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pPr>
                <a:defRPr/>
              </a:pPr>
              <a:t>18-Sep-25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5617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pPr>
                <a:defRPr/>
              </a:pPr>
              <a:t>18-Sep-25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1136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074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7357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18-Sep-25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5914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18-Sep-25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0023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18-Sep-25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9391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18-Sep-25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77771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18-Sep-25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303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=""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509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pPr>
                <a:defRPr/>
              </a:pPr>
              <a:t>18-Sep-25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505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18-Sep-25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37020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18-Sep-25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04968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18-Sep-25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5677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18-Sep-25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242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18-Sep-25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2482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18-Sep-25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9214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xmlns="" val="28694282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8135C9-4149-42E5-9804-A827E9361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4D46372-FAAD-4D9F-A8E5-B9CCD1E2B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BC4FE00-9011-4543-B1A0-E6287F361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18-Sep-25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1089E28-5384-4FF0-A0CA-B9D2482ED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634FC6A-56D8-4015-B9D5-0FCBEFBA8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0742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D13008-2785-448E-82DC-F7A0A0D28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1CAFAAE-931A-4633-80DA-0E3E1BA34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A982F86-9549-483C-BB5E-323B357ED2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18-Sep-25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51AD5F-C06B-4747-871B-FD82B1DC8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D66F7A-11F0-42CE-A1DF-71139BC9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9252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ED5769-78BE-47BF-A436-904C7A08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47752-B746-4485-B462-50FCE77C9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2BAF36B-874E-4340-85D9-74784788B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18-Sep-25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321245F-48D9-4706-BF99-BD7BA067D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11F60C-866B-4EED-A18D-F4C73EF66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9790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pPr>
                <a:defRPr/>
              </a:pPr>
              <a:t>18-Sep-25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299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A545FD-D8FE-48E1-8956-D991FB87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C0B030-4C80-44CE-B0AB-A94993DBB1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F1DB627-0082-4B8D-8725-BA8384E82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01F399E-640C-4934-822B-8B783D336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18-Sep-25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F51587A-077B-4878-A029-90F24747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B9F6B3E-0F8C-49C2-AEE4-6BE74B1ED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5414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773259-8F97-4FBB-B4FA-8376C699A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8837B69-3BB3-4CE7-83D0-A1D15BD96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ADCA7F3-014D-4084-B616-A93080B06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D75EAC2-4179-4405-BAAB-8E2E4D4A8F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8C495C2-577A-46A4-B8CE-D1D5310EF7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4993221-30BC-46ED-A3AD-53227E45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18-Sep-25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B0B9909-3E00-411C-88A5-52F38854D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33BB796-83D5-4945-930D-19074D41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22691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8034B4-CC73-4A3B-86ED-77BB26E2C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83FC915-0484-4CF1-9C78-B8C058224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18-Sep-25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63E8630-9FE4-4690-A807-B82784308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7CF83B7-2B95-47C3-9CB6-798750C9B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32302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2711AD6-C72C-481E-A70F-26C4D789C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18-Sep-25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7B847AD-2624-4B55-AE3C-995AA065F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6CDC89B-2D66-4D55-B6B6-06AD603F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8664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B9D4E9-C056-448A-ACC7-7D047B58C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184AEE3-8E68-4D32-B765-5E9441AEA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7A3E5A3-3688-4074-A189-E0AA718EF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CEB2C84-CDB0-4489-BCA3-3B9A51AE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18-Sep-25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12EEC87-10BA-441E-A27E-3A697759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AC704D7-1B99-4643-BBB4-99D7E1B91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787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DE1369-CDE7-42D8-8BFF-CD04B3275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75C2F1E-ED24-4E98-AA95-C120EE8FB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A211DF6-C190-4737-BACB-432B1BC35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2E84808-E89C-4665-BA85-1FF29929D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18-Sep-25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252BA5E-15FE-4749-9A42-56F47B975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6351F8A-2FAD-4602-A6BF-E203F2C5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2446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F15A42-0326-44A0-B65B-83353044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CC8655D-3A7D-464A-85D8-057658671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D525E9-FDFB-46DB-AE58-2924CBB7D3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18-Sep-25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2DF8B9-A17C-455A-AD7F-BC2D1C52D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1E31998-8105-4263-8564-3FFF96CF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960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F8106BF-9CF3-46DF-92DF-B96DC9C3CA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F813A60-4EA1-4376-9534-3D027D063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4C42E5-32C5-41BF-AA1A-BD525CC2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18-Sep-25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3B05D5E-BF11-4256-B23B-36D350829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58DA35B-123F-4C95-954B-82F7A4222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1157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18-Sep-25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2727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18-Sep-25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75344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pPr>
                <a:defRPr/>
              </a:pPr>
              <a:t>18-Sep-25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8423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18-Sep-25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055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18-Sep-25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9194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18-Sep-25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1397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18-Sep-25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3386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18-Sep-25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2195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18-Sep-25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5193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18-Sep-25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8631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18-Sep-25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981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18-Sep-25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8743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xmlns="" val="1627236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pPr>
                <a:defRPr/>
              </a:pPr>
              <a:t>18-Sep-25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8145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pPr>
                <a:defRPr/>
              </a:pPr>
              <a:t>18-Sep-25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3693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pPr>
                <a:defRPr/>
              </a:pPr>
              <a:t>18-Sep-25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7961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pPr>
                <a:defRPr/>
              </a:pPr>
              <a:t>18-Sep-25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9873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pPr>
                <a:defRPr/>
              </a:pPr>
              <a:t>18-Sep-25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8690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pPr>
                <a:defRPr/>
              </a:pPr>
              <a:t>18-Sep-25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65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222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57" r:id="rId12"/>
    <p:sldLayoutId id="2147483761" r:id="rId13"/>
  </p:sldLayoutIdLst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000">
              <a:schemeClr val="accent2">
                <a:lumMod val="5000"/>
                <a:lumOff val="95000"/>
              </a:schemeClr>
            </a:gs>
            <a:gs pos="28000">
              <a:schemeClr val="accent2">
                <a:lumMod val="45000"/>
                <a:lumOff val="55000"/>
              </a:schemeClr>
            </a:gs>
            <a:gs pos="56000">
              <a:srgbClr val="FF9999">
                <a:alpha val="43000"/>
              </a:srgb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3163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18-Sep-25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998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11" Type="http://schemas.microsoft.com/office/2007/relationships/hdphoto" Target="../media/hdphoto10.wdp"/><Relationship Id="rId5" Type="http://schemas.openxmlformats.org/officeDocument/2006/relationships/slide" Target="slide4.xml"/><Relationship Id="rId10" Type="http://schemas.openxmlformats.org/officeDocument/2006/relationships/image" Target="../media/image26.png"/><Relationship Id="rId4" Type="http://schemas.microsoft.com/office/2007/relationships/hdphoto" Target="../media/hdphoto4.wdp"/><Relationship Id="rId9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9.wmf"/><Relationship Id="rId2" Type="http://schemas.openxmlformats.org/officeDocument/2006/relationships/audio" Target="file:///D:\Music\nhac%20tre\Unknown%20Artist\Unknown%20Album%20(12-21-2007%2010-54-58%20PM)\05%20Track%205.mp3" TargetMode="External"/><Relationship Id="rId1" Type="http://schemas.openxmlformats.org/officeDocument/2006/relationships/audio" Target="file:///F:\DU%20THI%202008%20-%202009\Gi&#225;o%20&#225;n%20d&#7921;%20thi%20-%20tr&#250;c\09%20-%20Ending%20Credits.mp3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4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051" name="Picture 3" descr="wedding-background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-1013884" y="0"/>
            <a:ext cx="14628284" cy="7772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2" name="Picture 4" descr="dungtqbirthday_balloons_with_presents_hg_clr_658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88534" y="-381001"/>
            <a:ext cx="4859867" cy="845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2641600" y="685800"/>
            <a:ext cx="9150351" cy="1600200"/>
          </a:xfrm>
          <a:prstGeom prst="rect">
            <a:avLst/>
          </a:prstGeom>
        </p:spPr>
        <p:txBody>
          <a:bodyPr spcFirstLastPara="1" wrap="none" lIns="101593" tIns="50796" rIns="101593" bIns="50796" fromWordArt="1">
            <a:prstTxWarp prst="textArchUp">
              <a:avLst>
                <a:gd name="adj" fmla="val 10799430"/>
              </a:avLst>
            </a:prstTxWarp>
          </a:bodyPr>
          <a:lstStyle/>
          <a:p>
            <a:pPr algn="r"/>
            <a:r>
              <a:rPr lang="en-US" sz="73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NHIỆT LIỆT CHÀO MỪNG</a:t>
            </a:r>
            <a:endParaRPr lang="en-US" sz="73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2343153" y="1828801"/>
            <a:ext cx="9218084" cy="1390650"/>
          </a:xfrm>
          <a:prstGeom prst="rect">
            <a:avLst/>
          </a:prstGeom>
        </p:spPr>
        <p:txBody>
          <a:bodyPr wrap="none" lIns="101593" tIns="50796" rIns="101593" bIns="5079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 dirty="0" smtClean="0">
                <a:ln w="381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000" kern="10" dirty="0" smtClean="0">
                <a:ln w="381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RevueH"/>
              </a:rPr>
              <a:t> </a:t>
            </a:r>
            <a:r>
              <a:rPr lang="en-US" sz="4000" kern="10" dirty="0" smtClean="0">
                <a:ln w="381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 CÔ</a:t>
            </a:r>
            <a:r>
              <a:rPr lang="en-US" sz="4000" kern="10" dirty="0" smtClean="0">
                <a:ln w="381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RevueH"/>
              </a:rPr>
              <a:t> </a:t>
            </a:r>
            <a:endParaRPr lang="en-US" sz="4000" kern="10" dirty="0">
              <a:ln w="38100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RevueH"/>
            </a:endParaRPr>
          </a:p>
        </p:txBody>
      </p:sp>
      <p:pic>
        <p:nvPicPr>
          <p:cNvPr id="2055" name="Picture 7" descr="dungtqbirthday_balloons_with_presents_hg_clr_658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72134" y="3124201"/>
            <a:ext cx="3674533" cy="453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WordArt 8"/>
          <p:cNvSpPr>
            <a:spLocks noChangeArrowheads="1" noChangeShapeType="1" noTextEdit="1"/>
          </p:cNvSpPr>
          <p:nvPr/>
        </p:nvSpPr>
        <p:spPr bwMode="auto">
          <a:xfrm>
            <a:off x="2343153" y="3810001"/>
            <a:ext cx="8053915" cy="1295400"/>
          </a:xfrm>
          <a:prstGeom prst="rect">
            <a:avLst/>
          </a:prstGeom>
        </p:spPr>
        <p:txBody>
          <a:bodyPr wrap="none" lIns="101593" tIns="50796" rIns="101593" bIns="5079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dirty="0">
                <a:ln w="3810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3366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ĐẾN VỚI LỚP </a:t>
            </a:r>
            <a:r>
              <a:rPr lang="en-US" sz="4000" b="1" kern="10" dirty="0" smtClean="0">
                <a:ln w="3810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3366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2A1</a:t>
            </a:r>
            <a:endParaRPr lang="en-US" sz="4000" b="1" kern="10" dirty="0">
              <a:ln w="38100">
                <a:solidFill>
                  <a:srgbClr val="0000CC"/>
                </a:solidFill>
                <a:round/>
                <a:headEnd/>
                <a:tailEnd/>
              </a:ln>
              <a:solidFill>
                <a:srgbClr val="3366FF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452105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smtClean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 lời</a:t>
            </a:r>
            <a:r>
              <a:rPr kumimoji="0" lang="vi-VN" sz="3600" b="0" i="0" u="none" strike="noStrike" kern="0" cap="none" spc="0" normalizeH="0" noProof="0" smtClean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câu hỏi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836132" y="1056605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BE49D0B-9D2F-4FDD-A935-A55E32B03199}"/>
              </a:ext>
            </a:extLst>
          </p:cNvPr>
          <p:cNvSpPr txBox="1"/>
          <p:nvPr/>
        </p:nvSpPr>
        <p:spPr>
          <a:xfrm>
            <a:off x="1604257" y="1416050"/>
            <a:ext cx="935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3. </a:t>
            </a:r>
            <a:r>
              <a:rPr kumimoji="0" lang="vi-VN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Cây</a:t>
            </a:r>
            <a:r>
              <a:rPr kumimoji="0" lang="vi-VN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xấu hổ nuối tiếc điều gì?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55FC693-4CD4-45E5-A67B-974678D90A96}"/>
              </a:ext>
            </a:extLst>
          </p:cNvPr>
          <p:cNvSpPr txBox="1"/>
          <p:nvPr/>
        </p:nvSpPr>
        <p:spPr>
          <a:xfrm>
            <a:off x="1777285" y="2651125"/>
            <a:ext cx="8087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dirty="0" err="1">
                <a:solidFill>
                  <a:srgbClr val="99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3200" b="1" dirty="0">
                <a:solidFill>
                  <a:srgbClr val="99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9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xấu</a:t>
            </a:r>
            <a:r>
              <a:rPr lang="en-US" altLang="zh-CN" sz="3200" b="1" dirty="0">
                <a:solidFill>
                  <a:srgbClr val="99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9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hổ</a:t>
            </a:r>
            <a:r>
              <a:rPr lang="en-US" altLang="zh-CN" sz="3200" b="1" dirty="0">
                <a:solidFill>
                  <a:srgbClr val="99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9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tiếc</a:t>
            </a:r>
            <a:r>
              <a:rPr lang="en-US" altLang="zh-CN" sz="3200" b="1" dirty="0">
                <a:solidFill>
                  <a:srgbClr val="99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9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nuối</a:t>
            </a:r>
            <a:r>
              <a:rPr lang="en-US" altLang="zh-CN" sz="3200" b="1" dirty="0">
                <a:solidFill>
                  <a:srgbClr val="99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9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vì</a:t>
            </a:r>
            <a:r>
              <a:rPr lang="en-US" altLang="zh-CN" sz="3200" b="1" dirty="0">
                <a:solidFill>
                  <a:srgbClr val="99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9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3200" b="1" dirty="0">
                <a:solidFill>
                  <a:srgbClr val="99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9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nhìn</a:t>
            </a:r>
            <a:r>
              <a:rPr lang="en-US" altLang="zh-CN" sz="3200" b="1" dirty="0">
                <a:solidFill>
                  <a:srgbClr val="99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9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3200" b="1" dirty="0">
                <a:solidFill>
                  <a:srgbClr val="99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3200" b="1" dirty="0" err="1">
                <a:solidFill>
                  <a:srgbClr val="99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chim</a:t>
            </a:r>
            <a:r>
              <a:rPr lang="en-US" altLang="zh-CN" sz="3200" b="1" dirty="0">
                <a:solidFill>
                  <a:srgbClr val="99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9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xanh</a:t>
            </a:r>
            <a:r>
              <a:rPr lang="en-US" altLang="zh-CN" sz="3200" b="1" dirty="0">
                <a:solidFill>
                  <a:srgbClr val="99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9900CC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537305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 lời</a:t>
            </a:r>
            <a:r>
              <a:rPr kumimoji="0" lang="vi-VN" sz="3600" b="1" i="0" u="none" strike="noStrike" kern="0" cap="none" spc="0" normalizeH="0" noProof="0" dirty="0" smtClean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câu hỏi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683959" y="1425491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8500F0A-4DE4-433F-8A78-0AA9EBC3456A}"/>
              </a:ext>
            </a:extLst>
          </p:cNvPr>
          <p:cNvSpPr txBox="1"/>
          <p:nvPr/>
        </p:nvSpPr>
        <p:spPr>
          <a:xfrm>
            <a:off x="1451350" y="1644454"/>
            <a:ext cx="9340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quay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1657321" y="3463979"/>
            <a:ext cx="9772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biết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bao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giờ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chim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xanh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ấy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quay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trở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vi-VN" sz="3200" b="1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784571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817" y="829380"/>
            <a:ext cx="1119272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kern="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*N</a:t>
            </a:r>
            <a:r>
              <a:rPr lang="vi-VN" altLang="zh-CN" sz="4400" b="1" dirty="0" smtClean="0">
                <a:solidFill>
                  <a:srgbClr val="9900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ội</a:t>
            </a:r>
            <a:r>
              <a:rPr lang="en-US" altLang="zh-CN" sz="4400" b="1" kern="0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4400" b="1" kern="0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4400" b="1" kern="0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4400" b="1" kern="0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4400" b="1" kern="0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0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vi-VN" altLang="zh-CN" sz="4400" b="1" dirty="0" smtClean="0">
                <a:solidFill>
                  <a:srgbClr val="9900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i</a:t>
            </a:r>
            <a:r>
              <a:rPr lang="en-US" altLang="zh-CN" sz="4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:</a:t>
            </a:r>
            <a:r>
              <a:rPr lang="en-US" altLang="zh-CN" sz="4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Cây</a:t>
            </a:r>
            <a:r>
              <a:rPr lang="en-US" altLang="zh-CN" sz="4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xấu</a:t>
            </a:r>
            <a:r>
              <a:rPr lang="en-US" altLang="zh-CN" sz="4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hổ</a:t>
            </a:r>
            <a:r>
              <a:rPr lang="en-US" altLang="zh-CN" sz="4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vì</a:t>
            </a:r>
            <a:r>
              <a:rPr lang="en-US" altLang="zh-CN" sz="4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sz="4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</a:t>
            </a:r>
            <a:r>
              <a:rPr lang="vi-VN" sz="4400" b="1" kern="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sz="4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á </a:t>
            </a:r>
            <a:r>
              <a:rPr lang="en-US" altLang="zh-CN" sz="4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nh</a:t>
            </a:r>
            <a:r>
              <a:rPr lang="en-US" sz="4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ú</a:t>
            </a:r>
            <a:r>
              <a:rPr lang="en-US" altLang="zh-CN" sz="4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</a:t>
            </a:r>
            <a:r>
              <a:rPr lang="en-US" altLang="zh-CN" sz="4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nhát</a:t>
            </a:r>
            <a:r>
              <a:rPr lang="en-US" altLang="zh-CN" sz="4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đã</a:t>
            </a:r>
            <a:r>
              <a:rPr lang="en-US" altLang="zh-CN" sz="4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kh</a:t>
            </a:r>
            <a:r>
              <a:rPr lang="en-US" sz="4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nl-NL" sz="4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zh-CN" sz="4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những</a:t>
            </a:r>
            <a:r>
              <a:rPr lang="en-US" altLang="zh-CN" sz="4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m</a:t>
            </a:r>
            <a:r>
              <a:rPr lang="vi-VN" sz="4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ắ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</a:t>
            </a:r>
            <a:r>
              <a:rPr lang="en-US" altLang="zh-CN" sz="4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lá</a:t>
            </a:r>
            <a:r>
              <a:rPr lang="en-US" altLang="zh-CN" sz="4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lạ</a:t>
            </a:r>
            <a:r>
              <a:rPr lang="vi-VN" altLang="zh-CN" sz="4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i</a:t>
            </a:r>
            <a:r>
              <a:rPr lang="en-US" altLang="zh-CN" sz="4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4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không</a:t>
            </a:r>
            <a:r>
              <a:rPr lang="en-US" altLang="zh-CN" sz="4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nhìn</a:t>
            </a:r>
            <a:r>
              <a:rPr lang="en-US" altLang="zh-CN" sz="4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thấy</a:t>
            </a:r>
            <a:r>
              <a:rPr lang="en-US" altLang="zh-CN" sz="4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m</a:t>
            </a:r>
            <a:r>
              <a:rPr lang="vi-VN" altLang="zh-CN" sz="4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ộ</a:t>
            </a:r>
            <a:r>
              <a:rPr lang="en-US" altLang="zh-CN" sz="4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 con </a:t>
            </a:r>
            <a:r>
              <a:rPr lang="en-US" altLang="zh-CN" sz="4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chim </a:t>
            </a:r>
            <a:r>
              <a:rPr lang="en-US" altLang="zh-CN" sz="4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xanh t</a:t>
            </a:r>
            <a:r>
              <a:rPr lang="en-US" altLang="zh-CN" sz="4400" b="1" kern="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uyệ</a:t>
            </a:r>
            <a:r>
              <a:rPr lang="en-US" altLang="zh-CN" sz="4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 đ</a:t>
            </a:r>
            <a:r>
              <a:rPr lang="pt-BR" sz="4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ẹ</a:t>
            </a:r>
            <a:r>
              <a:rPr lang="nl-NL" sz="4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zh-CN" sz="4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đ</a:t>
            </a:r>
            <a:r>
              <a:rPr lang="nl-NL" sz="4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ể</a:t>
            </a:r>
            <a:r>
              <a:rPr lang="en-US" altLang="zh-CN" sz="4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vi-VN" sz="4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</a:t>
            </a:r>
            <a:r>
              <a:rPr lang="vi-VN" altLang="zh-CN" sz="4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i </a:t>
            </a:r>
            <a:r>
              <a:rPr lang="en-US" altLang="zh-CN" sz="4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tiếc</a:t>
            </a:r>
            <a:r>
              <a:rPr lang="en-US" altLang="zh-CN" sz="4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nuối</a:t>
            </a:r>
            <a:r>
              <a:rPr lang="en-US" altLang="zh-CN" sz="4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.</a:t>
            </a:r>
            <a:endParaRPr lang="en-US" sz="4400" b="1" kern="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21156" t="15495" r="46447" b="23246"/>
          <a:stretch/>
        </p:blipFill>
        <p:spPr>
          <a:xfrm>
            <a:off x="1068945" y="2953038"/>
            <a:ext cx="4082604" cy="361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0444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49415" y="1206901"/>
            <a:ext cx="908538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800" kern="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vi-VN" sz="8800" b="1" kern="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8800" b="1" kern="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8800" b="1" kern="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8800" b="1" kern="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kern="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8800" b="1" dirty="0" err="1">
                <a:solidFill>
                  <a:srgbClr val="99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endParaRPr lang="en-US" sz="8800" b="1" kern="0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2" descr="hhoa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460" y="3848099"/>
            <a:ext cx="3694603" cy="246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3" descr="b36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792305" y="-157933"/>
            <a:ext cx="3086101" cy="3510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68330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5047B09F-ABB0-4000-94A7-2D6D1D8C4769}"/>
              </a:ext>
            </a:extLst>
          </p:cNvPr>
          <p:cNvSpPr/>
          <p:nvPr/>
        </p:nvSpPr>
        <p:spPr>
          <a:xfrm>
            <a:off x="642886" y="2847836"/>
            <a:ext cx="11189347" cy="40101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20C5D417-3BC6-40D7-A1E2-A9B7128804EB}"/>
              </a:ext>
            </a:extLst>
          </p:cNvPr>
          <p:cNvSpPr/>
          <p:nvPr/>
        </p:nvSpPr>
        <p:spPr>
          <a:xfrm>
            <a:off x="642887" y="543911"/>
            <a:ext cx="11189347" cy="235383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332F39E-6EFB-4C03-9DC5-4CC834EC5314}"/>
              </a:ext>
            </a:extLst>
          </p:cNvPr>
          <p:cNvSpPr txBox="1"/>
          <p:nvPr/>
        </p:nvSpPr>
        <p:spPr>
          <a:xfrm>
            <a:off x="642885" y="393373"/>
            <a:ext cx="111893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 </a:t>
            </a:r>
            <a:r>
              <a:rPr lang="vi-VN" sz="3200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dưng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lang="vi-VN" sz="3200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 ào ào nổi lên. Có tiếng động gì lạ lắm. Những chiếc lá khô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xạt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lướt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vi-VN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Cây xấu hổ co rúm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vi-VN" sz="3200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Nó </a:t>
            </a:r>
            <a:r>
              <a:rPr lang="vi-VN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 thấy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vi-VN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vi-VN" sz="3200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hé </a:t>
            </a:r>
            <a:r>
              <a:rPr lang="vi-VN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 nhìn: không có gì lạ cả.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Bấy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 nó mới mở bừng những con mắt lá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 không có gì lạ thật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D3ECA9E-8442-417E-8A88-C6236269A505}"/>
              </a:ext>
            </a:extLst>
          </p:cNvPr>
          <p:cNvSpPr txBox="1"/>
          <p:nvPr/>
        </p:nvSpPr>
        <p:spPr>
          <a:xfrm>
            <a:off x="642885" y="2736982"/>
            <a:ext cx="110295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     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 cây cỏ xung quanh vẫn xôn xao. Thì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 có một con chim xanh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biếc,toàn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long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 biết từ đâu bay tới.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 cây thanh mai rồi bay đi. Cây cỏ xuýt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xoa: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iết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qua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hưa có con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 đẹp đến thế!</a:t>
            </a:r>
          </a:p>
          <a:p>
            <a:pPr lvl="0" algn="just">
              <a:defRPr/>
            </a:pP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Càng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 bạn bè trầm trồ, cây xấu hổ càng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tiếc.Không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 bao giờ con chim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 quay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(</a:t>
            </a:r>
            <a:r>
              <a:rPr kumimoji="0" lang="vi-VN" sz="2800" b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Theo Trần</a:t>
            </a:r>
            <a:r>
              <a:rPr kumimoji="0" lang="vi-VN" sz="2800" b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Hoài Dương)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84EB1CB-B470-4E60-9A49-831FB2C79A5F}"/>
              </a:ext>
            </a:extLst>
          </p:cNvPr>
          <p:cNvSpPr txBox="1"/>
          <p:nvPr/>
        </p:nvSpPr>
        <p:spPr>
          <a:xfrm>
            <a:off x="1195287" y="-40864"/>
            <a:ext cx="10168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CÂY XẤU HỔ</a:t>
            </a: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2BC9162F-F75A-4A4F-9B59-14AC9CCF2CBC}"/>
              </a:ext>
            </a:extLst>
          </p:cNvPr>
          <p:cNvSpPr/>
          <p:nvPr/>
        </p:nvSpPr>
        <p:spPr>
          <a:xfrm>
            <a:off x="606291" y="2785725"/>
            <a:ext cx="465486" cy="564391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6026A475-6858-41F5-98B6-CFF25BC57101}"/>
              </a:ext>
            </a:extLst>
          </p:cNvPr>
          <p:cNvSpPr/>
          <p:nvPr/>
        </p:nvSpPr>
        <p:spPr>
          <a:xfrm>
            <a:off x="729801" y="393373"/>
            <a:ext cx="465486" cy="564391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1051575743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2" grpId="0"/>
      <p:bldP spid="6" grpId="0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9847" y="761972"/>
            <a:ext cx="937846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9600" b="1" kern="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endParaRPr lang="en-US" sz="9600" b="1" kern="0" dirty="0" smtClean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9600" b="1" kern="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vi-VN" sz="9600" b="1" kern="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 đọc</a:t>
            </a:r>
            <a:endParaRPr lang="en-US" sz="9600" b="1" kern="0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2" descr="hhoa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460" y="3848099"/>
            <a:ext cx="3694603" cy="246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16273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8">
            <a:extLst>
              <a:ext uri="{FF2B5EF4-FFF2-40B4-BE49-F238E27FC236}">
                <a16:creationId xmlns="" xmlns:a16="http://schemas.microsoft.com/office/drawing/2014/main" id="{86791810-763F-49D6-BE69-A2FB92F78D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5326"/>
          <a:stretch/>
        </p:blipFill>
        <p:spPr>
          <a:xfrm>
            <a:off x="10961914" y="0"/>
            <a:ext cx="1451607" cy="18188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B4B99EE-334E-405E-B79C-C7BC5BFA3B4E}"/>
              </a:ext>
            </a:extLst>
          </p:cNvPr>
          <p:cNvSpPr/>
          <p:nvPr/>
        </p:nvSpPr>
        <p:spPr>
          <a:xfrm>
            <a:off x="366599" y="1306317"/>
            <a:ext cx="10207255" cy="6911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216E9AA9-3460-4D49-9B72-A7D5D6BAA087}"/>
              </a:ext>
            </a:extLst>
          </p:cNvPr>
          <p:cNvSpPr/>
          <p:nvPr/>
        </p:nvSpPr>
        <p:spPr>
          <a:xfrm>
            <a:off x="1299872" y="2646409"/>
            <a:ext cx="2296633" cy="7123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70C8D749-E28A-4A86-9104-E8953FB116EB}"/>
              </a:ext>
            </a:extLst>
          </p:cNvPr>
          <p:cNvSpPr/>
          <p:nvPr/>
        </p:nvSpPr>
        <p:spPr>
          <a:xfrm>
            <a:off x="4231757" y="2622416"/>
            <a:ext cx="2296633" cy="7123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8C89D8CC-5F85-4FD1-B008-F447EFBDCFC3}"/>
              </a:ext>
            </a:extLst>
          </p:cNvPr>
          <p:cNvSpPr/>
          <p:nvPr/>
        </p:nvSpPr>
        <p:spPr>
          <a:xfrm>
            <a:off x="7512305" y="2570942"/>
            <a:ext cx="2296633" cy="7123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FEC5C71D-887A-41BD-98D4-70F1D8D2F69E}"/>
              </a:ext>
            </a:extLst>
          </p:cNvPr>
          <p:cNvSpPr/>
          <p:nvPr/>
        </p:nvSpPr>
        <p:spPr>
          <a:xfrm>
            <a:off x="2306522" y="3950012"/>
            <a:ext cx="2296633" cy="7123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CFF0F57D-CE91-40B6-B2B3-CC272F583023}"/>
              </a:ext>
            </a:extLst>
          </p:cNvPr>
          <p:cNvSpPr/>
          <p:nvPr/>
        </p:nvSpPr>
        <p:spPr>
          <a:xfrm>
            <a:off x="6087968" y="3950012"/>
            <a:ext cx="2296633" cy="7123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biếc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9032062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7" grpId="1" animBg="1"/>
      <p:bldP spid="9" grpId="0" animBg="1"/>
      <p:bldP spid="9" grpId="1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277046" y="909187"/>
            <a:ext cx="10781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429953B-E585-41C2-A20C-5C25E8ACA96E}"/>
              </a:ext>
            </a:extLst>
          </p:cNvPr>
          <p:cNvSpPr txBox="1"/>
          <p:nvPr/>
        </p:nvSpPr>
        <p:spPr>
          <a:xfrm>
            <a:off x="372140" y="1545657"/>
            <a:ext cx="10781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Mình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 tiếc……..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1623C27-0571-4292-9DBC-07A3C543DE12}"/>
              </a:ext>
            </a:extLst>
          </p:cNvPr>
          <p:cNvSpPr txBox="1"/>
          <p:nvPr/>
        </p:nvSpPr>
        <p:spPr>
          <a:xfrm>
            <a:off x="372139" y="2153539"/>
            <a:ext cx="113040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rất tiếc vì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 mở mắ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 để được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 thấy </a:t>
            </a:r>
            <a:endParaRPr kumimoji="0" lang="en-US" sz="32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 xanh.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65892F2-A771-4DB9-98B7-FC64D4C1565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1332" y="3264195"/>
            <a:ext cx="7592865" cy="359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9709494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7" descr="hinhnen1_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00" name="WordArt 28" descr="8658-013-03-1042"/>
          <p:cNvSpPr>
            <a:spLocks noChangeArrowheads="1" noChangeShapeType="1" noTextEdit="1"/>
          </p:cNvSpPr>
          <p:nvPr/>
        </p:nvSpPr>
        <p:spPr bwMode="auto">
          <a:xfrm>
            <a:off x="3219453" y="1905001"/>
            <a:ext cx="8534400" cy="1295400"/>
          </a:xfrm>
          <a:prstGeom prst="rect">
            <a:avLst/>
          </a:prstGeom>
        </p:spPr>
        <p:txBody>
          <a:bodyPr wrap="none" lIns="101593" tIns="50796" rIns="101593" bIns="5079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00" b="1" kern="10" dirty="0">
                <a:ln w="254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VẬN DỤNG, TRẢI NGHIỆM</a:t>
            </a:r>
          </a:p>
        </p:txBody>
      </p:sp>
    </p:spTree>
    <p:extLst>
      <p:ext uri="{BB962C8B-B14F-4D97-AF65-F5344CB8AC3E}">
        <p14:creationId xmlns:p14="http://schemas.microsoft.com/office/powerpoint/2010/main" xmlns="" val="1513638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0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1" y="340217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14968" y="5668220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56455" y="3198507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20" y="-103742"/>
            <a:ext cx="6629400" cy="2204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1998133" y="2100263"/>
            <a:ext cx="9225122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3860" y="444262"/>
            <a:ext cx="5884719" cy="1184936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vi-VN" sz="36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 học hôm nay chúng ta học là gì</a:t>
            </a:r>
            <a:r>
              <a:rPr lang="vi-VN" sz="36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lang="en-US" sz="3600" b="1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22431" y="4486980"/>
            <a:ext cx="597876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500" b="1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XẤU HỔ</a:t>
            </a:r>
            <a:r>
              <a:rPr lang="vi-VN" sz="4500" b="1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500" b="1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4500" b="1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 2)</a:t>
            </a:r>
            <a:endParaRPr lang="en-US" sz="4500" b="1" dirty="0" smtClean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73054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>
            <a:extLst>
              <a:ext uri="{FF2B5EF4-FFF2-40B4-BE49-F238E27FC236}">
                <a16:creationId xmlns=""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=""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=""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=""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3" name="14">
            <a:extLst>
              <a:ext uri="{FF2B5EF4-FFF2-40B4-BE49-F238E27FC236}">
                <a16:creationId xmlns=""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=""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=""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oogle Shape;184;p27">
            <a:extLst>
              <a:ext uri="{FF2B5EF4-FFF2-40B4-BE49-F238E27FC236}">
                <a16:creationId xmlns=""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=""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=""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=""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=""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oogle Shape;189;p27">
            <a:extLst>
              <a:ext uri="{FF2B5EF4-FFF2-40B4-BE49-F238E27FC236}">
                <a16:creationId xmlns=""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=""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=""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=""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=""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" name="Google Shape;194;p27">
            <a:extLst>
              <a:ext uri="{FF2B5EF4-FFF2-40B4-BE49-F238E27FC236}">
                <a16:creationId xmlns=""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=""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=""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=""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=""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" name="Google Shape;184;p27">
            <a:extLst>
              <a:ext uri="{FF2B5EF4-FFF2-40B4-BE49-F238E27FC236}">
                <a16:creationId xmlns=""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=""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=""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=""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=""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189;p27">
            <a:extLst>
              <a:ext uri="{FF2B5EF4-FFF2-40B4-BE49-F238E27FC236}">
                <a16:creationId xmlns=""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=""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=""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=""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=""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194;p27">
            <a:extLst>
              <a:ext uri="{FF2B5EF4-FFF2-40B4-BE49-F238E27FC236}">
                <a16:creationId xmlns=""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=""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=""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=""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=""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CÂY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XẤU HỔ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6" name="图片 73732" descr="PPT素材-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401" y="843536"/>
            <a:ext cx="11948390" cy="60122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444324" y="3355423"/>
            <a:ext cx="905893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6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6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6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6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kumimoji="0" lang="en-US" altLang="zh-CN" sz="6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6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em</a:t>
            </a:r>
            <a:r>
              <a:rPr kumimoji="0" lang="en-US" altLang="zh-CN" sz="6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6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6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6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6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tiết</a:t>
            </a:r>
            <a:r>
              <a:rPr kumimoji="0" lang="en-US" altLang="zh-CN" sz="6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6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Tiếng</a:t>
            </a:r>
            <a:r>
              <a:rPr kumimoji="0" lang="en-US" altLang="zh-CN" sz="6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6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Việt</a:t>
            </a:r>
            <a:r>
              <a:rPr kumimoji="0" lang="en-US" altLang="zh-CN" sz="6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872838396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(7)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3600" y="304802"/>
            <a:ext cx="19304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 descr="(7)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644517">
            <a:off x="9922933" y="5365751"/>
            <a:ext cx="19304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(7)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6400" y="5410202"/>
            <a:ext cx="19304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(7)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000" y="304802"/>
            <a:ext cx="19304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09 - Ending Credits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06400" y="3200401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Line 10"/>
          <p:cNvSpPr>
            <a:spLocks noChangeShapeType="1"/>
          </p:cNvSpPr>
          <p:nvPr/>
        </p:nvSpPr>
        <p:spPr bwMode="auto">
          <a:xfrm>
            <a:off x="711201" y="1524000"/>
            <a:ext cx="0" cy="3733800"/>
          </a:xfrm>
          <a:prstGeom prst="line">
            <a:avLst/>
          </a:prstGeom>
          <a:noFill/>
          <a:ln w="76200" cmpd="tri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101593" tIns="50796" rIns="101593" bIns="50796"/>
          <a:lstStyle/>
          <a:p>
            <a:endParaRPr lang="en-US"/>
          </a:p>
        </p:txBody>
      </p:sp>
      <p:sp>
        <p:nvSpPr>
          <p:cNvPr id="32776" name="Line 11"/>
          <p:cNvSpPr>
            <a:spLocks noChangeShapeType="1"/>
          </p:cNvSpPr>
          <p:nvPr/>
        </p:nvSpPr>
        <p:spPr bwMode="auto">
          <a:xfrm>
            <a:off x="2540000" y="685800"/>
            <a:ext cx="7010400" cy="0"/>
          </a:xfrm>
          <a:prstGeom prst="line">
            <a:avLst/>
          </a:prstGeom>
          <a:noFill/>
          <a:ln w="76200" cmpd="tri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101593" tIns="50796" rIns="101593" bIns="50796"/>
          <a:lstStyle/>
          <a:p>
            <a:endParaRPr lang="en-US"/>
          </a:p>
        </p:txBody>
      </p:sp>
      <p:sp>
        <p:nvSpPr>
          <p:cNvPr id="32777" name="Line 12"/>
          <p:cNvSpPr>
            <a:spLocks noChangeShapeType="1"/>
          </p:cNvSpPr>
          <p:nvPr/>
        </p:nvSpPr>
        <p:spPr bwMode="auto">
          <a:xfrm>
            <a:off x="11480800" y="1524000"/>
            <a:ext cx="101600" cy="3886200"/>
          </a:xfrm>
          <a:prstGeom prst="line">
            <a:avLst/>
          </a:prstGeom>
          <a:noFill/>
          <a:ln w="76200" cmpd="tri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101593" tIns="50796" rIns="101593" bIns="50796"/>
          <a:lstStyle/>
          <a:p>
            <a:endParaRPr lang="en-US"/>
          </a:p>
        </p:txBody>
      </p:sp>
      <p:sp>
        <p:nvSpPr>
          <p:cNvPr id="32778" name="Line 13"/>
          <p:cNvSpPr>
            <a:spLocks noChangeShapeType="1"/>
          </p:cNvSpPr>
          <p:nvPr/>
        </p:nvSpPr>
        <p:spPr bwMode="auto">
          <a:xfrm flipV="1">
            <a:off x="2336800" y="6324600"/>
            <a:ext cx="7518400" cy="0"/>
          </a:xfrm>
          <a:prstGeom prst="line">
            <a:avLst/>
          </a:prstGeom>
          <a:noFill/>
          <a:ln w="76200" cmpd="tri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101593" tIns="50796" rIns="101593" bIns="50796"/>
          <a:lstStyle/>
          <a:p>
            <a:endParaRPr lang="en-US"/>
          </a:p>
        </p:txBody>
      </p:sp>
      <p:pic>
        <p:nvPicPr>
          <p:cNvPr id="13" name="05 Track 5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33602" y="65532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0" name="WordArt 4"/>
          <p:cNvSpPr>
            <a:spLocks noChangeArrowheads="1" noChangeShapeType="1" noTextEdit="1"/>
          </p:cNvSpPr>
          <p:nvPr/>
        </p:nvSpPr>
        <p:spPr bwMode="auto">
          <a:xfrm>
            <a:off x="1320801" y="1066801"/>
            <a:ext cx="9550400" cy="5410200"/>
          </a:xfrm>
          <a:prstGeom prst="rect">
            <a:avLst/>
          </a:prstGeom>
        </p:spPr>
        <p:txBody>
          <a:bodyPr spcFirstLastPara="1" wrap="none" lIns="101593" tIns="50796" rIns="101593" bIns="50796" fromWordArt="1">
            <a:prstTxWarp prst="textArchUp">
              <a:avLst>
                <a:gd name="adj" fmla="val 11057180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rgbClr val="99FF99"/>
              </a:extrusionClr>
            </a:sp3d>
          </a:bodyPr>
          <a:lstStyle/>
          <a:p>
            <a:pPr algn="ctr"/>
            <a:endParaRPr lang="en-US" sz="73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Arial"/>
              <a:cs typeface="Arial"/>
            </a:endParaRPr>
          </a:p>
        </p:txBody>
      </p:sp>
      <p:pic>
        <p:nvPicPr>
          <p:cNvPr id="15" name="Em y1282.WAV">
            <a:hlinkClick r:id="" action="ppaction://media"/>
          </p:cNvPr>
          <p:cNvPicPr>
            <a:picLocks noRot="1" noChangeAspect="1" noChangeArrowheads="1"/>
          </p:cNvPicPr>
          <p:nvPr>
            <a:wavAudioFile r:embed="rId3" name="Em yeu.WAV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2801" y="3709989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2" name="WordArt 8"/>
          <p:cNvSpPr>
            <a:spLocks noChangeArrowheads="1" noChangeShapeType="1" noTextEdit="1"/>
          </p:cNvSpPr>
          <p:nvPr/>
        </p:nvSpPr>
        <p:spPr bwMode="auto">
          <a:xfrm>
            <a:off x="2641600" y="4414839"/>
            <a:ext cx="7213600" cy="1376362"/>
          </a:xfrm>
          <a:prstGeom prst="rect">
            <a:avLst/>
          </a:prstGeom>
        </p:spPr>
        <p:txBody>
          <a:bodyPr wrap="none" lIns="101593" tIns="50796" rIns="101593" bIns="5079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Giờ</a:t>
            </a:r>
            <a:r>
              <a:rPr lang="en-US" sz="4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4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kết</a:t>
            </a:r>
            <a:r>
              <a:rPr lang="en-US" sz="4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thúc</a:t>
            </a:r>
            <a:endParaRPr lang="en-US" sz="40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2783" name="Picture 28" descr="BALLOON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545456">
            <a:off x="1918249" y="1197245"/>
            <a:ext cx="2146300" cy="331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4" name="Picture 28" descr="BALLOON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22098">
            <a:off x="8294580" y="1436605"/>
            <a:ext cx="2146300" cy="319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5" name="Picture 16" descr="Bouque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8800" y="1066801"/>
            <a:ext cx="3149600" cy="397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93978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796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21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 cstate="print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30421" y="3006461"/>
            <a:ext cx="3972714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7545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:circle/>
      </p:transition>
    </mc:Choice>
    <mc:Fallback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=""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=""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=""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=""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=""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=""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=""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8000" b="0" i="0" u="none" strike="noStrike" kern="1200" cap="none" spc="30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8000" b="0" i="0" u="none" strike="noStrike" kern="1200" cap="none" spc="3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2 </a:t>
              </a:r>
              <a:endParaRPr kumimoji="0" lang="zh-CN" altLang="en-US" sz="8000" b="0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=""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=""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=""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=""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=""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=""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=""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=""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=""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=""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=""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=""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=""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=""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=""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=""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=""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=""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=""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=""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=""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=""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=""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=""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=""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=""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=""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=""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=""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=""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CÂY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XẤU HỔ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308153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Sáu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vi-V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tháng 09 năm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24773" y="1294808"/>
            <a:ext cx="28796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Tập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đọc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109583" y="2083865"/>
            <a:ext cx="119483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sng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sng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CÂY XẤU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kumimoji="0" lang="vi-VN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3197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5047B09F-ABB0-4000-94A7-2D6D1D8C4769}"/>
              </a:ext>
            </a:extLst>
          </p:cNvPr>
          <p:cNvSpPr/>
          <p:nvPr/>
        </p:nvSpPr>
        <p:spPr>
          <a:xfrm>
            <a:off x="642886" y="2847836"/>
            <a:ext cx="11189347" cy="40101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20C5D417-3BC6-40D7-A1E2-A9B7128804EB}"/>
              </a:ext>
            </a:extLst>
          </p:cNvPr>
          <p:cNvSpPr/>
          <p:nvPr/>
        </p:nvSpPr>
        <p:spPr>
          <a:xfrm>
            <a:off x="642887" y="543911"/>
            <a:ext cx="11189347" cy="235383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332F39E-6EFB-4C03-9DC5-4CC834EC5314}"/>
              </a:ext>
            </a:extLst>
          </p:cNvPr>
          <p:cNvSpPr txBox="1"/>
          <p:nvPr/>
        </p:nvSpPr>
        <p:spPr>
          <a:xfrm>
            <a:off x="642885" y="393373"/>
            <a:ext cx="111893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 </a:t>
            </a:r>
            <a:r>
              <a:rPr lang="vi-VN" sz="3200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dưng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lang="vi-VN" sz="3200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 ào ào nổi lên. Có tiếng động gì lạ lắm. Những chiếc lá khô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xạt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lướt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vi-VN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Cây xấu hổ co rúm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vi-VN" sz="3200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Nó </a:t>
            </a:r>
            <a:r>
              <a:rPr lang="vi-VN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 thấy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vi-VN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vi-VN" sz="3200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hé </a:t>
            </a:r>
            <a:r>
              <a:rPr lang="vi-VN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 nhìn: không có gì lạ cả.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Bấy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 nó mới mở bừng những con mắt lá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 không có gì lạ thật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D3ECA9E-8442-417E-8A88-C6236269A505}"/>
              </a:ext>
            </a:extLst>
          </p:cNvPr>
          <p:cNvSpPr txBox="1"/>
          <p:nvPr/>
        </p:nvSpPr>
        <p:spPr>
          <a:xfrm>
            <a:off x="642885" y="2736982"/>
            <a:ext cx="110295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     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 cây cỏ xung quanh vẫn xôn xao. Thì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 có một con chim xanh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biếc,toàn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long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 biết từ đâu bay tới.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 cây thanh mai rồi bay đi. Cây cỏ xuýt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xoa: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iết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qua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hưa có con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 đẹp đến thế!</a:t>
            </a:r>
          </a:p>
          <a:p>
            <a:pPr lvl="0" algn="just">
              <a:defRPr/>
            </a:pP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Càng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 bạn bè trầm trồ, cây xấu hổ càng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tiếc.Không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 bao giờ con chim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 quay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(</a:t>
            </a:r>
            <a:r>
              <a:rPr kumimoji="0" lang="vi-VN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Theo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Trần</a:t>
            </a:r>
            <a:r>
              <a:rPr kumimoji="0" lang="vi-VN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Hoài Dương)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84EB1CB-B470-4E60-9A49-831FB2C79A5F}"/>
              </a:ext>
            </a:extLst>
          </p:cNvPr>
          <p:cNvSpPr txBox="1"/>
          <p:nvPr/>
        </p:nvSpPr>
        <p:spPr>
          <a:xfrm>
            <a:off x="1195287" y="-40864"/>
            <a:ext cx="10168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CÂY XẤU HỔ</a:t>
            </a: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2BC9162F-F75A-4A4F-9B59-14AC9CCF2CBC}"/>
              </a:ext>
            </a:extLst>
          </p:cNvPr>
          <p:cNvSpPr/>
          <p:nvPr/>
        </p:nvSpPr>
        <p:spPr>
          <a:xfrm>
            <a:off x="606291" y="2785725"/>
            <a:ext cx="465486" cy="564391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6026A475-6858-41F5-98B6-CFF25BC57101}"/>
              </a:ext>
            </a:extLst>
          </p:cNvPr>
          <p:cNvSpPr/>
          <p:nvPr/>
        </p:nvSpPr>
        <p:spPr>
          <a:xfrm>
            <a:off x="729801" y="393373"/>
            <a:ext cx="465486" cy="564391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1051575743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2" grpId="0"/>
      <p:bldP spid="6" grpId="0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979FD58D-508A-4826-B2C0-197137178828}"/>
              </a:ext>
            </a:extLst>
          </p:cNvPr>
          <p:cNvSpPr/>
          <p:nvPr/>
        </p:nvSpPr>
        <p:spPr>
          <a:xfrm>
            <a:off x="3876675" y="-19050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018A257-072D-4267-A2BD-5A17B774D2B6}"/>
              </a:ext>
            </a:extLst>
          </p:cNvPr>
          <p:cNvGrpSpPr/>
          <p:nvPr/>
        </p:nvGrpSpPr>
        <p:grpSpPr>
          <a:xfrm>
            <a:off x="767690" y="3662404"/>
            <a:ext cx="10519736" cy="1134803"/>
            <a:chOff x="136243" y="-1572234"/>
            <a:chExt cx="2109019" cy="3080400"/>
          </a:xfrm>
        </p:grpSpPr>
        <p:sp>
          <p:nvSpPr>
            <p:cNvPr id="4" name="Hexagon 3">
              <a:extLst>
                <a:ext uri="{FF2B5EF4-FFF2-40B4-BE49-F238E27FC236}">
                  <a16:creationId xmlns="" xmlns:a16="http://schemas.microsoft.com/office/drawing/2014/main" id="{060C3AA2-4F0E-4255-839D-EEE431D05DAF}"/>
                </a:ext>
              </a:extLst>
            </p:cNvPr>
            <p:cNvSpPr/>
            <p:nvPr/>
          </p:nvSpPr>
          <p:spPr>
            <a:xfrm>
              <a:off x="136243" y="-1477916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D48B638A-2940-4598-B4C0-CC054E381E1E}"/>
                </a:ext>
              </a:extLst>
            </p:cNvPr>
            <p:cNvSpPr txBox="1"/>
            <p:nvPr/>
          </p:nvSpPr>
          <p:spPr>
            <a:xfrm>
              <a:off x="264898" y="-1572234"/>
              <a:ext cx="1913403" cy="158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lvl="0" indent="-742950" algn="just" defTabSz="913256" fontAlgn="base">
                <a:spcBef>
                  <a:spcPct val="0"/>
                </a:spcBef>
                <a:spcAft>
                  <a:spcPct val="0"/>
                </a:spcAft>
                <a:buFontTx/>
                <a:buAutoNum type="arabicPeriod"/>
                <a:defRPr/>
              </a:pPr>
              <a:r>
                <a:rPr lang="vi-V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Nghe tiếng động lạ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vi-V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cây xấu hổ 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 làm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1048971" y="4951381"/>
            <a:ext cx="9751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200" b="1" dirty="0" smtClean="0">
                <a:solidFill>
                  <a:srgbClr val="99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Nghe tiếng động lạ, c</a:t>
            </a:r>
            <a:r>
              <a:rPr kumimoji="0" lang="vi-VN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ây</a:t>
            </a:r>
            <a:r>
              <a:rPr kumimoji="0" lang="vi-VN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xấu hổ co rúm mình lại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9900CC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6132" y="1213008"/>
            <a:ext cx="10382853" cy="240065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vi-VN" sz="30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</a:t>
            </a:r>
            <a:r>
              <a:rPr lang="vi-VN" sz="30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9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Bỗng </a:t>
            </a:r>
            <a:r>
              <a:rPr lang="vi-VN" sz="29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dưng gió ào ào nổi lên. Có tiếng động gì lạ lắm. Những chiếc lá khô </a:t>
            </a:r>
            <a:r>
              <a:rPr lang="en-US" sz="29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lạt</a:t>
            </a:r>
            <a:r>
              <a:rPr lang="en-US" sz="29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xạt</a:t>
            </a:r>
            <a:r>
              <a:rPr lang="en-US" sz="29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lướt</a:t>
            </a:r>
            <a:r>
              <a:rPr lang="en-US" sz="29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sz="29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cỏ</a:t>
            </a:r>
            <a:r>
              <a:rPr lang="vi-VN" sz="29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Cây xấu hổ co rúm </a:t>
            </a:r>
            <a:r>
              <a:rPr lang="en-US" sz="29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29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29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vi-VN" sz="29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lvl="0">
              <a:defRPr/>
            </a:pPr>
            <a:r>
              <a:rPr lang="vi-VN" sz="29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</a:t>
            </a:r>
            <a:r>
              <a:rPr lang="vi-VN" sz="29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Nó </a:t>
            </a:r>
            <a:r>
              <a:rPr lang="vi-VN" sz="29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bỗng thấy </a:t>
            </a:r>
            <a:r>
              <a:rPr lang="en-US" sz="29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xung</a:t>
            </a:r>
            <a:r>
              <a:rPr lang="en-US" sz="29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quanh</a:t>
            </a:r>
            <a:r>
              <a:rPr lang="en-US" sz="29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xôn</a:t>
            </a:r>
            <a:r>
              <a:rPr lang="en-US" sz="29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xao</a:t>
            </a:r>
            <a:r>
              <a:rPr lang="vi-VN" sz="29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Nó hé mắt nhìn: không có gì lạ cả. </a:t>
            </a:r>
            <a:r>
              <a:rPr lang="en-US" sz="29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Bấy</a:t>
            </a:r>
            <a:r>
              <a:rPr lang="en-US" sz="29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9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giờ nó mới mở bừng những con mắt lá</a:t>
            </a:r>
            <a:r>
              <a:rPr lang="en-US" sz="29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9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</a:t>
            </a:r>
            <a:r>
              <a:rPr lang="en-US" sz="29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9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nhiên không có gì lạ thật.</a:t>
            </a:r>
          </a:p>
        </p:txBody>
      </p:sp>
    </p:spTree>
    <p:extLst>
      <p:ext uri="{BB962C8B-B14F-4D97-AF65-F5344CB8AC3E}">
        <p14:creationId xmlns:p14="http://schemas.microsoft.com/office/powerpoint/2010/main" xmlns="" val="2818484762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4431" y="1066800"/>
            <a:ext cx="1126587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vi-VN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 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 cỏ xung quanh vẫn xôn </a:t>
            </a:r>
            <a:r>
              <a:rPr lang="vi-VN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xao.Thì 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 mới có một con chim xanh biếc,toàn thân 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long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tỏa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 biết từ đâu bay tới.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đậu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thoáng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 cây thanh mai rồi bay đi. Cây cỏ xuýt xoa: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qua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hưa có con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 đẹp đến thế!</a:t>
            </a:r>
          </a:p>
          <a:p>
            <a:pPr lvl="0" algn="just">
              <a:defRPr/>
            </a:pP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Càng nghe bạn bè trầm trồ, cây xấu hổ càng tiếc.Không biết bao giờ con chim xanh ấy quay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 lại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2636287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strike="noStrike" kern="0" cap="none" spc="0" normalizeH="0" baseline="0" noProof="0" smtClean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 lời</a:t>
            </a:r>
            <a:r>
              <a:rPr kumimoji="0" lang="vi-VN" sz="3600" b="0" i="0" strike="noStrike" kern="0" cap="none" spc="0" normalizeH="0" noProof="0" smtClean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câu hỏi</a:t>
            </a:r>
            <a:endParaRPr kumimoji="0" lang="en-US" sz="3600" b="0" i="0" strike="noStrike" kern="0" cap="none" spc="0" normalizeH="0" baseline="0" noProof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836132" y="1056606"/>
            <a:ext cx="10519736" cy="1081288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9663B6F-FE68-42C6-84A9-CF98FA406047}"/>
              </a:ext>
            </a:extLst>
          </p:cNvPr>
          <p:cNvSpPr txBox="1"/>
          <p:nvPr/>
        </p:nvSpPr>
        <p:spPr>
          <a:xfrm>
            <a:off x="1171464" y="1269509"/>
            <a:ext cx="935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2. </a:t>
            </a:r>
            <a:r>
              <a:rPr lang="vi-VN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Cây cỏ xung quanh xôn xao vì chuyện gì?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B327375-4554-4BE3-B834-83A4D5E673F9}"/>
              </a:ext>
            </a:extLst>
          </p:cNvPr>
          <p:cNvSpPr txBox="1"/>
          <p:nvPr/>
        </p:nvSpPr>
        <p:spPr>
          <a:xfrm>
            <a:off x="5550794" y="2914134"/>
            <a:ext cx="49744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dirty="0">
                <a:solidFill>
                  <a:srgbClr val="99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</a:t>
            </a:r>
            <a:r>
              <a:rPr lang="vi-VN" altLang="zh-CN" sz="3200" b="1" dirty="0">
                <a:solidFill>
                  <a:srgbClr val="99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ó một con chim xanh biếc, toàn thân long lánh như tự tỏa sáng không biết từ đâu bay </a:t>
            </a:r>
            <a:r>
              <a:rPr lang="vi-VN" altLang="zh-CN" sz="3200" b="1" dirty="0" smtClean="0">
                <a:solidFill>
                  <a:srgbClr val="99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tới</a:t>
            </a:r>
            <a:r>
              <a:rPr lang="en-US" altLang="zh-CN" sz="3200" b="1" dirty="0">
                <a:solidFill>
                  <a:srgbClr val="99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smtClean="0">
                <a:solidFill>
                  <a:srgbClr val="99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</a:t>
            </a:r>
            <a:r>
              <a:rPr lang="vi-VN" sz="3200" b="1" dirty="0" smtClean="0">
                <a:solidFill>
                  <a:srgbClr val="99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</a:t>
            </a:r>
            <a:r>
              <a:rPr lang="vi-VN" altLang="zh-CN" sz="3200" b="1" dirty="0" smtClean="0">
                <a:solidFill>
                  <a:srgbClr val="99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i </a:t>
            </a:r>
            <a:r>
              <a:rPr lang="en-US" altLang="zh-CN" sz="3200" b="1" dirty="0" smtClean="0">
                <a:solidFill>
                  <a:srgbClr val="99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</a:t>
            </a:r>
            <a:r>
              <a:rPr lang="vi-VN" altLang="zh-CN" sz="3200" b="1" dirty="0" smtClean="0">
                <a:solidFill>
                  <a:srgbClr val="99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ội</a:t>
            </a:r>
            <a:r>
              <a:rPr lang="en-US" altLang="zh-CN" sz="3200" b="1" dirty="0" smtClean="0">
                <a:solidFill>
                  <a:srgbClr val="99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3200" b="1" dirty="0" smtClean="0">
                <a:solidFill>
                  <a:srgbClr val="99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bay </a:t>
            </a:r>
            <a:r>
              <a:rPr lang="en-US" altLang="zh-CN" sz="3200" b="1" dirty="0" smtClean="0">
                <a:solidFill>
                  <a:srgbClr val="99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</a:t>
            </a:r>
            <a:r>
              <a:rPr lang="vi-VN" altLang="zh-CN" sz="3200" b="1" dirty="0" smtClean="0">
                <a:solidFill>
                  <a:srgbClr val="99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i</a:t>
            </a:r>
            <a:r>
              <a:rPr lang="en-US" altLang="zh-CN" sz="3200" b="1" dirty="0" smtClean="0">
                <a:solidFill>
                  <a:srgbClr val="99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99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ngay</a:t>
            </a:r>
            <a:r>
              <a:rPr lang="en-US" altLang="zh-CN" sz="3200" b="1" dirty="0" smtClean="0">
                <a:solidFill>
                  <a:srgbClr val="99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9900CC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21156" t="15495" r="46447" b="23246"/>
          <a:stretch/>
        </p:blipFill>
        <p:spPr>
          <a:xfrm>
            <a:off x="1068945" y="2137894"/>
            <a:ext cx="4082604" cy="443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468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14:flas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F30E823-DE71-4314-9CA2-02BFC57E0858}"/>
  <p:tag name="ISPRING_RESOURCE_FOLDER" val="C:\Users\Lenovo\Desktop\E LEARNING\SẢN PHẨM NGUỒN\LÀM VIỆC THẬT LÀ VUI (T1+2)\LÀM VIỆC THẬT LÀ VUI (T1+2)\"/>
  <p:tag name="ISPRING_PRESENTATION_PATH" val="C:\Users\Lenovo\Desktop\E LEARNING\SẢN PHẨM NGUỒN\LÀM VIỆC THẬT LÀ VUI (T1+2)\LÀM VIỆC THẬT LÀ VUI (T1+2).pptx"/>
  <p:tag name="ISPRING_PROJECT_VERSION" val="9"/>
  <p:tag name="ISPRING_PROJECT_FOLDER_UPDATED" val="1"/>
  <p:tag name="ISPRING_SCREEN_RECS_UPDATED" val="C:\Users\Lenovo\Desktop\E LEARNING\SẢN PHẨM NGUỒN\LÀM VIỆC THẬT LÀ VUI (T1+2)\LÀM VIỆC THẬT LÀ VUI (T1+2)\"/>
  <p:tag name="FLASHSPRING_PRESENTATION_REFERENCES" val="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ền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1187</TotalTime>
  <Words>866</Words>
  <Application>Microsoft Office PowerPoint</Application>
  <PresentationFormat>Custom</PresentationFormat>
  <Paragraphs>67</Paragraphs>
  <Slides>20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3_Office Theme</vt:lpstr>
      <vt:lpstr>NỀN 5</vt:lpstr>
      <vt:lpstr>nền 3</vt:lpstr>
      <vt:lpstr>6_Office Theme</vt:lpstr>
      <vt:lpstr>Slide 1</vt:lpstr>
      <vt:lpstr>Slide 2</vt:lpstr>
      <vt:lpstr>Slide 3</vt:lpstr>
      <vt:lpstr>Slide 4</vt:lpstr>
      <vt:lpstr>Thứ Sáu ngày 26 tháng 09 năm 2025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PSC</cp:lastModifiedBy>
  <cp:revision>128</cp:revision>
  <dcterms:created xsi:type="dcterms:W3CDTF">2021-06-24T12:42:07Z</dcterms:created>
  <dcterms:modified xsi:type="dcterms:W3CDTF">2025-09-18T13:19:52Z</dcterms:modified>
</cp:coreProperties>
</file>