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38" r:id="rId3"/>
    <p:sldId id="257" r:id="rId4"/>
    <p:sldId id="261" r:id="rId6"/>
    <p:sldId id="263" r:id="rId7"/>
    <p:sldId id="454" r:id="rId8"/>
    <p:sldId id="455" r:id="rId9"/>
    <p:sldId id="470" r:id="rId10"/>
    <p:sldId id="457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64" r:id="rId24"/>
    <p:sldId id="465" r:id="rId25"/>
    <p:sldId id="466" r:id="rId26"/>
    <p:sldId id="467" r:id="rId27"/>
    <p:sldId id="468" r:id="rId28"/>
    <p:sldId id="469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336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29AC5-9F1C-4F88-B548-6DE93D30291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6613C-FEA2-4B18-B719-DAFE27C3ED2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image" Target="../media/image49.png"/><Relationship Id="rId7" Type="http://schemas.openxmlformats.org/officeDocument/2006/relationships/slide" Target="slide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3" Type="http://schemas.openxmlformats.org/officeDocument/2006/relationships/image" Target="../media/image45.GIF"/><Relationship Id="rId28" Type="http://schemas.openxmlformats.org/officeDocument/2006/relationships/slideLayout" Target="../slideLayouts/slideLayout2.xml"/><Relationship Id="rId27" Type="http://schemas.openxmlformats.org/officeDocument/2006/relationships/audio" Target="../media/audio5.wav"/><Relationship Id="rId26" Type="http://schemas.openxmlformats.org/officeDocument/2006/relationships/audio" Target="../media/audio4.wav"/><Relationship Id="rId25" Type="http://schemas.openxmlformats.org/officeDocument/2006/relationships/audio" Target="../media/audio3.wav"/><Relationship Id="rId24" Type="http://schemas.openxmlformats.org/officeDocument/2006/relationships/audio" Target="../media/audio2.wav"/><Relationship Id="rId23" Type="http://schemas.openxmlformats.org/officeDocument/2006/relationships/audio" Target="../media/audio1.wav"/><Relationship Id="rId22" Type="http://schemas.openxmlformats.org/officeDocument/2006/relationships/image" Target="../media/image58.png"/><Relationship Id="rId21" Type="http://schemas.openxmlformats.org/officeDocument/2006/relationships/slide" Target="slide27.xml"/><Relationship Id="rId20" Type="http://schemas.openxmlformats.org/officeDocument/2006/relationships/image" Target="../media/image57.png"/><Relationship Id="rId2" Type="http://schemas.openxmlformats.org/officeDocument/2006/relationships/image" Target="../media/image44.png"/><Relationship Id="rId19" Type="http://schemas.microsoft.com/office/2007/relationships/hdphoto" Target="../media/image56.wdp"/><Relationship Id="rId18" Type="http://schemas.openxmlformats.org/officeDocument/2006/relationships/image" Target="../media/image55.png"/><Relationship Id="rId17" Type="http://schemas.openxmlformats.org/officeDocument/2006/relationships/image" Target="../media/image54.jpeg"/><Relationship Id="rId16" Type="http://schemas.openxmlformats.org/officeDocument/2006/relationships/image" Target="../media/image53.png"/><Relationship Id="rId15" Type="http://schemas.openxmlformats.org/officeDocument/2006/relationships/slide" Target="slide26.xml"/><Relationship Id="rId14" Type="http://schemas.openxmlformats.org/officeDocument/2006/relationships/image" Target="../media/image52.png"/><Relationship Id="rId13" Type="http://schemas.openxmlformats.org/officeDocument/2006/relationships/slide" Target="slide25.xml"/><Relationship Id="rId12" Type="http://schemas.openxmlformats.org/officeDocument/2006/relationships/image" Target="../media/image51.png"/><Relationship Id="rId11" Type="http://schemas.openxmlformats.org/officeDocument/2006/relationships/slide" Target="slide24.xml"/><Relationship Id="rId10" Type="http://schemas.openxmlformats.org/officeDocument/2006/relationships/image" Target="../media/image50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slide" Target="slide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7.wav"/><Relationship Id="rId11" Type="http://schemas.openxmlformats.org/officeDocument/2006/relationships/audio" Target="../media/audio6.wav"/><Relationship Id="rId10" Type="http://schemas.openxmlformats.org/officeDocument/2006/relationships/audio" Target="../media/audio1.wav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72.png"/><Relationship Id="rId7" Type="http://schemas.openxmlformats.org/officeDocument/2006/relationships/slide" Target="slide2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7.wav"/><Relationship Id="rId12" Type="http://schemas.openxmlformats.org/officeDocument/2006/relationships/audio" Target="../media/audio6.wav"/><Relationship Id="rId11" Type="http://schemas.openxmlformats.org/officeDocument/2006/relationships/image" Target="../media/image64.png"/><Relationship Id="rId10" Type="http://schemas.openxmlformats.org/officeDocument/2006/relationships/image" Target="../media/image66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" Target="slide21.xml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7.wav"/><Relationship Id="rId12" Type="http://schemas.openxmlformats.org/officeDocument/2006/relationships/audio" Target="../media/audio6.wav"/><Relationship Id="rId11" Type="http://schemas.openxmlformats.org/officeDocument/2006/relationships/image" Target="../media/image78.png"/><Relationship Id="rId10" Type="http://schemas.openxmlformats.org/officeDocument/2006/relationships/image" Target="../media/image64.pn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slide" Target="slide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3" Type="http://schemas.openxmlformats.org/officeDocument/2006/relationships/slideLayout" Target="../slideLayouts/slideLayout2.xml"/><Relationship Id="rId12" Type="http://schemas.openxmlformats.org/officeDocument/2006/relationships/audio" Target="../media/audio7.wav"/><Relationship Id="rId11" Type="http://schemas.openxmlformats.org/officeDocument/2006/relationships/audio" Target="../media/audio6.wav"/><Relationship Id="rId10" Type="http://schemas.openxmlformats.org/officeDocument/2006/relationships/image" Target="../media/image66.png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slide" Target="slide2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7.wav"/><Relationship Id="rId10" Type="http://schemas.openxmlformats.org/officeDocument/2006/relationships/audio" Target="../media/audio6.wav"/><Relationship Id="rId1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8.png"/><Relationship Id="rId7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5" Type="http://schemas.openxmlformats.org/officeDocument/2006/relationships/image" Target="../media/image39.png"/><Relationship Id="rId14" Type="http://schemas.openxmlformats.org/officeDocument/2006/relationships/image" Target="../media/image38.png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image" Target="../media/image4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2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3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8" name="图片 3" descr="4"/>
          <p:cNvPicPr>
            <a:picLocks noChangeAspect="1"/>
          </p:cNvPicPr>
          <p:nvPr/>
        </p:nvPicPr>
        <p:blipFill>
          <a:blip r:embed="rId4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077" y="1905602"/>
            <a:ext cx="474919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3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3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3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7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7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7575" y="1264491"/>
            <a:ext cx="4600819" cy="905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249" y="2471865"/>
            <a:ext cx="860220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2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5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3079" y="24325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3079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83079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3079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87110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18807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30860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43676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89" y="55314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194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43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0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32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87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9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0" y="4600139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9" y="1019647"/>
            <a:ext cx="474435" cy="4309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9" y="2012471"/>
            <a:ext cx="474435" cy="430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9" y="3241162"/>
            <a:ext cx="474435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9" y="4537670"/>
            <a:ext cx="474435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9" y="5690174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4532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055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998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7581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>
            <a:fillRect/>
          </a:stretch>
        </p:blipFill>
        <p:spPr>
          <a:xfrm>
            <a:off x="11097901" y="108210"/>
            <a:ext cx="949195" cy="994567"/>
          </a:xfrm>
          <a:prstGeom prst="rect">
            <a:avLst/>
          </a:prstGeom>
        </p:spPr>
      </p:pic>
      <p:pic>
        <p:nvPicPr>
          <p:cNvPr id="12365" name="Picture 1236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>
            <a:fillRect/>
          </a:stretch>
        </p:blipFill>
        <p:spPr>
          <a:xfrm>
            <a:off x="11097901" y="1200722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>
            <a:fillRect/>
          </a:stretch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>
            <a:fillRect/>
          </a:stretch>
        </p:blipFill>
        <p:spPr>
          <a:xfrm>
            <a:off x="11097901" y="2995080"/>
            <a:ext cx="977689" cy="902277"/>
          </a:xfrm>
          <a:prstGeom prst="rect">
            <a:avLst/>
          </a:prstGeom>
        </p:spPr>
      </p:pic>
      <p:pic>
        <p:nvPicPr>
          <p:cNvPr id="12378" name="Picture 12377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>
            <a:fillRect/>
          </a:stretch>
        </p:blipFill>
        <p:spPr>
          <a:xfrm>
            <a:off x="11110602" y="3995302"/>
            <a:ext cx="868447" cy="902279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/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>
            <a:fillRect/>
          </a:stretch>
        </p:blipFill>
        <p:spPr bwMode="auto">
          <a:xfrm>
            <a:off x="1853997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29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7" cy="7026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7"/>
            <a:ext cx="513347" cy="7026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7" cy="7026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5" y="4186337"/>
            <a:ext cx="513347" cy="7026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7" cy="70266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9" y="354621"/>
            <a:ext cx="989040" cy="114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Đáp án A"/>
              <p:cNvSpPr/>
              <p:nvPr/>
            </p:nvSpPr>
            <p:spPr>
              <a:xfrm>
                <a:off x="2437132" y="464838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Đáp án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464838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2"/>
                <a:stretch>
                  <a:fillRect l="-186" t="-886" r="-185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Đáp án B"/>
              <p:cNvSpPr/>
              <p:nvPr/>
            </p:nvSpPr>
            <p:spPr>
              <a:xfrm>
                <a:off x="6350054" y="464838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Đáp án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054" y="464838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3"/>
                <a:stretch>
                  <a:fillRect l="-185" t="-886" r="-171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Đáp án C"/>
              <p:cNvSpPr/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Đáp án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4"/>
                <a:stretch>
                  <a:fillRect l="-186" t="-871" r="-185" b="-82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Đáp án D"/>
              <p:cNvSpPr/>
              <p:nvPr/>
            </p:nvSpPr>
            <p:spPr>
              <a:xfrm>
                <a:off x="6295413" y="568459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Đáp án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413" y="568459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5"/>
                <a:stretch>
                  <a:fillRect l="-185" t="-871" r="-172" b="-82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1871982" y="421637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813263" y="2967128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6"/>
            <a:ext cx="7335579" cy="1354211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Đáp án A"/>
              <p:cNvSpPr/>
              <p:nvPr/>
            </p:nvSpPr>
            <p:spPr>
              <a:xfrm>
                <a:off x="2290669" y="5866189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Đáp án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669" y="5866189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2"/>
                <a:stretch>
                  <a:fillRect l="-192" t="-869" r="-178" b="-822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Đáp án B"/>
              <p:cNvSpPr/>
              <p:nvPr/>
            </p:nvSpPr>
            <p:spPr>
              <a:xfrm>
                <a:off x="6305775" y="4703336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Đáp án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775" y="4703336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3"/>
                <a:stretch>
                  <a:fillRect l="-190" t="-932" r="-166" b="-84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Đáp án C"/>
              <p:cNvSpPr/>
              <p:nvPr/>
            </p:nvSpPr>
            <p:spPr>
              <a:xfrm>
                <a:off x="2249689" y="469688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Đáp án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689" y="469688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4"/>
                <a:stretch>
                  <a:fillRect l="-201" t="-918" r="-170" b="-859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Đáp án D"/>
              <p:cNvSpPr/>
              <p:nvPr/>
            </p:nvSpPr>
            <p:spPr>
              <a:xfrm>
                <a:off x="6316137" y="5881713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Đáp án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137" y="5881713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5"/>
                <a:stretch>
                  <a:fillRect l="-196" t="-908" r="-179" b="-783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1871982" y="421637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2857251" y="2068108"/>
                <a:ext cx="6548951" cy="1661924"/>
              </a:xfrm>
              <a:prstGeom prst="rect">
                <a:avLst/>
              </a:prstGeom>
              <a:noFill/>
            </p:spPr>
            <p:txBody>
              <a:bodyPr wrap="square" lIns="60954" tIns="30477" rIns="60954" bIns="30477">
                <a:spAutoFit/>
              </a:bodyPr>
              <a:lstStyle/>
              <a:p>
                <a:pPr algn="ctr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</a:t>
                </a:r>
                <a:r>
                  <a:rPr lang="en-US" sz="48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FF00"/>
                        </a:solidFill>
                        <a:latin typeface="Cambria Math" panose="02040503050406030204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48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=?</a:t>
                </a:r>
                <a:endPara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251" y="2068108"/>
                <a:ext cx="6548951" cy="1661924"/>
              </a:xfrm>
              <a:prstGeom prst="rect">
                <a:avLst/>
              </a:prstGeom>
              <a:blipFill rotWithShape="1">
                <a:blip r:embed="rId6"/>
                <a:stretch>
                  <a:fillRect l="-6" t="-33" r="9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005415" y="2523719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pic>
        <p:nvPicPr>
          <p:cNvPr id="51" name="Picture 5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996229" y="2379758"/>
            <a:ext cx="2207859" cy="2098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7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  <p:sp>
        <p:nvSpPr>
          <p:cNvPr id="107" name="Rectangle: Rounded Corners 4"/>
          <p:cNvSpPr/>
          <p:nvPr/>
        </p:nvSpPr>
        <p:spPr>
          <a:xfrm>
            <a:off x="2557204" y="15477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Đáp án A"/>
              <p:cNvSpPr/>
              <p:nvPr/>
            </p:nvSpPr>
            <p:spPr>
              <a:xfrm>
                <a:off x="2589532" y="480078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𝟒𝟗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8" name="Đáp án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532" y="480078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4"/>
                <a:stretch>
                  <a:fillRect l="-186" t="-886" r="-185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Đáp án B"/>
              <p:cNvSpPr/>
              <p:nvPr/>
            </p:nvSpPr>
            <p:spPr>
              <a:xfrm>
                <a:off x="6447813" y="480078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9" name="Đáp án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480078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5"/>
                <a:stretch>
                  <a:fillRect l="-185" t="-886" r="-172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Đáp án C"/>
              <p:cNvSpPr/>
              <p:nvPr/>
            </p:nvSpPr>
            <p:spPr>
              <a:xfrm>
                <a:off x="6447813" y="5869216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/>
                        <a:cs typeface="Arial" panose="020B0604020202020204" pitchFamily="34" charset="0"/>
                      </a:rPr>
                      <m:t>𝟏𝟖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0" name="Đáp án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813" y="5869216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6"/>
                <a:stretch>
                  <a:fillRect l="-186" t="-935" r="-184" b="-842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Đáp án D"/>
              <p:cNvSpPr/>
              <p:nvPr/>
            </p:nvSpPr>
            <p:spPr>
              <a:xfrm>
                <a:off x="2553567" y="5869216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1" name="Đáp án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567" y="5869216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7"/>
                <a:stretch>
                  <a:fillRect l="-191" t="-935" r="-166" b="-842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/>
          <p:cNvGrpSpPr/>
          <p:nvPr/>
        </p:nvGrpSpPr>
        <p:grpSpPr>
          <a:xfrm>
            <a:off x="2024382" y="574037"/>
            <a:ext cx="8454652" cy="1456205"/>
            <a:chOff x="1871981" y="421635"/>
            <a:chExt cx="8454652" cy="1456205"/>
          </a:xfrm>
        </p:grpSpPr>
        <p:grpSp>
          <p:nvGrpSpPr>
            <p:cNvPr id="113" name="Group 112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TextBox 149"/>
              <p:cNvSpPr txBox="1"/>
              <p:nvPr/>
            </p:nvSpPr>
            <p:spPr>
              <a:xfrm>
                <a:off x="3256411" y="2375819"/>
                <a:ext cx="6412573" cy="1656986"/>
              </a:xfrm>
              <a:prstGeom prst="rect">
                <a:avLst/>
              </a:prstGeom>
              <a:noFill/>
            </p:spPr>
            <p:txBody>
              <a:bodyPr wrap="square" lIns="60954" tIns="30477" rIns="60954" bIns="30477">
                <a:spAutoFit/>
              </a:bodyPr>
              <a:lstStyle/>
              <a:p>
                <a:pPr algn="ctr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FF00"/>
                        </a:solidFill>
                        <a:latin typeface="Cambria Math" panose="02040503050406030204"/>
                        <a:cs typeface="Arial" panose="020B0604020202020204" pitchFamily="34" charset="0"/>
                      </a:rPr>
                      <m:t>𝟕</m:t>
                    </m:r>
                  </m:oMath>
                </a14:m>
                <a:r>
                  <a:rPr lang="en-US" sz="48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8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  <m:r>
                      <a:rPr lang="en-US" sz="4800" b="1">
                        <a:solidFill>
                          <a:srgbClr val="FFFF00"/>
                        </a:solidFill>
                        <a:latin typeface="Cambria Math" panose="02040503050406030204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48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=?</a:t>
                </a:r>
                <a:endParaRPr lang="en-US" sz="48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411" y="2375819"/>
                <a:ext cx="6412573" cy="1656986"/>
              </a:xfrm>
              <a:prstGeom prst="rect">
                <a:avLst/>
              </a:prstGeom>
              <a:blipFill rotWithShape="1">
                <a:blip r:embed="rId8"/>
                <a:stretch>
                  <a:fillRect l="-2" t="-17" r="7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460144" y="2883744"/>
            <a:ext cx="2207859" cy="2098485"/>
          </a:xfrm>
          <a:prstGeom prst="rect">
            <a:avLst/>
          </a:prstGeom>
        </p:spPr>
      </p:pic>
      <p:pic>
        <p:nvPicPr>
          <p:cNvPr id="152" name="Sai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85" y="7675116"/>
            <a:ext cx="1462280" cy="1426723"/>
          </a:xfrm>
          <a:prstGeom prst="rect">
            <a:avLst/>
          </a:prstGeom>
        </p:spPr>
      </p:pic>
      <p:pic>
        <p:nvPicPr>
          <p:cNvPr id="153" name="Đú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286" y="7664532"/>
            <a:ext cx="1273219" cy="1323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Đáp án A"/>
              <p:cNvSpPr/>
              <p:nvPr/>
            </p:nvSpPr>
            <p:spPr>
              <a:xfrm>
                <a:off x="2437132" y="4648381"/>
                <a:ext cx="344916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Đáp án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4648381"/>
                <a:ext cx="344916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2"/>
                <a:stretch>
                  <a:fillRect l="-184" t="-886" r="-170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Đáp án B"/>
              <p:cNvSpPr/>
              <p:nvPr/>
            </p:nvSpPr>
            <p:spPr>
              <a:xfrm>
                <a:off x="2433413" y="5716816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sz="2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Đáp án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413" y="5716816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3"/>
                <a:stretch>
                  <a:fillRect l="-187" t="-935" r="-170" b="-842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Đáp án C"/>
              <p:cNvSpPr/>
              <p:nvPr/>
            </p:nvSpPr>
            <p:spPr>
              <a:xfrm>
                <a:off x="6295413" y="4682068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Đáp án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413" y="4682068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4"/>
                <a:stretch>
                  <a:fillRect l="-186" t="-890" r="-184" b="-801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Đáp án D"/>
              <p:cNvSpPr/>
              <p:nvPr/>
            </p:nvSpPr>
            <p:spPr>
              <a:xfrm>
                <a:off x="6295413" y="568459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Đáp án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413" y="568459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5"/>
                <a:stretch>
                  <a:fillRect l="-185" t="-871" r="-172" b="-82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1871982" y="421637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3036281" y="2271561"/>
                <a:ext cx="6625360" cy="1128444"/>
              </a:xfrm>
              <a:prstGeom prst="rect">
                <a:avLst/>
              </a:prstGeom>
              <a:noFill/>
            </p:spPr>
            <p:txBody>
              <a:bodyPr wrap="square" lIns="60954" tIns="30477" rIns="60954" bIns="30477">
                <a:spAutoFit/>
              </a:bodyPr>
              <a:lstStyle/>
              <a:p>
                <a:pPr algn="ctr" defTabSz="914400"/>
                <a:r>
                  <a:rPr lang="en-US" sz="44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73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+ 27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FF00"/>
                        </a:solidFill>
                        <a:latin typeface="Cambria Math" panose="02040503050406030204"/>
                        <a:cs typeface="Arial" panose="020B0604020202020204" pitchFamily="34" charset="0"/>
                      </a:rPr>
                      <m:t>=?</m:t>
                    </m:r>
                  </m:oMath>
                </a14:m>
                <a:endParaRPr lang="vi-VN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281" y="2271561"/>
                <a:ext cx="6625360" cy="1128444"/>
              </a:xfrm>
              <a:prstGeom prst="rect">
                <a:avLst/>
              </a:prstGeom>
              <a:blipFill rotWithShape="1">
                <a:blip r:embed="rId6"/>
                <a:stretch>
                  <a:fillRect l="-5" t="-15" r="2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4" y="2731344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4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914400"/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Đáp án A"/>
              <p:cNvSpPr/>
              <p:nvPr/>
            </p:nvSpPr>
            <p:spPr>
              <a:xfrm>
                <a:off x="2437132" y="464838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𝟐𝟗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Đáp án 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464838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2"/>
                <a:stretch>
                  <a:fillRect l="-186" t="-886" r="-185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Đáp án B"/>
              <p:cNvSpPr/>
              <p:nvPr/>
            </p:nvSpPr>
            <p:spPr>
              <a:xfrm>
                <a:off x="6295413" y="464838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Đáp án 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413" y="464838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3"/>
                <a:stretch>
                  <a:fillRect l="-185" t="-886" r="-172" b="-805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Đáp án C"/>
              <p:cNvSpPr/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𝟐𝟗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Đáp án 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132" y="5684591"/>
                <a:ext cx="3423947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4"/>
                <a:stretch>
                  <a:fillRect l="-186" t="-871" r="-185" b="-82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Đáp án D"/>
              <p:cNvSpPr/>
              <p:nvPr/>
            </p:nvSpPr>
            <p:spPr>
              <a:xfrm>
                <a:off x="6295413" y="5684591"/>
                <a:ext cx="3452883" cy="737464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0954" tIns="30477" rIns="60954" bIns="30477" rtlCol="0" anchor="ctr"/>
              <a:lstStyle/>
              <a:p>
                <a:pPr algn="ctr" defTabSz="914400"/>
                <a:r>
                  <a:rPr lang="en-US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5" name="Đáp án 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413" y="5684591"/>
                <a:ext cx="3452883" cy="737464"/>
              </a:xfrm>
              <a:prstGeom prst="roundRect">
                <a:avLst>
                  <a:gd name="adj" fmla="val 24115"/>
                </a:avLst>
              </a:prstGeom>
              <a:blipFill rotWithShape="1">
                <a:blip r:embed="rId5"/>
                <a:stretch>
                  <a:fillRect l="-185" t="-871" r="-172" b="-820"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/>
          <p:cNvGrpSpPr/>
          <p:nvPr/>
        </p:nvGrpSpPr>
        <p:grpSpPr>
          <a:xfrm>
            <a:off x="1871982" y="421637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914400"/>
                <a:endParaRPr lang="en-US" sz="1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  <a:endPara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36281" y="1802209"/>
            <a:ext cx="6096000" cy="1954375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29 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 =      </a:t>
            </a:r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   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5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400">
              <a:lnSpc>
                <a:spcPct val="150000"/>
              </a:lnSpc>
            </a:pP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4" y="2731344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9" cy="1323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3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3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3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7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7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2005" y="2136133"/>
            <a:ext cx="7766977" cy="2743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2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3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/>
          <p:cNvPicPr>
            <a:picLocks noChangeAspect="1"/>
          </p:cNvPicPr>
          <p:nvPr/>
        </p:nvPicPr>
        <p:blipFill>
          <a:blip r:embed="rId4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8501" y="1848452"/>
            <a:ext cx="5797798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思源黑体 CN Light"/>
            </a:endParaRPr>
          </a:p>
        </p:txBody>
      </p:sp>
      <p:grpSp>
        <p:nvGrpSpPr>
          <p:cNvPr id="8" name="Nhóm 14"/>
          <p:cNvGrpSpPr/>
          <p:nvPr/>
        </p:nvGrpSpPr>
        <p:grpSpPr>
          <a:xfrm>
            <a:off x="882534" y="629587"/>
            <a:ext cx="10828969" cy="769441"/>
            <a:chOff x="890133" y="539870"/>
            <a:chExt cx="10828969" cy="769441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2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1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lang="en-US" sz="4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1543050"/>
            <a:ext cx="11049000" cy="1657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90550" y="3343275"/>
                <a:ext cx="23907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0" y="3343275"/>
                <a:ext cx="2390775" cy="1020279"/>
              </a:xfrm>
              <a:prstGeom prst="rect">
                <a:avLst/>
              </a:prstGeom>
              <a:blipFill rotWithShape="1">
                <a:blip r:embed="rId2"/>
                <a:stretch>
                  <a:fillRect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600075" y="4410075"/>
                <a:ext cx="2390775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4410075"/>
                <a:ext cx="2390775" cy="1017330"/>
              </a:xfrm>
              <a:prstGeom prst="rect">
                <a:avLst/>
              </a:prstGeom>
              <a:blipFill rotWithShape="1">
                <a:blip r:embed="rId3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371850" y="3324225"/>
                <a:ext cx="2390775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850" y="3324225"/>
                <a:ext cx="2390775" cy="1017330"/>
              </a:xfrm>
              <a:prstGeom prst="rect">
                <a:avLst/>
              </a:prstGeom>
              <a:blipFill rotWithShape="1">
                <a:blip r:embed="rId4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381375" y="4391025"/>
                <a:ext cx="2390775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5" y="4391025"/>
                <a:ext cx="2390775" cy="1017330"/>
              </a:xfrm>
              <a:prstGeom prst="rect">
                <a:avLst/>
              </a:prstGeom>
              <a:blipFill rotWithShape="1">
                <a:blip r:embed="rId5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515100" y="3305175"/>
                <a:ext cx="2390775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100" y="3305175"/>
                <a:ext cx="2390775" cy="1017330"/>
              </a:xfrm>
              <a:prstGeom prst="rect">
                <a:avLst/>
              </a:prstGeom>
              <a:blipFill rotWithShape="1">
                <a:blip r:embed="rId6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6524625" y="4371975"/>
                <a:ext cx="2390775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625" y="4371975"/>
                <a:ext cx="2390775" cy="1017330"/>
              </a:xfrm>
              <a:prstGeom prst="rect">
                <a:avLst/>
              </a:prstGeom>
              <a:blipFill rotWithShape="1">
                <a:blip r:embed="rId7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9515475" y="3267075"/>
                <a:ext cx="239077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475" y="3267075"/>
                <a:ext cx="2390775" cy="1020216"/>
              </a:xfrm>
              <a:prstGeom prst="rect">
                <a:avLst/>
              </a:prstGeom>
              <a:blipFill rotWithShape="1">
                <a:blip r:embed="rId8"/>
                <a:stretch>
                  <a:fillRect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9525000" y="4333875"/>
                <a:ext cx="2390775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333875"/>
                <a:ext cx="2390775" cy="1017330"/>
              </a:xfrm>
              <a:prstGeom prst="rect">
                <a:avLst/>
              </a:prstGeom>
              <a:blipFill rotWithShape="1">
                <a:blip r:embed="rId9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84199"/>
            <a:ext cx="11582400" cy="582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grpSp>
        <p:nvGrpSpPr>
          <p:cNvPr id="8" name="Nhóm 14"/>
          <p:cNvGrpSpPr/>
          <p:nvPr/>
        </p:nvGrpSpPr>
        <p:grpSpPr>
          <a:xfrm>
            <a:off x="882534" y="629587"/>
            <a:ext cx="10828969" cy="769441"/>
            <a:chOff x="890133" y="539870"/>
            <a:chExt cx="10828969" cy="769441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2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: Rounded Corners 2"/>
          <p:cNvSpPr/>
          <p:nvPr/>
        </p:nvSpPr>
        <p:spPr>
          <a:xfrm>
            <a:off x="666750" y="1828801"/>
            <a:ext cx="4210050" cy="1028700"/>
          </a:xfrm>
          <a:prstGeom prst="roundRect">
            <a:avLst/>
          </a:prstGeom>
          <a:solidFill>
            <a:srgbClr val="F4A2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781799" y="1704975"/>
            <a:ext cx="4467225" cy="1304925"/>
          </a:xfrm>
          <a:prstGeom prst="roundRect">
            <a:avLst/>
          </a:prstGeom>
          <a:solidFill>
            <a:srgbClr val="F4A2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71525" y="2047875"/>
                <a:ext cx="41719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35 700 : 50 + 68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46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25" y="2047875"/>
                <a:ext cx="4171949" cy="523220"/>
              </a:xfrm>
              <a:prstGeom prst="rect">
                <a:avLst/>
              </a:prstGeom>
              <a:blipFill rotWithShape="1">
                <a:blip r:embed="rId1"/>
                <a:stretch>
                  <a:fillRect r="15" b="1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096125" y="1924050"/>
                <a:ext cx="4352925" cy="92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125" y="1924050"/>
                <a:ext cx="4352925" cy="921471"/>
              </a:xfrm>
              <a:prstGeom prst="rect">
                <a:avLst/>
              </a:prstGeom>
              <a:blipFill rotWithShape="1">
                <a:blip r:embed="rId2"/>
                <a:stretch>
                  <a:fillRect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14375" y="2943225"/>
            <a:ext cx="4410075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714 + 3 128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3 842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153275" y="3124200"/>
                <a:ext cx="4410075" cy="3336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(6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75" y="3124200"/>
                <a:ext cx="4410075" cy="3336363"/>
              </a:xfrm>
              <a:prstGeom prst="rect">
                <a:avLst/>
              </a:prstGeom>
              <a:blipFill rotWithShape="1">
                <a:blip r:embed="rId3"/>
                <a:stretch>
                  <a:fillRect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19100"/>
            <a:ext cx="11582400" cy="6353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Nhóm 14"/>
          <p:cNvGrpSpPr/>
          <p:nvPr/>
        </p:nvGrpSpPr>
        <p:grpSpPr>
          <a:xfrm>
            <a:off x="749184" y="445845"/>
            <a:ext cx="10828969" cy="649098"/>
            <a:chOff x="890133" y="603778"/>
            <a:chExt cx="10828969" cy="649098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2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537852" y="606545"/>
              <a:ext cx="10181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hỗn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4350" y="1152525"/>
            <a:ext cx="4295775" cy="277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3 mm =          cm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6 cm =            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52 cm =           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750 m =            km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9425" y="1228725"/>
            <a:ext cx="4295775" cy="277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b) 5 g =           kg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30 g =            kg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274 g =           kg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963 kg =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3957517"/>
            <a:ext cx="4714875" cy="277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c) 2 dm 7 cm =           dm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4 m 35 cm =           m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5 kg 680 g =            kg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1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78 kg =           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2409825" y="1343025"/>
            <a:ext cx="704850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257424" y="2009775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2428874" y="2724150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2447924" y="3371850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220075" y="1400175"/>
            <a:ext cx="704850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8334374" y="2105025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477249" y="2781300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8639174" y="3476625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076575" y="4133850"/>
            <a:ext cx="704850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924174" y="4819650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2990849" y="5467350"/>
            <a:ext cx="819151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3105149" y="6162675"/>
            <a:ext cx="771525" cy="4572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5143500" y="4238625"/>
            <a:ext cx="6191250" cy="2295525"/>
          </a:xfrm>
          <a:prstGeom prst="roundRect">
            <a:avLst/>
          </a:prstGeom>
          <a:solidFill>
            <a:srgbClr val="F4A2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10275" y="4314825"/>
            <a:ext cx="461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5048250" y="4867275"/>
                <a:ext cx="253365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mm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𝐜𝐦</m:t>
                    </m:r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0" y="4867275"/>
                <a:ext cx="2533650" cy="739754"/>
              </a:xfrm>
              <a:prstGeom prst="rect">
                <a:avLst/>
              </a:prstGeom>
              <a:blipFill rotWithShape="1">
                <a:blip r:embed="rId1"/>
                <a:stretch>
                  <a:fillRect b="8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7848600" y="4876800"/>
                <a:ext cx="253365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4876800"/>
                <a:ext cx="2533650" cy="739754"/>
              </a:xfrm>
              <a:prstGeom prst="rect">
                <a:avLst/>
              </a:prstGeom>
              <a:blipFill rotWithShape="1">
                <a:blip r:embed="rId2"/>
                <a:stretch>
                  <a:fillRect b="8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5086350" y="5695950"/>
                <a:ext cx="253365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350" y="5695950"/>
                <a:ext cx="2533650" cy="739754"/>
              </a:xfrm>
              <a:prstGeom prst="rect">
                <a:avLst/>
              </a:prstGeom>
              <a:blipFill rotWithShape="1">
                <a:blip r:embed="rId3"/>
                <a:stretch>
                  <a:fillRect b="8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7886700" y="5705475"/>
                <a:ext cx="253365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700" y="5705475"/>
                <a:ext cx="2533650" cy="739754"/>
              </a:xfrm>
              <a:prstGeom prst="rect">
                <a:avLst/>
              </a:prstGeom>
              <a:blipFill rotWithShape="1">
                <a:blip r:embed="rId4"/>
                <a:stretch>
                  <a:fillRect b="8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: Rounded Corners 38"/>
              <p:cNvSpPr/>
              <p:nvPr/>
            </p:nvSpPr>
            <p:spPr>
              <a:xfrm>
                <a:off x="2419350" y="1333500"/>
                <a:ext cx="704850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9" name="Rectangle: Rounded Corners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50" y="1333500"/>
                <a:ext cx="704850" cy="457200"/>
              </a:xfrm>
              <a:prstGeom prst="roundRect">
                <a:avLst/>
              </a:prstGeom>
              <a:blipFill rotWithShape="1">
                <a:blip r:embed="rId5"/>
                <a:stretch>
                  <a:fillRect l="-2703" t="-33750" r="-2703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: Rounded Corners 39"/>
              <p:cNvSpPr/>
              <p:nvPr/>
            </p:nvSpPr>
            <p:spPr>
              <a:xfrm>
                <a:off x="2276474" y="2019300"/>
                <a:ext cx="7524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0" name="Rectangle: Rounded Corners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474" y="2019300"/>
                <a:ext cx="752475" cy="457200"/>
              </a:xfrm>
              <a:prstGeom prst="roundRect">
                <a:avLst/>
              </a:prstGeom>
              <a:blipFill rotWithShape="1">
                <a:blip r:embed="rId6"/>
                <a:stretch>
                  <a:fillRect l="-2616" t="-33750" r="-2447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: Rounded Corners 40"/>
              <p:cNvSpPr/>
              <p:nvPr/>
            </p:nvSpPr>
            <p:spPr>
              <a:xfrm>
                <a:off x="2419349" y="2714625"/>
                <a:ext cx="7524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𝟓𝟐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1" name="Rectangle: Rounded Corners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9" y="2714625"/>
                <a:ext cx="752475" cy="457200"/>
              </a:xfrm>
              <a:prstGeom prst="roundRect">
                <a:avLst/>
              </a:prstGeom>
              <a:blipFill rotWithShape="1">
                <a:blip r:embed="rId7"/>
                <a:stretch>
                  <a:fillRect l="-2616" t="-34722" r="-2447" b="-34722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: Rounded Corners 41"/>
              <p:cNvSpPr/>
              <p:nvPr/>
            </p:nvSpPr>
            <p:spPr>
              <a:xfrm>
                <a:off x="2371724" y="3371850"/>
                <a:ext cx="857251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𝟕𝟓𝟎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2" name="Rectangle: Rounded Corners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724" y="3371850"/>
                <a:ext cx="857251" cy="457200"/>
              </a:xfrm>
              <a:prstGeom prst="roundRect">
                <a:avLst/>
              </a:prstGeom>
              <a:blipFill rotWithShape="1">
                <a:blip r:embed="rId8"/>
                <a:stretch>
                  <a:fillRect l="-2296" t="-34722" r="-2222" b="-34722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: Rounded Corners 42"/>
              <p:cNvSpPr/>
              <p:nvPr/>
            </p:nvSpPr>
            <p:spPr>
              <a:xfrm>
                <a:off x="8181975" y="1409700"/>
                <a:ext cx="742950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3" name="Rectangle: Rounded Corners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75" y="1409700"/>
                <a:ext cx="742950" cy="457200"/>
              </a:xfrm>
              <a:prstGeom prst="roundRect">
                <a:avLst/>
              </a:prstGeom>
              <a:blipFill rotWithShape="1">
                <a:blip r:embed="rId9"/>
                <a:stretch>
                  <a:fillRect l="-2564" t="-34722" r="-2564" b="-34722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: Rounded Corners 43"/>
              <p:cNvSpPr/>
              <p:nvPr/>
            </p:nvSpPr>
            <p:spPr>
              <a:xfrm>
                <a:off x="8305799" y="2095500"/>
                <a:ext cx="7905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4" name="Rectangle: Rounded Corners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799" y="2095500"/>
                <a:ext cx="790575" cy="457200"/>
              </a:xfrm>
              <a:prstGeom prst="roundRect">
                <a:avLst/>
              </a:prstGeom>
              <a:blipFill rotWithShape="1">
                <a:blip r:embed="rId10"/>
                <a:stretch>
                  <a:fillRect l="-2490" t="-33750" r="-2329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: Rounded Corners 44"/>
              <p:cNvSpPr/>
              <p:nvPr/>
            </p:nvSpPr>
            <p:spPr>
              <a:xfrm>
                <a:off x="8486774" y="2771775"/>
                <a:ext cx="7905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𝟐𝟕𝟒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5" name="Rectangle: Rounded Corners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4" y="2771775"/>
                <a:ext cx="790575" cy="457200"/>
              </a:xfrm>
              <a:prstGeom prst="roundRect">
                <a:avLst/>
              </a:prstGeom>
              <a:blipFill rotWithShape="1">
                <a:blip r:embed="rId11"/>
                <a:stretch>
                  <a:fillRect l="-2490" t="-33750" r="-2329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: Rounded Corners 45"/>
              <p:cNvSpPr/>
              <p:nvPr/>
            </p:nvSpPr>
            <p:spPr>
              <a:xfrm>
                <a:off x="8629649" y="3457575"/>
                <a:ext cx="7905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𝟗𝟔𝟑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6" name="Rectangle: Rounded Corners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49" y="3457575"/>
                <a:ext cx="790575" cy="457200"/>
              </a:xfrm>
              <a:prstGeom prst="roundRect">
                <a:avLst/>
              </a:prstGeom>
              <a:blipFill rotWithShape="1">
                <a:blip r:embed="rId12"/>
                <a:stretch>
                  <a:fillRect l="-2490" t="-33750" r="-2329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: Rounded Corners 46"/>
              <p:cNvSpPr/>
              <p:nvPr/>
            </p:nvSpPr>
            <p:spPr>
              <a:xfrm>
                <a:off x="3095625" y="4124325"/>
                <a:ext cx="742950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7" name="Rectangle: Rounded Corners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4124325"/>
                <a:ext cx="742950" cy="457200"/>
              </a:xfrm>
              <a:prstGeom prst="roundRect">
                <a:avLst/>
              </a:prstGeom>
              <a:blipFill rotWithShape="1">
                <a:blip r:embed="rId13"/>
                <a:stretch>
                  <a:fillRect l="-2564" t="-33472" r="-2564" b="-33472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: Rounded Corners 47"/>
              <p:cNvSpPr/>
              <p:nvPr/>
            </p:nvSpPr>
            <p:spPr>
              <a:xfrm>
                <a:off x="2924175" y="4829175"/>
                <a:ext cx="742950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8" name="Rectangle: Rounded Corners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4175" y="4829175"/>
                <a:ext cx="742950" cy="457200"/>
              </a:xfrm>
              <a:prstGeom prst="roundRect">
                <a:avLst/>
              </a:prstGeom>
              <a:blipFill rotWithShape="1">
                <a:blip r:embed="rId14"/>
                <a:stretch>
                  <a:fillRect l="-2564" t="-34722" r="-2564" b="-34722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: Rounded Corners 48"/>
              <p:cNvSpPr/>
              <p:nvPr/>
            </p:nvSpPr>
            <p:spPr>
              <a:xfrm>
                <a:off x="2981324" y="5486400"/>
                <a:ext cx="8286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𝟔𝟖𝟎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9" name="Rectangle: Rounded Corners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324" y="5486400"/>
                <a:ext cx="828675" cy="457200"/>
              </a:xfrm>
              <a:prstGeom prst="roundRect">
                <a:avLst/>
              </a:prstGeom>
              <a:blipFill rotWithShape="1">
                <a:blip r:embed="rId15"/>
                <a:stretch>
                  <a:fillRect l="-2375" t="-33750" r="-2222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: Rounded Corners 49"/>
              <p:cNvSpPr/>
              <p:nvPr/>
            </p:nvSpPr>
            <p:spPr>
              <a:xfrm>
                <a:off x="3086099" y="6153150"/>
                <a:ext cx="828675" cy="457200"/>
              </a:xfrm>
              <a:prstGeom prst="roundRect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𝟕𝟖</m:t>
                          </m:r>
                        </m:num>
                        <m:den>
                          <m:r>
                            <a:rPr lang="en-US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0" name="Rectangle: Rounded Corners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099" y="6153150"/>
                <a:ext cx="828675" cy="457200"/>
              </a:xfrm>
              <a:prstGeom prst="roundRect">
                <a:avLst/>
              </a:prstGeom>
              <a:blipFill rotWithShape="1">
                <a:blip r:embed="rId16"/>
                <a:stretch>
                  <a:fillRect l="-2375" t="-33750" r="-2222" b="-33889"/>
                </a:stretch>
              </a:blip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84199"/>
            <a:ext cx="11582400" cy="582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Nhóm 14"/>
          <p:cNvGrpSpPr/>
          <p:nvPr/>
        </p:nvGrpSpPr>
        <p:grpSpPr>
          <a:xfrm>
            <a:off x="358659" y="553387"/>
            <a:ext cx="11366615" cy="1569660"/>
            <a:chOff x="890133" y="539870"/>
            <a:chExt cx="11366615" cy="1569660"/>
          </a:xfrm>
        </p:grpSpPr>
        <p:grpSp>
          <p:nvGrpSpPr>
            <p:cNvPr id="9" name="Nhóm 15"/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12" name="Oval 22"/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defRPr/>
                </a:pPr>
                <a:endParaRPr lang="vi-VN" sz="2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23"/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6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:endParaRPr lang="vi-VN" sz="36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" name="TextBox 16"/>
            <p:cNvSpPr txBox="1"/>
            <p:nvPr/>
          </p:nvSpPr>
          <p:spPr>
            <a:xfrm>
              <a:off x="1537851" y="539870"/>
              <a:ext cx="107188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đoàn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ô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tô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chở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gồm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chở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35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chở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40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bình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xe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ô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tô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chở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bao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nhiêu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4152265"/>
            <a:ext cx="6017131" cy="2171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" y="2362200"/>
            <a:ext cx="601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6 = 210 (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9 = 360 (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(210 + 360) : (9 + 6) = 38 (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652000" y="1074057"/>
            <a:ext cx="2011680" cy="145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2520" y="1574800"/>
            <a:ext cx="2806337" cy="145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5335" y="1560286"/>
            <a:ext cx="5066665" cy="290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01960" y="1603829"/>
            <a:ext cx="1005840" cy="145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92134" y="1999676"/>
            <a:ext cx="7082609" cy="145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96000" y="2278380"/>
            <a:ext cx="5955665" cy="1078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Tóm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tắt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: </a:t>
            </a:r>
            <a:endParaRPr lang="en-US" sz="2400" b="1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     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6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: 35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xe</a:t>
            </a:r>
            <a:endParaRPr lang="en-US" sz="24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         9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: 40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/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  <a:cs typeface="Times New Roman" panose="02020603050405020304"/>
              </a:rPr>
              <a:t>xe</a:t>
            </a:r>
            <a:endParaRPr lang="en-US" sz="24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Times New Roman" panose="02020603050405020304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Trung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bình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: 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/>
                <a:ea typeface="SimSun" panose="02010600030101010101" pitchFamily="2" charset="-122"/>
              </a:rPr>
              <a:t>sinh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/>
              <a:cs typeface="+mn-cs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2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2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3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/>
          <p:cNvPicPr>
            <a:picLocks noChangeAspect="1"/>
          </p:cNvPicPr>
          <p:nvPr/>
        </p:nvPicPr>
        <p:blipFill>
          <a:blip r:embed="rId4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1488887"/>
            <a:ext cx="6006776" cy="4835964"/>
          </a:xfrm>
          <a:prstGeom prst="rect">
            <a:avLst/>
          </a:prstGeom>
        </p:spPr>
      </p:pic>
      <p:sp>
        <p:nvSpPr>
          <p:cNvPr id="3" name="Right Arrow 2">
            <a:hlinkClick r:id="rId6" action="ppaction://hlinksldjump"/>
          </p:cNvPr>
          <p:cNvSpPr/>
          <p:nvPr/>
        </p:nvSpPr>
        <p:spPr>
          <a:xfrm>
            <a:off x="4695371" y="5678964"/>
            <a:ext cx="1001486" cy="645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1916</Words>
  <Application>WPS Presentation</Application>
  <PresentationFormat>Custom</PresentationFormat>
  <Paragraphs>193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Arial</vt:lpstr>
      <vt:lpstr>SimSun</vt:lpstr>
      <vt:lpstr>Wingdings</vt:lpstr>
      <vt:lpstr>思源黑体 CN Light</vt:lpstr>
      <vt:lpstr>SimHei</vt:lpstr>
      <vt:lpstr>思源黑体 CN Light</vt:lpstr>
      <vt:lpstr>思源黑体 CN Bold</vt:lpstr>
      <vt:lpstr>iCiel Pony</vt:lpstr>
      <vt:lpstr>Wide Latin</vt:lpstr>
      <vt:lpstr>Calibri</vt:lpstr>
      <vt:lpstr>Cambria</vt:lpstr>
      <vt:lpstr>Cambria Math</vt:lpstr>
      <vt:lpstr>Cambria Math</vt:lpstr>
      <vt:lpstr>Times New Roman</vt:lpstr>
      <vt:lpstr>Calibri</vt:lpstr>
      <vt:lpstr>Microsoft YaHei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ly ai</cp:lastModifiedBy>
  <cp:revision>34</cp:revision>
  <dcterms:created xsi:type="dcterms:W3CDTF">2024-06-27T10:32:00Z</dcterms:created>
  <dcterms:modified xsi:type="dcterms:W3CDTF">2025-10-09T02:29:32Z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056752FFB5F344828B693893E9B5807D_12</vt:lpwstr>
  </property>
  <property fmtid="{D5CDD505-2E9C-101B-9397-08002B2CF9AE}" pid="3" name="KSOProductBuildVer">
    <vt:lpwstr>1033-12.2.0.22549</vt:lpwstr>
  </property>
</Properties>
</file>