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audio2.wav" ContentType="audio/x-wav"/>
  <Override PartName="/ppt/media/media1.wav" ContentType="audio/x-wav"/>
  <Override PartName="/ppt/media/audio3.wav" ContentType="audio/x-wav"/>
  <Override PartName="/ppt/media/audio4.wav" ContentType="audio/x-wav"/>
  <Override PartName="/ppt/media/audio5.wav" ContentType="audio/x-wav"/>
  <Override PartName="/ppt/media/audio6.wav" ContentType="audio/x-wav"/>
  <Override PartName="/ppt/media/audio7.wav" ContentType="audio/x-wav"/>
  <Override PartName="/ppt/media/audio8.wav" ContentType="audio/x-wav"/>
  <Override PartName="/ppt/media/audio9.wav" ContentType="audio/x-wav"/>
  <Override PartName="/ppt/media/audio10.wav" ContentType="audio/x-wav"/>
  <Override PartName="/ppt/media/audio11.wav" ContentType="audio/x-wav"/>
  <Override PartName="/ppt/media/audio12.wav" ContentType="audio/x-wav"/>
  <Override PartName="/ppt/media/audio13.wav" ContentType="audio/x-wav"/>
  <Override PartName="/ppt/media/media2.wav" ContentType="audio/x-wav"/>
  <Override PartName="/ppt/media/audio14.wav" ContentType="audio/x-wav"/>
  <Override PartName="/ppt/media/audio15.wav" ContentType="audio/x-wav"/>
  <Override PartName="/ppt/media/audio16.wav" ContentType="audio/x-wav"/>
  <Override PartName="/ppt/media/audio17.wav" ContentType="audio/x-wav"/>
  <Override PartName="/ppt/media/audio18.wav" ContentType="audio/x-wav"/>
  <Override PartName="/ppt/media/media3.wav" ContentType="audio/x-wav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20.wav" ContentType="audio/x-wav"/>
  <Override PartName="/ppt/media/audio21.wav" ContentType="audio/x-wav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6"/>
  </p:notesMasterIdLst>
  <p:sldIdLst>
    <p:sldId id="331" r:id="rId2"/>
    <p:sldId id="332" r:id="rId3"/>
    <p:sldId id="330" r:id="rId4"/>
    <p:sldId id="329" r:id="rId5"/>
    <p:sldId id="305" r:id="rId6"/>
    <p:sldId id="306" r:id="rId7"/>
    <p:sldId id="307" r:id="rId8"/>
    <p:sldId id="308" r:id="rId9"/>
    <p:sldId id="309" r:id="rId10"/>
    <p:sldId id="310" r:id="rId11"/>
    <p:sldId id="311" r:id="rId12"/>
    <p:sldId id="312" r:id="rId13"/>
    <p:sldId id="313" r:id="rId14"/>
    <p:sldId id="325" r:id="rId15"/>
    <p:sldId id="326" r:id="rId16"/>
    <p:sldId id="327" r:id="rId17"/>
    <p:sldId id="328" r:id="rId18"/>
    <p:sldId id="314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320" r:id="rId32"/>
    <p:sldId id="321" r:id="rId33"/>
    <p:sldId id="322" r:id="rId34"/>
    <p:sldId id="323" r:id="rId35"/>
  </p:sldIdLst>
  <p:sldSz cx="12192000" cy="6858000"/>
  <p:notesSz cx="6858000" cy="9144000"/>
  <p:embeddedFontLst>
    <p:embeddedFont>
      <p:font typeface="Comic Sans MS" panose="030F0702030302020204" pitchFamily="66" charset="0"/>
      <p:regular r:id="rId37"/>
      <p:bold r:id="rId38"/>
      <p:italic r:id="rId39"/>
      <p:boldItalic r:id="rId40"/>
    </p:embeddedFont>
    <p:embeddedFont>
      <p:font typeface="Bauhaus 93" panose="04030905020B02020C02" pitchFamily="82" charset="0"/>
      <p:regular r:id="rId41"/>
    </p:embeddedFont>
    <p:embeddedFont>
      <p:font typeface="Berlin Sans FB Demi" panose="020E0802020502020306" pitchFamily="34" charset="0"/>
      <p:bold r:id="rId42"/>
    </p:embeddedFont>
    <p:embeddedFont>
      <p:font typeface="Tahoma" panose="020B0604030504040204" pitchFamily="34" charset="0"/>
      <p:regular r:id="rId43"/>
      <p:bold r:id="rId44"/>
    </p:embeddedFont>
    <p:embeddedFont>
      <p:font typeface="Calibri" panose="020F0502020204030204" pitchFamily="34" charset="0"/>
      <p:regular r:id="rId45"/>
      <p:bold r:id="rId46"/>
      <p:italic r:id="rId47"/>
      <p:boldItalic r:id="rId4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AF00"/>
    <a:srgbClr val="00CC66"/>
    <a:srgbClr val="FFC91D"/>
    <a:srgbClr val="FF9999"/>
    <a:srgbClr val="66FFFF"/>
    <a:srgbClr val="33CCFF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589" autoAdjust="0"/>
    <p:restoredTop sz="94660"/>
  </p:normalViewPr>
  <p:slideViewPr>
    <p:cSldViewPr>
      <p:cViewPr varScale="1">
        <p:scale>
          <a:sx n="69" d="100"/>
          <a:sy n="69" d="100"/>
        </p:scale>
        <p:origin x="672" y="7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8.fntdata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C23510-1445-4F69-9AA9-33B7FE29F92D}" type="datetimeFigureOut">
              <a:rPr lang="en-US" smtClean="0"/>
              <a:t>7/10/2025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6BE6D2-FE12-4B24-B230-8FE3873E44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7210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9875-32C4-4C84-9637-1750AFC85A4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7698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9875-32C4-4C84-9637-1750AFC85A4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2875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Facebook : Bùi</a:t>
            </a:r>
            <a:r>
              <a:rPr lang="en-US" baseline="0"/>
              <a:t> Liễu  </a:t>
            </a:r>
          </a:p>
          <a:p>
            <a:r>
              <a:rPr lang="en-US" baseline="0"/>
              <a:t>Mobile phone: 0968142780</a:t>
            </a:r>
            <a:endParaRPr lang="en-US"/>
          </a:p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9875-32C4-4C84-9637-1750AFC85A4D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7942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9875-32C4-4C84-9637-1750AFC85A4D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9287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9875-32C4-4C84-9637-1750AFC85A4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6390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9875-32C4-4C84-9637-1750AFC85A4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4058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9875-32C4-4C84-9637-1750AFC85A4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9054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9875-32C4-4C84-9637-1750AFC85A4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6325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9875-32C4-4C84-9637-1750AFC85A4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928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9875-32C4-4C84-9637-1750AFC85A4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3449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9875-32C4-4C84-9637-1750AFC85A4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6640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9875-32C4-4C84-9637-1750AFC85A4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9019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99158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1.png"/><Relationship Id="rId7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5.png"/><Relationship Id="rId5" Type="http://schemas.openxmlformats.org/officeDocument/2006/relationships/image" Target="../media/image10.jpg"/><Relationship Id="rId4" Type="http://schemas.openxmlformats.org/officeDocument/2006/relationships/audio" Target="../media/audio2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5.wav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6.wav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7.wav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8.wav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33.png"/><Relationship Id="rId1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6.png"/><Relationship Id="rId3" Type="http://schemas.openxmlformats.org/officeDocument/2006/relationships/audio" Target="../media/audio19.wav"/><Relationship Id="rId7" Type="http://schemas.openxmlformats.org/officeDocument/2006/relationships/image" Target="../media/image29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1.wav"/><Relationship Id="rId11" Type="http://schemas.openxmlformats.org/officeDocument/2006/relationships/image" Target="../media/image33.png"/><Relationship Id="rId5" Type="http://schemas.openxmlformats.org/officeDocument/2006/relationships/audio" Target="../media/audio20.wav"/><Relationship Id="rId15" Type="http://schemas.openxmlformats.org/officeDocument/2006/relationships/image" Target="../media/image40.png"/><Relationship Id="rId10" Type="http://schemas.openxmlformats.org/officeDocument/2006/relationships/image" Target="../media/image32.png"/><Relationship Id="rId4" Type="http://schemas.openxmlformats.org/officeDocument/2006/relationships/audio" Target="../media/audio1.wav"/><Relationship Id="rId9" Type="http://schemas.openxmlformats.org/officeDocument/2006/relationships/image" Target="../media/image31.png"/><Relationship Id="rId1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6.png"/><Relationship Id="rId3" Type="http://schemas.openxmlformats.org/officeDocument/2006/relationships/audio" Target="../media/audio19.wav"/><Relationship Id="rId7" Type="http://schemas.openxmlformats.org/officeDocument/2006/relationships/image" Target="../media/image29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1.wav"/><Relationship Id="rId11" Type="http://schemas.openxmlformats.org/officeDocument/2006/relationships/image" Target="../media/image33.png"/><Relationship Id="rId5" Type="http://schemas.openxmlformats.org/officeDocument/2006/relationships/audio" Target="../media/audio20.wav"/><Relationship Id="rId15" Type="http://schemas.openxmlformats.org/officeDocument/2006/relationships/image" Target="../media/image21.png"/><Relationship Id="rId10" Type="http://schemas.openxmlformats.org/officeDocument/2006/relationships/image" Target="../media/image32.png"/><Relationship Id="rId4" Type="http://schemas.openxmlformats.org/officeDocument/2006/relationships/audio" Target="../media/audio1.wav"/><Relationship Id="rId9" Type="http://schemas.openxmlformats.org/officeDocument/2006/relationships/image" Target="../media/image31.png"/><Relationship Id="rId1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6.png"/><Relationship Id="rId3" Type="http://schemas.openxmlformats.org/officeDocument/2006/relationships/audio" Target="../media/audio19.wav"/><Relationship Id="rId7" Type="http://schemas.openxmlformats.org/officeDocument/2006/relationships/image" Target="../media/image29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1.wav"/><Relationship Id="rId11" Type="http://schemas.openxmlformats.org/officeDocument/2006/relationships/image" Target="../media/image33.png"/><Relationship Id="rId5" Type="http://schemas.openxmlformats.org/officeDocument/2006/relationships/audio" Target="../media/audio20.wav"/><Relationship Id="rId15" Type="http://schemas.openxmlformats.org/officeDocument/2006/relationships/image" Target="../media/image41.jpeg"/><Relationship Id="rId10" Type="http://schemas.openxmlformats.org/officeDocument/2006/relationships/image" Target="../media/image32.png"/><Relationship Id="rId4" Type="http://schemas.openxmlformats.org/officeDocument/2006/relationships/audio" Target="../media/audio1.wav"/><Relationship Id="rId9" Type="http://schemas.openxmlformats.org/officeDocument/2006/relationships/image" Target="../media/image31.png"/><Relationship Id="rId1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6.png"/><Relationship Id="rId3" Type="http://schemas.openxmlformats.org/officeDocument/2006/relationships/audio" Target="../media/audio19.wav"/><Relationship Id="rId7" Type="http://schemas.openxmlformats.org/officeDocument/2006/relationships/image" Target="../media/image29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1.wav"/><Relationship Id="rId11" Type="http://schemas.openxmlformats.org/officeDocument/2006/relationships/image" Target="../media/image33.png"/><Relationship Id="rId5" Type="http://schemas.openxmlformats.org/officeDocument/2006/relationships/audio" Target="../media/audio20.wav"/><Relationship Id="rId15" Type="http://schemas.openxmlformats.org/officeDocument/2006/relationships/image" Target="../media/image22.png"/><Relationship Id="rId10" Type="http://schemas.openxmlformats.org/officeDocument/2006/relationships/image" Target="../media/image32.png"/><Relationship Id="rId4" Type="http://schemas.openxmlformats.org/officeDocument/2006/relationships/audio" Target="../media/audio1.wav"/><Relationship Id="rId9" Type="http://schemas.openxmlformats.org/officeDocument/2006/relationships/image" Target="../media/image31.png"/><Relationship Id="rId1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6.png"/><Relationship Id="rId3" Type="http://schemas.openxmlformats.org/officeDocument/2006/relationships/audio" Target="../media/audio19.wav"/><Relationship Id="rId7" Type="http://schemas.openxmlformats.org/officeDocument/2006/relationships/image" Target="../media/image29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1.wav"/><Relationship Id="rId11" Type="http://schemas.openxmlformats.org/officeDocument/2006/relationships/image" Target="../media/image33.png"/><Relationship Id="rId5" Type="http://schemas.openxmlformats.org/officeDocument/2006/relationships/audio" Target="../media/audio20.wav"/><Relationship Id="rId15" Type="http://schemas.openxmlformats.org/officeDocument/2006/relationships/image" Target="../media/image42.jpeg"/><Relationship Id="rId10" Type="http://schemas.openxmlformats.org/officeDocument/2006/relationships/image" Target="../media/image32.png"/><Relationship Id="rId4" Type="http://schemas.openxmlformats.org/officeDocument/2006/relationships/audio" Target="../media/audio1.wav"/><Relationship Id="rId9" Type="http://schemas.openxmlformats.org/officeDocument/2006/relationships/image" Target="../media/image31.png"/><Relationship Id="rId1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6.png"/><Relationship Id="rId3" Type="http://schemas.openxmlformats.org/officeDocument/2006/relationships/audio" Target="../media/audio19.wav"/><Relationship Id="rId7" Type="http://schemas.openxmlformats.org/officeDocument/2006/relationships/image" Target="../media/image29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1.wav"/><Relationship Id="rId11" Type="http://schemas.openxmlformats.org/officeDocument/2006/relationships/image" Target="../media/image33.png"/><Relationship Id="rId5" Type="http://schemas.openxmlformats.org/officeDocument/2006/relationships/audio" Target="../media/audio20.wav"/><Relationship Id="rId15" Type="http://schemas.openxmlformats.org/officeDocument/2006/relationships/image" Target="../media/image23.png"/><Relationship Id="rId10" Type="http://schemas.openxmlformats.org/officeDocument/2006/relationships/image" Target="../media/image32.png"/><Relationship Id="rId4" Type="http://schemas.openxmlformats.org/officeDocument/2006/relationships/audio" Target="../media/audio1.wav"/><Relationship Id="rId9" Type="http://schemas.openxmlformats.org/officeDocument/2006/relationships/image" Target="../media/image31.png"/><Relationship Id="rId1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6.png"/><Relationship Id="rId3" Type="http://schemas.openxmlformats.org/officeDocument/2006/relationships/audio" Target="../media/audio19.wav"/><Relationship Id="rId7" Type="http://schemas.openxmlformats.org/officeDocument/2006/relationships/image" Target="../media/image29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1.wav"/><Relationship Id="rId11" Type="http://schemas.openxmlformats.org/officeDocument/2006/relationships/image" Target="../media/image33.png"/><Relationship Id="rId5" Type="http://schemas.openxmlformats.org/officeDocument/2006/relationships/audio" Target="../media/audio20.wav"/><Relationship Id="rId10" Type="http://schemas.openxmlformats.org/officeDocument/2006/relationships/image" Target="../media/image32.png"/><Relationship Id="rId4" Type="http://schemas.openxmlformats.org/officeDocument/2006/relationships/audio" Target="../media/audio1.wav"/><Relationship Id="rId9" Type="http://schemas.openxmlformats.org/officeDocument/2006/relationships/image" Target="../media/image31.png"/><Relationship Id="rId1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6.png"/><Relationship Id="rId3" Type="http://schemas.openxmlformats.org/officeDocument/2006/relationships/audio" Target="../media/audio19.wav"/><Relationship Id="rId7" Type="http://schemas.openxmlformats.org/officeDocument/2006/relationships/image" Target="../media/image29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1.wav"/><Relationship Id="rId11" Type="http://schemas.openxmlformats.org/officeDocument/2006/relationships/image" Target="../media/image33.png"/><Relationship Id="rId5" Type="http://schemas.openxmlformats.org/officeDocument/2006/relationships/audio" Target="../media/audio20.wav"/><Relationship Id="rId10" Type="http://schemas.openxmlformats.org/officeDocument/2006/relationships/image" Target="../media/image32.png"/><Relationship Id="rId4" Type="http://schemas.openxmlformats.org/officeDocument/2006/relationships/audio" Target="../media/audio1.wav"/><Relationship Id="rId9" Type="http://schemas.openxmlformats.org/officeDocument/2006/relationships/image" Target="../media/image31.png"/><Relationship Id="rId14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6.png"/><Relationship Id="rId3" Type="http://schemas.openxmlformats.org/officeDocument/2006/relationships/audio" Target="../media/audio19.wav"/><Relationship Id="rId7" Type="http://schemas.openxmlformats.org/officeDocument/2006/relationships/image" Target="../media/image29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1.wav"/><Relationship Id="rId11" Type="http://schemas.openxmlformats.org/officeDocument/2006/relationships/image" Target="../media/image33.png"/><Relationship Id="rId5" Type="http://schemas.openxmlformats.org/officeDocument/2006/relationships/audio" Target="../media/audio20.wav"/><Relationship Id="rId15" Type="http://schemas.openxmlformats.org/officeDocument/2006/relationships/image" Target="../media/image22.png"/><Relationship Id="rId10" Type="http://schemas.openxmlformats.org/officeDocument/2006/relationships/image" Target="../media/image32.png"/><Relationship Id="rId4" Type="http://schemas.openxmlformats.org/officeDocument/2006/relationships/audio" Target="../media/audio1.wav"/><Relationship Id="rId9" Type="http://schemas.openxmlformats.org/officeDocument/2006/relationships/image" Target="../media/image31.png"/><Relationship Id="rId14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6.png"/><Relationship Id="rId3" Type="http://schemas.openxmlformats.org/officeDocument/2006/relationships/audio" Target="../media/audio19.wav"/><Relationship Id="rId7" Type="http://schemas.openxmlformats.org/officeDocument/2006/relationships/image" Target="../media/image29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1.wav"/><Relationship Id="rId11" Type="http://schemas.openxmlformats.org/officeDocument/2006/relationships/image" Target="../media/image33.png"/><Relationship Id="rId5" Type="http://schemas.openxmlformats.org/officeDocument/2006/relationships/audio" Target="../media/audio20.wav"/><Relationship Id="rId10" Type="http://schemas.openxmlformats.org/officeDocument/2006/relationships/image" Target="../media/image32.png"/><Relationship Id="rId4" Type="http://schemas.openxmlformats.org/officeDocument/2006/relationships/audio" Target="../media/audio1.wav"/><Relationship Id="rId9" Type="http://schemas.openxmlformats.org/officeDocument/2006/relationships/image" Target="../media/image31.png"/><Relationship Id="rId1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19.wav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43.png"/><Relationship Id="rId4" Type="http://schemas.openxmlformats.org/officeDocument/2006/relationships/image" Target="../media/image29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1.png"/><Relationship Id="rId7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audio" Target="../media/audio19.wav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5.wav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audio" Target="../media/audio4.wav"/><Relationship Id="rId11" Type="http://schemas.openxmlformats.org/officeDocument/2006/relationships/image" Target="../media/image10.jpg"/><Relationship Id="rId5" Type="http://schemas.openxmlformats.org/officeDocument/2006/relationships/audio" Target="../media/audio3.wav"/><Relationship Id="rId10" Type="http://schemas.openxmlformats.org/officeDocument/2006/relationships/image" Target="../media/image9.png"/><Relationship Id="rId4" Type="http://schemas.openxmlformats.org/officeDocument/2006/relationships/audio" Target="../media/audio1.wav"/><Relationship Id="rId9" Type="http://schemas.openxmlformats.org/officeDocument/2006/relationships/audio" Target="../media/audio7.wav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9.wav"/><Relationship Id="rId7" Type="http://schemas.openxmlformats.org/officeDocument/2006/relationships/audio" Target="../media/audio13.wav"/><Relationship Id="rId12" Type="http://schemas.openxmlformats.org/officeDocument/2006/relationships/image" Target="../media/image15.jpe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2.wav"/><Relationship Id="rId11" Type="http://schemas.openxmlformats.org/officeDocument/2006/relationships/image" Target="../media/image14.png"/><Relationship Id="rId5" Type="http://schemas.openxmlformats.org/officeDocument/2006/relationships/audio" Target="../media/audio11.wav"/><Relationship Id="rId10" Type="http://schemas.openxmlformats.org/officeDocument/2006/relationships/image" Target="../media/image13.png"/><Relationship Id="rId4" Type="http://schemas.openxmlformats.org/officeDocument/2006/relationships/audio" Target="../media/audio10.wav"/><Relationship Id="rId9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7" Type="http://schemas.openxmlformats.org/officeDocument/2006/relationships/image" Target="../media/image17.jpe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audio" Target="../media/audio13.wav"/><Relationship Id="rId4" Type="http://schemas.openxmlformats.org/officeDocument/2006/relationships/audio" Target="../media/audio10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Bùi Liễu 0968142780"/>
          <p:cNvSpPr txBox="1"/>
          <p:nvPr/>
        </p:nvSpPr>
        <p:spPr>
          <a:xfrm>
            <a:off x="1447800" y="1676400"/>
            <a:ext cx="10058400" cy="1118319"/>
          </a:xfrm>
          <a:prstGeom prst="rect">
            <a:avLst/>
          </a:prstGeom>
          <a:noFill/>
        </p:spPr>
        <p:txBody>
          <a:bodyPr wrap="square" lIns="91440" tIns="45720" rIns="91440" bIns="45720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6667" b="1" noProof="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6667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6667" b="1" noProof="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6667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6667" b="1" noProof="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67" b="1" noProof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PHUOC SON NO.2 PRIMARY SCHOOL</a:t>
            </a:r>
            <a:endParaRPr kumimoji="0" lang="en-US" sz="6667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erlin Sans FB Demi" panose="020E0802020502020306" pitchFamily="34" charset="0"/>
              <a:ea typeface="+mn-ea"/>
              <a:cs typeface="+mn-cs"/>
            </a:endParaRPr>
          </a:p>
        </p:txBody>
      </p:sp>
      <p:sp>
        <p:nvSpPr>
          <p:cNvPr id="16" name="Bùi Liễu 0968142780"/>
          <p:cNvSpPr txBox="1"/>
          <p:nvPr/>
        </p:nvSpPr>
        <p:spPr>
          <a:xfrm>
            <a:off x="1828801" y="2438400"/>
            <a:ext cx="9448800" cy="144655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smtClean="0">
                <a:solidFill>
                  <a:prstClr val="black"/>
                </a:solidFill>
                <a:latin typeface="Berlin Sans FB Demi" panose="020E0802020502020306" pitchFamily="34" charset="0"/>
              </a:rPr>
              <a:t>Teacher: Dang </a:t>
            </a:r>
            <a:r>
              <a:rPr lang="en-US" sz="4400" b="1" dirty="0" err="1" smtClean="0">
                <a:solidFill>
                  <a:prstClr val="black"/>
                </a:solidFill>
                <a:latin typeface="Berlin Sans FB Demi" panose="020E0802020502020306" pitchFamily="34" charset="0"/>
              </a:rPr>
              <a:t>Thi</a:t>
            </a:r>
            <a:r>
              <a:rPr lang="en-US" sz="4400" b="1" dirty="0" smtClean="0">
                <a:solidFill>
                  <a:prstClr val="black"/>
                </a:solidFill>
                <a:latin typeface="Berlin Sans FB Demi" panose="020E0802020502020306" pitchFamily="34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Berlin Sans FB Demi" panose="020E0802020502020306" pitchFamily="34" charset="0"/>
              </a:rPr>
              <a:t>Hoai</a:t>
            </a:r>
            <a:r>
              <a:rPr lang="en-US" sz="4400" b="1" dirty="0" smtClean="0">
                <a:solidFill>
                  <a:prstClr val="black"/>
                </a:solidFill>
                <a:latin typeface="Berlin Sans FB Demi" panose="020E0802020502020306" pitchFamily="34" charset="0"/>
              </a:rPr>
              <a:t> Nu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        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Class: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 4B2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erlin Sans FB Demi" panose="020E0802020502020306" pitchFamily="34" charset="0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D30544D-87A5-4A81-A945-D35E7F7707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2800" y="3884950"/>
            <a:ext cx="5867399" cy="2572176"/>
          </a:xfrm>
          <a:prstGeom prst="cloud">
            <a:avLst/>
          </a:prstGeom>
        </p:spPr>
      </p:pic>
    </p:spTree>
    <p:extLst>
      <p:ext uri="{BB962C8B-B14F-4D97-AF65-F5344CB8AC3E}">
        <p14:creationId xmlns:p14="http://schemas.microsoft.com/office/powerpoint/2010/main" val="4235239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ùi Liễu"/>
          <p:cNvSpPr/>
          <p:nvPr/>
        </p:nvSpPr>
        <p:spPr>
          <a:xfrm>
            <a:off x="1143000" y="2514601"/>
            <a:ext cx="10134600" cy="31279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9600" dirty="0">
                <a:solidFill>
                  <a:srgbClr val="FF0000"/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Sentence patterns	</a:t>
            </a:r>
          </a:p>
        </p:txBody>
      </p:sp>
    </p:spTree>
    <p:extLst>
      <p:ext uri="{BB962C8B-B14F-4D97-AF65-F5344CB8AC3E}">
        <p14:creationId xmlns:p14="http://schemas.microsoft.com/office/powerpoint/2010/main" val="38445378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ùi Liễu 0968142780">
            <a:extLst>
              <a:ext uri="{FF2B5EF4-FFF2-40B4-BE49-F238E27FC236}">
                <a16:creationId xmlns:a16="http://schemas.microsoft.com/office/drawing/2014/main" id="{E2399815-6C20-144D-8AAF-463C81EF6D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72847" y="1624569"/>
            <a:ext cx="719275" cy="771835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Bùi Liễu 0968142780">
            <a:extLst>
              <a:ext uri="{FF2B5EF4-FFF2-40B4-BE49-F238E27FC236}">
                <a16:creationId xmlns:a16="http://schemas.microsoft.com/office/drawing/2014/main" id="{536CDBAC-3975-633B-B4AF-7A93862E333C}"/>
              </a:ext>
            </a:extLst>
          </p:cNvPr>
          <p:cNvSpPr txBox="1"/>
          <p:nvPr/>
        </p:nvSpPr>
        <p:spPr>
          <a:xfrm>
            <a:off x="2637184" y="1738073"/>
            <a:ext cx="4489349" cy="544830"/>
          </a:xfrm>
          <a:prstGeom prst="wedgeRoundRectCallout">
            <a:avLst>
              <a:gd name="adj1" fmla="val -56877"/>
              <a:gd name="adj2" fmla="val -10434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 w="6350">
            <a:solidFill>
              <a:schemeClr val="tx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vi-VN" sz="3200" dirty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What time is it</a:t>
            </a:r>
            <a:r>
              <a:rPr lang="en-US" sz="3200" dirty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sz="3200" dirty="0">
              <a:ln>
                <a:noFill/>
              </a:ln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 0968142780">
            <a:extLst>
              <a:ext uri="{FF2B5EF4-FFF2-40B4-BE49-F238E27FC236}">
                <a16:creationId xmlns:a16="http://schemas.microsoft.com/office/drawing/2014/main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3834439" y="3010102"/>
            <a:ext cx="3480763" cy="617567"/>
          </a:xfrm>
          <a:prstGeom prst="wedgeRoundRectCallout">
            <a:avLst>
              <a:gd name="adj1" fmla="val 55263"/>
              <a:gd name="adj2" fmla="val 35787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vi-VN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_______.</a:t>
            </a:r>
          </a:p>
          <a:p>
            <a:pPr algn="l"/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7" name="Bùi Liễu 0968142780">
            <a:extLst>
              <a:ext uri="{FF2B5EF4-FFF2-40B4-BE49-F238E27FC236}">
                <a16:creationId xmlns:a16="http://schemas.microsoft.com/office/drawing/2014/main" id="{7C606949-6235-2079-B152-F8E931651A47}"/>
              </a:ext>
            </a:extLst>
          </p:cNvPr>
          <p:cNvSpPr txBox="1">
            <a:spLocks/>
          </p:cNvSpPr>
          <p:nvPr/>
        </p:nvSpPr>
        <p:spPr>
          <a:xfrm>
            <a:off x="2931712" y="2220068"/>
            <a:ext cx="4281888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vi-V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Bây giờ là mấy giờ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?)</a:t>
            </a:r>
          </a:p>
        </p:txBody>
      </p:sp>
      <p:sp>
        <p:nvSpPr>
          <p:cNvPr id="8" name="Bùi Liễu 0968142780">
            <a:extLst>
              <a:ext uri="{FF2B5EF4-FFF2-40B4-BE49-F238E27FC236}">
                <a16:creationId xmlns:a16="http://schemas.microsoft.com/office/drawing/2014/main" id="{00D56B6E-DA65-058E-E661-7A46155DC52A}"/>
              </a:ext>
            </a:extLst>
          </p:cNvPr>
          <p:cNvSpPr txBox="1">
            <a:spLocks/>
          </p:cNvSpPr>
          <p:nvPr/>
        </p:nvSpPr>
        <p:spPr>
          <a:xfrm>
            <a:off x="4400241" y="3553313"/>
            <a:ext cx="3597063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vi-V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Bây giờ là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____.)</a:t>
            </a:r>
          </a:p>
        </p:txBody>
      </p:sp>
      <p:sp>
        <p:nvSpPr>
          <p:cNvPr id="9" name="Bùi Liễu 0968142780">
            <a:extLst>
              <a:ext uri="{FF2B5EF4-FFF2-40B4-BE49-F238E27FC236}">
                <a16:creationId xmlns:a16="http://schemas.microsoft.com/office/drawing/2014/main" id="{E4047A55-5A2B-7F59-B324-63F77587380C}"/>
              </a:ext>
            </a:extLst>
          </p:cNvPr>
          <p:cNvSpPr txBox="1"/>
          <p:nvPr/>
        </p:nvSpPr>
        <p:spPr>
          <a:xfrm>
            <a:off x="9102772" y="2832353"/>
            <a:ext cx="259927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It’s =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t is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Bùi Liễu 0968142780">
            <a:extLst>
              <a:ext uri="{FF2B5EF4-FFF2-40B4-BE49-F238E27FC236}">
                <a16:creationId xmlns:a16="http://schemas.microsoft.com/office/drawing/2014/main" id="{F701899D-005E-35FC-77C8-E295DC34D1D5}"/>
              </a:ext>
            </a:extLst>
          </p:cNvPr>
          <p:cNvSpPr txBox="1">
            <a:spLocks/>
          </p:cNvSpPr>
          <p:nvPr/>
        </p:nvSpPr>
        <p:spPr>
          <a:xfrm>
            <a:off x="4875508" y="509899"/>
            <a:ext cx="3547650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 thời gian.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1" name="Bùi Liễu 0968142780">
            <a:extLst>
              <a:ext uri="{FF2B5EF4-FFF2-40B4-BE49-F238E27FC236}">
                <a16:creationId xmlns:a16="http://schemas.microsoft.com/office/drawing/2014/main" id="{4C050FB3-E5A7-1BAD-D62E-E2570F24D453}"/>
              </a:ext>
            </a:extLst>
          </p:cNvPr>
          <p:cNvSpPr txBox="1">
            <a:spLocks/>
          </p:cNvSpPr>
          <p:nvPr/>
        </p:nvSpPr>
        <p:spPr>
          <a:xfrm>
            <a:off x="629507" y="4508525"/>
            <a:ext cx="1515771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Ex: </a:t>
            </a:r>
          </a:p>
        </p:txBody>
      </p:sp>
      <p:sp>
        <p:nvSpPr>
          <p:cNvPr id="12" name="Bùi Liễu 0968142780">
            <a:extLst>
              <a:ext uri="{FF2B5EF4-FFF2-40B4-BE49-F238E27FC236}">
                <a16:creationId xmlns:a16="http://schemas.microsoft.com/office/drawing/2014/main" id="{D76FA648-8B6F-83A4-B7A3-211E9C9393CA}"/>
              </a:ext>
            </a:extLst>
          </p:cNvPr>
          <p:cNvSpPr txBox="1">
            <a:spLocks/>
          </p:cNvSpPr>
          <p:nvPr/>
        </p:nvSpPr>
        <p:spPr>
          <a:xfrm>
            <a:off x="4302554" y="5649185"/>
            <a:ext cx="3627825" cy="561023"/>
          </a:xfrm>
          <a:prstGeom prst="wedgeRoundRectCallout">
            <a:avLst>
              <a:gd name="adj1" fmla="val 57346"/>
              <a:gd name="adj2" fmla="val 8844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vi-VN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</a:t>
            </a:r>
            <a:r>
              <a:rPr lang="vi-VN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six o’clock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13" name="Bùi Liễu 0968142780">
            <a:extLst>
              <a:ext uri="{FF2B5EF4-FFF2-40B4-BE49-F238E27FC236}">
                <a16:creationId xmlns:a16="http://schemas.microsoft.com/office/drawing/2014/main" id="{1FEE0458-EB54-18F9-3D2E-F8B856E360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92354" y="4540655"/>
            <a:ext cx="1461609" cy="946565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Bùi Liễu 0968142780">
            <a:extLst>
              <a:ext uri="{FF2B5EF4-FFF2-40B4-BE49-F238E27FC236}">
                <a16:creationId xmlns:a16="http://schemas.microsoft.com/office/drawing/2014/main" id="{DC877E00-BA3E-E92E-1A27-19F4421AEBFB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2315" y="3010102"/>
            <a:ext cx="669975" cy="723697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15" name="Bùi Liễu 0968142780">
            <a:extLst>
              <a:ext uri="{FF2B5EF4-FFF2-40B4-BE49-F238E27FC236}">
                <a16:creationId xmlns:a16="http://schemas.microsoft.com/office/drawing/2014/main" id="{AB5A54E6-4FC1-8140-FE06-8B643FD7FD0C}"/>
              </a:ext>
            </a:extLst>
          </p:cNvPr>
          <p:cNvSpPr txBox="1">
            <a:spLocks/>
          </p:cNvSpPr>
          <p:nvPr/>
        </p:nvSpPr>
        <p:spPr>
          <a:xfrm>
            <a:off x="3329999" y="4770078"/>
            <a:ext cx="3274003" cy="561023"/>
          </a:xfrm>
          <a:prstGeom prst="wedgeRoundRectCallout">
            <a:avLst>
              <a:gd name="adj1" fmla="val -59083"/>
              <a:gd name="adj2" fmla="val -6436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vi-VN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time is it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16" name="Bùi Liễu 0968142780">
            <a:extLst>
              <a:ext uri="{FF2B5EF4-FFF2-40B4-BE49-F238E27FC236}">
                <a16:creationId xmlns:a16="http://schemas.microsoft.com/office/drawing/2014/main" id="{E2399815-6C20-144D-8AAF-463C81EF6D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13263" y="4647988"/>
            <a:ext cx="719275" cy="771835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Bùi Liễu 0968142780">
            <a:extLst>
              <a:ext uri="{FF2B5EF4-FFF2-40B4-BE49-F238E27FC236}">
                <a16:creationId xmlns:a16="http://schemas.microsoft.com/office/drawing/2014/main" id="{DC877E00-BA3E-E92E-1A27-19F4421AEBFB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3989" y="5639644"/>
            <a:ext cx="669975" cy="723697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</p:spTree>
    <p:extLst>
      <p:ext uri="{BB962C8B-B14F-4D97-AF65-F5344CB8AC3E}">
        <p14:creationId xmlns:p14="http://schemas.microsoft.com/office/powerpoint/2010/main" val="441445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  <p:bldP spid="8" grpId="0"/>
      <p:bldP spid="9" grpId="0"/>
      <p:bldP spid="11" grpId="0"/>
      <p:bldP spid="12" grpId="0" animBg="1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ùi Liễu 0968142780">
            <a:extLst>
              <a:ext uri="{FF2B5EF4-FFF2-40B4-BE49-F238E27FC236}">
                <a16:creationId xmlns:a16="http://schemas.microsoft.com/office/drawing/2014/main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577895" y="4730572"/>
            <a:ext cx="2821611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vi-VN" sz="3733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six o’clock</a:t>
            </a:r>
            <a:endParaRPr lang="en-US" sz="3733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 0968142780">
            <a:extLst>
              <a:ext uri="{FF2B5EF4-FFF2-40B4-BE49-F238E27FC236}">
                <a16:creationId xmlns:a16="http://schemas.microsoft.com/office/drawing/2014/main" id="{811CF075-274B-AE72-3541-02CF2F6CF853}"/>
              </a:ext>
            </a:extLst>
          </p:cNvPr>
          <p:cNvSpPr txBox="1">
            <a:spLocks/>
          </p:cNvSpPr>
          <p:nvPr/>
        </p:nvSpPr>
        <p:spPr>
          <a:xfrm>
            <a:off x="3399505" y="5719645"/>
            <a:ext cx="2622196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vi-VN" sz="3733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six fifteen</a:t>
            </a:r>
            <a:endParaRPr lang="en-US" sz="3733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Bùi Liễu 0968142780">
            <a:extLst>
              <a:ext uri="{FF2B5EF4-FFF2-40B4-BE49-F238E27FC236}">
                <a16:creationId xmlns:a16="http://schemas.microsoft.com/office/drawing/2014/main" id="{39055E7F-A573-665B-E2F2-7463B823B591}"/>
              </a:ext>
            </a:extLst>
          </p:cNvPr>
          <p:cNvSpPr txBox="1">
            <a:spLocks/>
          </p:cNvSpPr>
          <p:nvPr/>
        </p:nvSpPr>
        <p:spPr>
          <a:xfrm>
            <a:off x="6314721" y="5719645"/>
            <a:ext cx="2382519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vi-VN" sz="3733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six thirty</a:t>
            </a:r>
            <a:endParaRPr lang="en-US" sz="3733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Bùi Liễu 0968142780">
            <a:extLst>
              <a:ext uri="{FF2B5EF4-FFF2-40B4-BE49-F238E27FC236}">
                <a16:creationId xmlns:a16="http://schemas.microsoft.com/office/drawing/2014/main" id="{E51EFCB4-9D13-97A6-1488-6E8CFC5D2972}"/>
              </a:ext>
            </a:extLst>
          </p:cNvPr>
          <p:cNvSpPr txBox="1">
            <a:spLocks/>
          </p:cNvSpPr>
          <p:nvPr/>
        </p:nvSpPr>
        <p:spPr>
          <a:xfrm>
            <a:off x="8363940" y="4730572"/>
            <a:ext cx="3441473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vi-VN" sz="3733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six forty- five</a:t>
            </a:r>
            <a:endParaRPr lang="en-US" sz="3733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Bùi Liễu 0968142780">
            <a:extLst>
              <a:ext uri="{FF2B5EF4-FFF2-40B4-BE49-F238E27FC236}">
                <a16:creationId xmlns:a16="http://schemas.microsoft.com/office/drawing/2014/main" id="{E2D3A6D7-8790-3BF1-3426-16FAD33270C4}"/>
              </a:ext>
            </a:extLst>
          </p:cNvPr>
          <p:cNvSpPr txBox="1"/>
          <p:nvPr/>
        </p:nvSpPr>
        <p:spPr>
          <a:xfrm>
            <a:off x="9359651" y="2500444"/>
            <a:ext cx="2101832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it’s = it is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Bùi Liễu 0968142780">
            <a:extLst>
              <a:ext uri="{FF2B5EF4-FFF2-40B4-BE49-F238E27FC236}">
                <a16:creationId xmlns:a16="http://schemas.microsoft.com/office/drawing/2014/main" id="{536CDBAC-3975-633B-B4AF-7A93862E333C}"/>
              </a:ext>
            </a:extLst>
          </p:cNvPr>
          <p:cNvSpPr txBox="1"/>
          <p:nvPr/>
        </p:nvSpPr>
        <p:spPr>
          <a:xfrm>
            <a:off x="3879723" y="1026216"/>
            <a:ext cx="4189795" cy="635565"/>
          </a:xfrm>
          <a:prstGeom prst="wedgeRoundRectCallout">
            <a:avLst>
              <a:gd name="adj1" fmla="val -56877"/>
              <a:gd name="adj2" fmla="val -10434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733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What time is </a:t>
            </a:r>
            <a:r>
              <a:rPr lang="vi-VN" sz="3733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it?</a:t>
            </a:r>
          </a:p>
        </p:txBody>
      </p:sp>
      <p:cxnSp>
        <p:nvCxnSpPr>
          <p:cNvPr id="11" name="Bùi Liễu 0968142780">
            <a:extLst>
              <a:ext uri="{FF2B5EF4-FFF2-40B4-BE49-F238E27FC236}">
                <a16:creationId xmlns:a16="http://schemas.microsoft.com/office/drawing/2014/main" id="{7AF77855-99DA-69DC-80C7-DE4BAC7D3AC8}"/>
              </a:ext>
            </a:extLst>
          </p:cNvPr>
          <p:cNvCxnSpPr>
            <a:cxnSpLocks/>
          </p:cNvCxnSpPr>
          <p:nvPr/>
        </p:nvCxnSpPr>
        <p:spPr>
          <a:xfrm flipH="1">
            <a:off x="3574811" y="2469723"/>
            <a:ext cx="2582244" cy="92403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Bùi Liễu 0968142780">
            <a:extLst>
              <a:ext uri="{FF2B5EF4-FFF2-40B4-BE49-F238E27FC236}">
                <a16:creationId xmlns:a16="http://schemas.microsoft.com/office/drawing/2014/main" id="{0063D836-04AC-9CEF-A611-F5C4BB14604A}"/>
              </a:ext>
            </a:extLst>
          </p:cNvPr>
          <p:cNvCxnSpPr>
            <a:cxnSpLocks/>
          </p:cNvCxnSpPr>
          <p:nvPr/>
        </p:nvCxnSpPr>
        <p:spPr>
          <a:xfrm flipH="1">
            <a:off x="4961796" y="2455671"/>
            <a:ext cx="1195259" cy="162014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Bùi Liễu 0968142780">
            <a:extLst>
              <a:ext uri="{FF2B5EF4-FFF2-40B4-BE49-F238E27FC236}">
                <a16:creationId xmlns:a16="http://schemas.microsoft.com/office/drawing/2014/main" id="{B5410517-F1C9-351F-5026-09619C527D12}"/>
              </a:ext>
            </a:extLst>
          </p:cNvPr>
          <p:cNvCxnSpPr>
            <a:cxnSpLocks/>
          </p:cNvCxnSpPr>
          <p:nvPr/>
        </p:nvCxnSpPr>
        <p:spPr>
          <a:xfrm>
            <a:off x="6124398" y="2469723"/>
            <a:ext cx="1153249" cy="156655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Bùi Liễu 0968142780">
            <a:extLst>
              <a:ext uri="{FF2B5EF4-FFF2-40B4-BE49-F238E27FC236}">
                <a16:creationId xmlns:a16="http://schemas.microsoft.com/office/drawing/2014/main" id="{36372F84-E79B-F224-88A9-F9A4270CCDE7}"/>
              </a:ext>
            </a:extLst>
          </p:cNvPr>
          <p:cNvCxnSpPr>
            <a:cxnSpLocks/>
          </p:cNvCxnSpPr>
          <p:nvPr/>
        </p:nvCxnSpPr>
        <p:spPr>
          <a:xfrm>
            <a:off x="6124398" y="2483733"/>
            <a:ext cx="2405309" cy="81126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0968142780">
            <a:extLst>
              <a:ext uri="{FF2B5EF4-FFF2-40B4-BE49-F238E27FC236}">
                <a16:creationId xmlns:a16="http://schemas.microsoft.com/office/drawing/2014/main" id="{FF281E81-B9AD-162E-93C0-2806521AF5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609" y="4301060"/>
            <a:ext cx="2133600" cy="13783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Bùi Liễu 0968142780">
            <a:extLst>
              <a:ext uri="{FF2B5EF4-FFF2-40B4-BE49-F238E27FC236}">
                <a16:creationId xmlns:a16="http://schemas.microsoft.com/office/drawing/2014/main" id="{4909BC7E-15AB-5C93-64CA-BAB61E0689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39721" y="3399190"/>
            <a:ext cx="1920721" cy="12438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Bùi Liễu 0968142780">
            <a:extLst>
              <a:ext uri="{FF2B5EF4-FFF2-40B4-BE49-F238E27FC236}">
                <a16:creationId xmlns:a16="http://schemas.microsoft.com/office/drawing/2014/main" id="{B56CE4B1-0586-BF31-335E-4736DC501A6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9159" y="4417763"/>
            <a:ext cx="2074969" cy="13383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Bùi Liễu 0968142780">
            <a:extLst>
              <a:ext uri="{FF2B5EF4-FFF2-40B4-BE49-F238E27FC236}">
                <a16:creationId xmlns:a16="http://schemas.microsoft.com/office/drawing/2014/main" id="{5753EA99-F024-95D5-6403-3499ABC6B82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8926" y="3379133"/>
            <a:ext cx="2087879" cy="13488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Bùi Liễu"/>
          <p:cNvSpPr/>
          <p:nvPr/>
        </p:nvSpPr>
        <p:spPr>
          <a:xfrm>
            <a:off x="1117600" y="352581"/>
            <a:ext cx="4328573" cy="619272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dirty="0"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Unit </a:t>
            </a:r>
            <a:r>
              <a:rPr lang="vi-VN" sz="3200" dirty="0"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3200" dirty="0"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  lesson 1	</a:t>
            </a:r>
          </a:p>
        </p:txBody>
      </p:sp>
      <p:pic>
        <p:nvPicPr>
          <p:cNvPr id="20" name="Bùi Liễu 0968142780">
            <a:extLst>
              <a:ext uri="{FF2B5EF4-FFF2-40B4-BE49-F238E27FC236}">
                <a16:creationId xmlns:a16="http://schemas.microsoft.com/office/drawing/2014/main" id="{E2399815-6C20-144D-8AAF-463C81EF6D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00804" y="958081"/>
            <a:ext cx="719275" cy="771835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Bùi Liễu 0968142780">
            <a:extLst>
              <a:ext uri="{FF2B5EF4-FFF2-40B4-BE49-F238E27FC236}">
                <a16:creationId xmlns:a16="http://schemas.microsoft.com/office/drawing/2014/main" id="{DC877E00-BA3E-E92E-1A27-19F4421AEBFB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0249" y="1876793"/>
            <a:ext cx="669975" cy="737120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22" name="Bùi Liễu 0968142780">
            <a:extLst>
              <a:ext uri="{FF2B5EF4-FFF2-40B4-BE49-F238E27FC236}">
                <a16:creationId xmlns:a16="http://schemas.microsoft.com/office/drawing/2014/main" id="{536CDBAC-3975-633B-B4AF-7A93862E333C}"/>
              </a:ext>
            </a:extLst>
          </p:cNvPr>
          <p:cNvSpPr txBox="1"/>
          <p:nvPr/>
        </p:nvSpPr>
        <p:spPr>
          <a:xfrm>
            <a:off x="4312701" y="1876828"/>
            <a:ext cx="3590500" cy="635565"/>
          </a:xfrm>
          <a:prstGeom prst="wedgeRoundRectCallout">
            <a:avLst>
              <a:gd name="adj1" fmla="val 55725"/>
              <a:gd name="adj2" fmla="val 34599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vi-VN" sz="3733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It’s _______.</a:t>
            </a:r>
          </a:p>
        </p:txBody>
      </p:sp>
    </p:spTree>
    <p:extLst>
      <p:ext uri="{BB962C8B-B14F-4D97-AF65-F5344CB8AC3E}">
        <p14:creationId xmlns:p14="http://schemas.microsoft.com/office/powerpoint/2010/main" val="2747152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 animBg="1"/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ùi Liễu"/>
          <p:cNvSpPr txBox="1">
            <a:spLocks/>
          </p:cNvSpPr>
          <p:nvPr/>
        </p:nvSpPr>
        <p:spPr>
          <a:xfrm>
            <a:off x="1057002" y="435383"/>
            <a:ext cx="4795318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  <p:sp>
        <p:nvSpPr>
          <p:cNvPr id="5" name="Bùi Liễu">
            <a:extLst>
              <a:ext uri="{FF2B5EF4-FFF2-40B4-BE49-F238E27FC236}">
                <a16:creationId xmlns:a16="http://schemas.microsoft.com/office/drawing/2014/main" id="{17984BFF-139E-4423-9E76-1EF045FA7174}"/>
              </a:ext>
            </a:extLst>
          </p:cNvPr>
          <p:cNvSpPr txBox="1"/>
          <p:nvPr/>
        </p:nvSpPr>
        <p:spPr>
          <a:xfrm>
            <a:off x="533400" y="2590801"/>
            <a:ext cx="3249888" cy="476726"/>
          </a:xfrm>
          <a:prstGeom prst="wedgeRoundRectCallout">
            <a:avLst>
              <a:gd name="adj1" fmla="val -482"/>
              <a:gd name="adj2" fmla="val 90091"/>
              <a:gd name="adj3" fmla="val 16667"/>
            </a:avLst>
          </a:prstGeom>
          <a:solidFill>
            <a:srgbClr val="FED773"/>
          </a:solidFill>
          <a:ln w="63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8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What time is it?</a:t>
            </a:r>
          </a:p>
        </p:txBody>
      </p:sp>
      <p:sp>
        <p:nvSpPr>
          <p:cNvPr id="6" name="Facebook: Bùi Liễu">
            <a:extLst>
              <a:ext uri="{FF2B5EF4-FFF2-40B4-BE49-F238E27FC236}">
                <a16:creationId xmlns:a16="http://schemas.microsoft.com/office/drawing/2014/main" id="{173137CA-C108-47DA-9781-EF28F5C3CC17}"/>
              </a:ext>
            </a:extLst>
          </p:cNvPr>
          <p:cNvSpPr txBox="1"/>
          <p:nvPr/>
        </p:nvSpPr>
        <p:spPr>
          <a:xfrm>
            <a:off x="455237" y="3543301"/>
            <a:ext cx="3328051" cy="476726"/>
          </a:xfrm>
          <a:prstGeom prst="wedgeRoundRectCallout">
            <a:avLst>
              <a:gd name="adj1" fmla="val -43080"/>
              <a:gd name="adj2" fmla="val 95867"/>
              <a:gd name="adj3" fmla="val 16667"/>
            </a:avLst>
          </a:prstGeom>
          <a:solidFill>
            <a:srgbClr val="FED773"/>
          </a:solidFill>
          <a:ln w="63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8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It’s __________.</a:t>
            </a:r>
          </a:p>
        </p:txBody>
      </p:sp>
      <p:pic>
        <p:nvPicPr>
          <p:cNvPr id="7" name="Bùi Liễu">
            <a:hlinkClick r:id="" action="ppaction://media"/>
            <a:extLst>
              <a:ext uri="{FF2B5EF4-FFF2-40B4-BE49-F238E27FC236}">
                <a16:creationId xmlns:a16="http://schemas.microsoft.com/office/drawing/2014/main" id="{19336ABE-05FE-49CC-AC67-5AF281A96D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52319" y="613964"/>
            <a:ext cx="487363" cy="419933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4114801" y="1069309"/>
            <a:ext cx="6639196" cy="5424707"/>
            <a:chOff x="4267200" y="1295400"/>
            <a:chExt cx="6639196" cy="516320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B115D3F-E8E3-4870-A4AD-A0029A223A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61" t="8097" r="2682"/>
            <a:stretch/>
          </p:blipFill>
          <p:spPr>
            <a:xfrm>
              <a:off x="4267200" y="1295400"/>
              <a:ext cx="6639196" cy="5163204"/>
            </a:xfrm>
            <a:prstGeom prst="rect">
              <a:avLst/>
            </a:prstGeom>
          </p:spPr>
        </p:pic>
        <p:sp>
          <p:nvSpPr>
            <p:cNvPr id="10" name="Oval 9"/>
            <p:cNvSpPr/>
            <p:nvPr/>
          </p:nvSpPr>
          <p:spPr>
            <a:xfrm>
              <a:off x="4387746" y="1490959"/>
              <a:ext cx="390627" cy="34847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11" name="Oval 10"/>
            <p:cNvSpPr/>
            <p:nvPr/>
          </p:nvSpPr>
          <p:spPr>
            <a:xfrm>
              <a:off x="7848599" y="1490959"/>
              <a:ext cx="390627" cy="34847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  <p:sp>
          <p:nvSpPr>
            <p:cNvPr id="12" name="Oval 11"/>
            <p:cNvSpPr/>
            <p:nvPr/>
          </p:nvSpPr>
          <p:spPr>
            <a:xfrm>
              <a:off x="4387746" y="4044738"/>
              <a:ext cx="390627" cy="34847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  <p:sp>
          <p:nvSpPr>
            <p:cNvPr id="13" name="Oval 12"/>
            <p:cNvSpPr/>
            <p:nvPr/>
          </p:nvSpPr>
          <p:spPr>
            <a:xfrm>
              <a:off x="7782026" y="4063185"/>
              <a:ext cx="390627" cy="34847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08624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6828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10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ùi Liễu 0968142780">
            <a:extLst>
              <a:ext uri="{FF2B5EF4-FFF2-40B4-BE49-F238E27FC236}">
                <a16:creationId xmlns:a16="http://schemas.microsoft.com/office/drawing/2014/main" id="{25E81A77-4DBC-1DD5-A162-4E659E17EBDE}"/>
              </a:ext>
            </a:extLst>
          </p:cNvPr>
          <p:cNvPicPr/>
          <p:nvPr/>
        </p:nvPicPr>
        <p:blipFill rotWithShape="1">
          <a:blip r:embed="rId4" cstate="print"/>
          <a:srcRect l="20069" t="2700" r="13342" b="47880"/>
          <a:stretch/>
        </p:blipFill>
        <p:spPr>
          <a:xfrm>
            <a:off x="3285523" y="4967516"/>
            <a:ext cx="609716" cy="640079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15" name="Bùi Liễu 0968142780">
            <a:extLst>
              <a:ext uri="{FF2B5EF4-FFF2-40B4-BE49-F238E27FC236}">
                <a16:creationId xmlns:a16="http://schemas.microsoft.com/office/drawing/2014/main" id="{94507923-5E9D-2D65-6B8F-938D0FD836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862122" y="5662024"/>
            <a:ext cx="618007" cy="618007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Bùi Liễu 0968142780">
            <a:extLst>
              <a:ext uri="{FF2B5EF4-FFF2-40B4-BE49-F238E27FC236}">
                <a16:creationId xmlns:a16="http://schemas.microsoft.com/office/drawing/2014/main" id="{F569A970-50BF-6269-6FC7-EDD9E8429305}"/>
              </a:ext>
            </a:extLst>
          </p:cNvPr>
          <p:cNvSpPr txBox="1">
            <a:spLocks/>
          </p:cNvSpPr>
          <p:nvPr/>
        </p:nvSpPr>
        <p:spPr>
          <a:xfrm>
            <a:off x="4343401" y="4956632"/>
            <a:ext cx="3276600" cy="561023"/>
          </a:xfrm>
          <a:prstGeom prst="wedgeRoundRectCallout">
            <a:avLst>
              <a:gd name="adj1" fmla="val -59083"/>
              <a:gd name="adj2" fmla="val -6436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time is it?</a:t>
            </a:r>
          </a:p>
        </p:txBody>
      </p:sp>
      <p:sp>
        <p:nvSpPr>
          <p:cNvPr id="7" name="Bùi Liễu 0968142780">
            <a:extLst>
              <a:ext uri="{FF2B5EF4-FFF2-40B4-BE49-F238E27FC236}">
                <a16:creationId xmlns:a16="http://schemas.microsoft.com/office/drawing/2014/main" id="{0A1C414A-712B-B93B-3949-9FB13C0DA21C}"/>
              </a:ext>
            </a:extLst>
          </p:cNvPr>
          <p:cNvSpPr txBox="1">
            <a:spLocks/>
          </p:cNvSpPr>
          <p:nvPr/>
        </p:nvSpPr>
        <p:spPr>
          <a:xfrm>
            <a:off x="5105400" y="5695975"/>
            <a:ext cx="3285638" cy="561023"/>
          </a:xfrm>
          <a:prstGeom prst="wedgeRoundRectCallout">
            <a:avLst>
              <a:gd name="adj1" fmla="val 57346"/>
              <a:gd name="adj2" fmla="val 8844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44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It’s 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six o’clock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28" name="Bùi Liễu"/>
          <p:cNvSpPr txBox="1">
            <a:spLocks/>
          </p:cNvSpPr>
          <p:nvPr/>
        </p:nvSpPr>
        <p:spPr>
          <a:xfrm>
            <a:off x="1497580" y="418544"/>
            <a:ext cx="4795318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4097808" y="1257583"/>
            <a:ext cx="4800600" cy="3709933"/>
            <a:chOff x="4097808" y="1257583"/>
            <a:chExt cx="4800600" cy="3709933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FB115D3F-E8E3-4870-A4AD-A0029A223A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61" t="8097" r="49685" b="45812"/>
            <a:stretch/>
          </p:blipFill>
          <p:spPr>
            <a:xfrm>
              <a:off x="4097808" y="1257583"/>
              <a:ext cx="4800600" cy="3709933"/>
            </a:xfrm>
            <a:prstGeom prst="rect">
              <a:avLst/>
            </a:prstGeom>
          </p:spPr>
        </p:pic>
        <p:sp>
          <p:nvSpPr>
            <p:cNvPr id="10" name="Bùi Liễu"/>
            <p:cNvSpPr/>
            <p:nvPr/>
          </p:nvSpPr>
          <p:spPr>
            <a:xfrm>
              <a:off x="4343401" y="1524000"/>
              <a:ext cx="426025" cy="39677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6603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17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17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17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17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7" grpId="0" animBg="1"/>
      <p:bldP spid="7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ùi Liễu 0968142780">
            <a:extLst>
              <a:ext uri="{FF2B5EF4-FFF2-40B4-BE49-F238E27FC236}">
                <a16:creationId xmlns:a16="http://schemas.microsoft.com/office/drawing/2014/main" id="{25E81A77-4DBC-1DD5-A162-4E659E17EBDE}"/>
              </a:ext>
            </a:extLst>
          </p:cNvPr>
          <p:cNvPicPr/>
          <p:nvPr/>
        </p:nvPicPr>
        <p:blipFill rotWithShape="1">
          <a:blip r:embed="rId4" cstate="print"/>
          <a:srcRect l="20069" t="2700" r="13342" b="47880"/>
          <a:stretch/>
        </p:blipFill>
        <p:spPr>
          <a:xfrm>
            <a:off x="3138522" y="4960020"/>
            <a:ext cx="609716" cy="640079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15" name="Bùi Liễu 0968142780">
            <a:extLst>
              <a:ext uri="{FF2B5EF4-FFF2-40B4-BE49-F238E27FC236}">
                <a16:creationId xmlns:a16="http://schemas.microsoft.com/office/drawing/2014/main" id="{94507923-5E9D-2D65-6B8F-938D0FD836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15605" y="5787720"/>
            <a:ext cx="618007" cy="618007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Bùi Liễu 0968142780">
            <a:extLst>
              <a:ext uri="{FF2B5EF4-FFF2-40B4-BE49-F238E27FC236}">
                <a16:creationId xmlns:a16="http://schemas.microsoft.com/office/drawing/2014/main" id="{F569A970-50BF-6269-6FC7-EDD9E8429305}"/>
              </a:ext>
            </a:extLst>
          </p:cNvPr>
          <p:cNvSpPr txBox="1">
            <a:spLocks/>
          </p:cNvSpPr>
          <p:nvPr/>
        </p:nvSpPr>
        <p:spPr>
          <a:xfrm>
            <a:off x="4267405" y="5039076"/>
            <a:ext cx="3429000" cy="561023"/>
          </a:xfrm>
          <a:prstGeom prst="wedgeRoundRectCallout">
            <a:avLst>
              <a:gd name="adj1" fmla="val -59083"/>
              <a:gd name="adj2" fmla="val -6436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time is it?</a:t>
            </a:r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Bùi Liễu 0968142780">
            <a:extLst>
              <a:ext uri="{FF2B5EF4-FFF2-40B4-BE49-F238E27FC236}">
                <a16:creationId xmlns:a16="http://schemas.microsoft.com/office/drawing/2014/main" id="{0A1C414A-712B-B93B-3949-9FB13C0DA21C}"/>
              </a:ext>
            </a:extLst>
          </p:cNvPr>
          <p:cNvSpPr txBox="1">
            <a:spLocks/>
          </p:cNvSpPr>
          <p:nvPr/>
        </p:nvSpPr>
        <p:spPr>
          <a:xfrm>
            <a:off x="5258005" y="5818512"/>
            <a:ext cx="3331901" cy="561023"/>
          </a:xfrm>
          <a:prstGeom prst="wedgeRoundRectCallout">
            <a:avLst>
              <a:gd name="adj1" fmla="val 57346"/>
              <a:gd name="adj2" fmla="val 8844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44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It’s 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six fifteen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28" name="Bùi Liễu"/>
          <p:cNvSpPr txBox="1">
            <a:spLocks/>
          </p:cNvSpPr>
          <p:nvPr/>
        </p:nvSpPr>
        <p:spPr>
          <a:xfrm>
            <a:off x="1057002" y="435383"/>
            <a:ext cx="4795318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3733800" y="1219200"/>
            <a:ext cx="4841462" cy="3582855"/>
            <a:chOff x="3733800" y="1219200"/>
            <a:chExt cx="4841462" cy="3582855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FB115D3F-E8E3-4870-A4AD-A0029A223A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404" t="8097" r="2822" b="45472"/>
            <a:stretch/>
          </p:blipFill>
          <p:spPr>
            <a:xfrm>
              <a:off x="3733800" y="1219200"/>
              <a:ext cx="4841462" cy="3582855"/>
            </a:xfrm>
            <a:prstGeom prst="rect">
              <a:avLst/>
            </a:prstGeom>
          </p:spPr>
        </p:pic>
        <p:sp>
          <p:nvSpPr>
            <p:cNvPr id="8" name="Bùi Liễu"/>
            <p:cNvSpPr/>
            <p:nvPr/>
          </p:nvSpPr>
          <p:spPr>
            <a:xfrm>
              <a:off x="3993575" y="1508223"/>
              <a:ext cx="426025" cy="39677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3396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17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17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17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17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7" grpId="0" animBg="1"/>
      <p:bldP spid="7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ùi Liễu 0968142780">
            <a:extLst>
              <a:ext uri="{FF2B5EF4-FFF2-40B4-BE49-F238E27FC236}">
                <a16:creationId xmlns:a16="http://schemas.microsoft.com/office/drawing/2014/main" id="{25E81A77-4DBC-1DD5-A162-4E659E17EBDE}"/>
              </a:ext>
            </a:extLst>
          </p:cNvPr>
          <p:cNvPicPr/>
          <p:nvPr/>
        </p:nvPicPr>
        <p:blipFill rotWithShape="1">
          <a:blip r:embed="rId4" cstate="print"/>
          <a:srcRect l="20069" t="2700" r="13342" b="47880"/>
          <a:stretch/>
        </p:blipFill>
        <p:spPr>
          <a:xfrm>
            <a:off x="2969849" y="4974337"/>
            <a:ext cx="609716" cy="640079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15" name="Bùi Liễu 0968142780">
            <a:extLst>
              <a:ext uri="{FF2B5EF4-FFF2-40B4-BE49-F238E27FC236}">
                <a16:creationId xmlns:a16="http://schemas.microsoft.com/office/drawing/2014/main" id="{94507923-5E9D-2D65-6B8F-938D0FD836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763000" y="5688389"/>
            <a:ext cx="618007" cy="618007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Bùi Liễu 0968142780">
            <a:extLst>
              <a:ext uri="{FF2B5EF4-FFF2-40B4-BE49-F238E27FC236}">
                <a16:creationId xmlns:a16="http://schemas.microsoft.com/office/drawing/2014/main" id="{F569A970-50BF-6269-6FC7-EDD9E8429305}"/>
              </a:ext>
            </a:extLst>
          </p:cNvPr>
          <p:cNvSpPr txBox="1">
            <a:spLocks/>
          </p:cNvSpPr>
          <p:nvPr/>
        </p:nvSpPr>
        <p:spPr>
          <a:xfrm>
            <a:off x="3987595" y="4947794"/>
            <a:ext cx="3327605" cy="561023"/>
          </a:xfrm>
          <a:prstGeom prst="wedgeRoundRectCallout">
            <a:avLst>
              <a:gd name="adj1" fmla="val -59083"/>
              <a:gd name="adj2" fmla="val -6436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time is it?</a:t>
            </a:r>
          </a:p>
        </p:txBody>
      </p:sp>
      <p:sp>
        <p:nvSpPr>
          <p:cNvPr id="7" name="Bùi Liễu 0968142780">
            <a:extLst>
              <a:ext uri="{FF2B5EF4-FFF2-40B4-BE49-F238E27FC236}">
                <a16:creationId xmlns:a16="http://schemas.microsoft.com/office/drawing/2014/main" id="{0A1C414A-712B-B93B-3949-9FB13C0DA21C}"/>
              </a:ext>
            </a:extLst>
          </p:cNvPr>
          <p:cNvSpPr txBox="1">
            <a:spLocks/>
          </p:cNvSpPr>
          <p:nvPr/>
        </p:nvSpPr>
        <p:spPr>
          <a:xfrm>
            <a:off x="5257799" y="5716882"/>
            <a:ext cx="3116533" cy="561023"/>
          </a:xfrm>
          <a:prstGeom prst="wedgeRoundRectCallout">
            <a:avLst>
              <a:gd name="adj1" fmla="val 57346"/>
              <a:gd name="adj2" fmla="val 8844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44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It’s 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six thirty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28" name="Bùi Liễu"/>
          <p:cNvSpPr txBox="1">
            <a:spLocks/>
          </p:cNvSpPr>
          <p:nvPr/>
        </p:nvSpPr>
        <p:spPr>
          <a:xfrm>
            <a:off x="1057002" y="435383"/>
            <a:ext cx="4795318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3987595" y="1361438"/>
            <a:ext cx="4504208" cy="3482324"/>
            <a:chOff x="3987595" y="1361438"/>
            <a:chExt cx="4504208" cy="3482324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FB115D3F-E8E3-4870-A4AD-A0029A223A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18" t="54940" r="51298"/>
            <a:stretch/>
          </p:blipFill>
          <p:spPr>
            <a:xfrm>
              <a:off x="3987595" y="1361438"/>
              <a:ext cx="4504208" cy="3482324"/>
            </a:xfrm>
            <a:prstGeom prst="rect">
              <a:avLst/>
            </a:prstGeom>
          </p:spPr>
        </p:pic>
        <p:sp>
          <p:nvSpPr>
            <p:cNvPr id="8" name="Bùi Liễu"/>
            <p:cNvSpPr/>
            <p:nvPr/>
          </p:nvSpPr>
          <p:spPr>
            <a:xfrm>
              <a:off x="4114800" y="1676400"/>
              <a:ext cx="426025" cy="39677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60206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17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17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17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17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7" grpId="0" animBg="1"/>
      <p:bldP spid="7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ùi Liễu 0968142780">
            <a:extLst>
              <a:ext uri="{FF2B5EF4-FFF2-40B4-BE49-F238E27FC236}">
                <a16:creationId xmlns:a16="http://schemas.microsoft.com/office/drawing/2014/main" id="{25E81A77-4DBC-1DD5-A162-4E659E17EBDE}"/>
              </a:ext>
            </a:extLst>
          </p:cNvPr>
          <p:cNvPicPr/>
          <p:nvPr/>
        </p:nvPicPr>
        <p:blipFill rotWithShape="1">
          <a:blip r:embed="rId4" cstate="print"/>
          <a:srcRect l="20069" t="2700" r="13342" b="47880"/>
          <a:stretch/>
        </p:blipFill>
        <p:spPr>
          <a:xfrm>
            <a:off x="3235623" y="5085965"/>
            <a:ext cx="609716" cy="640079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15" name="Bùi Liễu 0968142780">
            <a:extLst>
              <a:ext uri="{FF2B5EF4-FFF2-40B4-BE49-F238E27FC236}">
                <a16:creationId xmlns:a16="http://schemas.microsoft.com/office/drawing/2014/main" id="{94507923-5E9D-2D65-6B8F-938D0FD836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67800" y="5798069"/>
            <a:ext cx="618007" cy="618007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Bùi Liễu 0968142780">
            <a:extLst>
              <a:ext uri="{FF2B5EF4-FFF2-40B4-BE49-F238E27FC236}">
                <a16:creationId xmlns:a16="http://schemas.microsoft.com/office/drawing/2014/main" id="{F569A970-50BF-6269-6FC7-EDD9E8429305}"/>
              </a:ext>
            </a:extLst>
          </p:cNvPr>
          <p:cNvSpPr txBox="1">
            <a:spLocks/>
          </p:cNvSpPr>
          <p:nvPr/>
        </p:nvSpPr>
        <p:spPr>
          <a:xfrm>
            <a:off x="4343400" y="5085965"/>
            <a:ext cx="3352799" cy="561023"/>
          </a:xfrm>
          <a:prstGeom prst="wedgeRoundRectCallout">
            <a:avLst>
              <a:gd name="adj1" fmla="val -59083"/>
              <a:gd name="adj2" fmla="val -6436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time is it?</a:t>
            </a:r>
          </a:p>
        </p:txBody>
      </p:sp>
      <p:sp>
        <p:nvSpPr>
          <p:cNvPr id="7" name="Bùi Liễu 0968142780">
            <a:extLst>
              <a:ext uri="{FF2B5EF4-FFF2-40B4-BE49-F238E27FC236}">
                <a16:creationId xmlns:a16="http://schemas.microsoft.com/office/drawing/2014/main" id="{0A1C414A-712B-B93B-3949-9FB13C0DA21C}"/>
              </a:ext>
            </a:extLst>
          </p:cNvPr>
          <p:cNvSpPr txBox="1">
            <a:spLocks/>
          </p:cNvSpPr>
          <p:nvPr/>
        </p:nvSpPr>
        <p:spPr>
          <a:xfrm>
            <a:off x="5181600" y="5855053"/>
            <a:ext cx="3510874" cy="561023"/>
          </a:xfrm>
          <a:prstGeom prst="wedgeRoundRectCallout">
            <a:avLst>
              <a:gd name="adj1" fmla="val 57346"/>
              <a:gd name="adj2" fmla="val 8844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44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It’s 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six forty-five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28" name="Bùi Liễu"/>
          <p:cNvSpPr txBox="1">
            <a:spLocks/>
          </p:cNvSpPr>
          <p:nvPr/>
        </p:nvSpPr>
        <p:spPr>
          <a:xfrm>
            <a:off x="1057002" y="435383"/>
            <a:ext cx="4795318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3657600" y="1172664"/>
            <a:ext cx="5089355" cy="3732508"/>
            <a:chOff x="3657600" y="1172664"/>
            <a:chExt cx="5089355" cy="3732508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FB115D3F-E8E3-4870-A4AD-A0029A223A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314" t="55820" r="2682"/>
            <a:stretch/>
          </p:blipFill>
          <p:spPr>
            <a:xfrm>
              <a:off x="3657600" y="1172664"/>
              <a:ext cx="5089355" cy="3732508"/>
            </a:xfrm>
            <a:prstGeom prst="rect">
              <a:avLst/>
            </a:prstGeom>
          </p:spPr>
        </p:pic>
        <p:sp>
          <p:nvSpPr>
            <p:cNvPr id="8" name="Bùi Liễu"/>
            <p:cNvSpPr/>
            <p:nvPr/>
          </p:nvSpPr>
          <p:spPr>
            <a:xfrm>
              <a:off x="4038600" y="1447800"/>
              <a:ext cx="426025" cy="39677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41482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17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17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17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17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7" grpId="0" animBg="1"/>
      <p:bldP spid="7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424523" y="5227837"/>
            <a:ext cx="1795679" cy="6294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vi-VN" sz="2800" b="1">
              <a:solidFill>
                <a:srgbClr val="00206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DA717D-2F93-4C6E-8591-7D1B813255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65" t="9551" r="12153" b="6387"/>
          <a:stretch/>
        </p:blipFill>
        <p:spPr>
          <a:xfrm>
            <a:off x="152400" y="724283"/>
            <a:ext cx="11633200" cy="5345248"/>
          </a:xfrm>
          <a:prstGeom prst="rect">
            <a:avLst/>
          </a:prstGeom>
        </p:spPr>
      </p:pic>
      <p:sp>
        <p:nvSpPr>
          <p:cNvPr id="6" name="Bùi Liễu">
            <a:extLst>
              <a:ext uri="{FF2B5EF4-FFF2-40B4-BE49-F238E27FC236}">
                <a16:creationId xmlns:a16="http://schemas.microsoft.com/office/drawing/2014/main" id="{F61262D5-8498-4095-A083-FFF3F5037DFB}"/>
              </a:ext>
            </a:extLst>
          </p:cNvPr>
          <p:cNvSpPr txBox="1">
            <a:spLocks/>
          </p:cNvSpPr>
          <p:nvPr/>
        </p:nvSpPr>
        <p:spPr>
          <a:xfrm>
            <a:off x="1371600" y="533400"/>
            <a:ext cx="2905398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Let’s talk.</a:t>
            </a:r>
          </a:p>
        </p:txBody>
      </p:sp>
    </p:spTree>
    <p:extLst>
      <p:ext uri="{BB962C8B-B14F-4D97-AF65-F5344CB8AC3E}">
        <p14:creationId xmlns:p14="http://schemas.microsoft.com/office/powerpoint/2010/main" val="24315771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99724" y="3107428"/>
            <a:ext cx="2149208" cy="3038781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3500819" y="2993070"/>
            <a:ext cx="2296839" cy="3152245"/>
            <a:chOff x="1797983" y="2928034"/>
            <a:chExt cx="2450167" cy="3362678"/>
          </a:xfrm>
        </p:grpSpPr>
        <p:cxnSp>
          <p:nvCxnSpPr>
            <p:cNvPr id="11" name="Straight Connector 10"/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53261" y="3858998"/>
            <a:ext cx="1842739" cy="2767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/>
        </p:blipFill>
        <p:spPr>
          <a:xfrm>
            <a:off x="3501427" y="3007731"/>
            <a:ext cx="2288468" cy="312748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0"/>
          <a:srcRect t="-4677" b="50993"/>
          <a:stretch/>
        </p:blipFill>
        <p:spPr>
          <a:xfrm>
            <a:off x="1984522" y="531708"/>
            <a:ext cx="8222959" cy="3465677"/>
          </a:xfrm>
          <a:prstGeom prst="rect">
            <a:avLst/>
          </a:prstGeom>
        </p:spPr>
      </p:pic>
      <p:pic>
        <p:nvPicPr>
          <p:cNvPr id="16" name="Picture 1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433718" y="5436871"/>
            <a:ext cx="1731415" cy="755971"/>
          </a:xfrm>
          <a:prstGeom prst="rect">
            <a:avLst/>
          </a:prstGeom>
        </p:spPr>
      </p:pic>
      <p:pic>
        <p:nvPicPr>
          <p:cNvPr id="17" name="Picture 16" hidden="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18" name="TextBox 17" hidden="1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3276904" y="3576903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19" name="Picture 18" hidden="1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8" y="600076"/>
            <a:ext cx="2773379" cy="2828925"/>
          </a:xfrm>
          <a:prstGeom prst="rect">
            <a:avLst/>
          </a:prstGeom>
        </p:spPr>
      </p:pic>
      <p:pic>
        <p:nvPicPr>
          <p:cNvPr id="20" name="Cartoon Music (23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147357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74427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693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3636" numSld="11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ùi Liễu 096814278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/>
        </p:blipFill>
        <p:spPr>
          <a:xfrm>
            <a:off x="2819400" y="1143000"/>
            <a:ext cx="6858000" cy="3657600"/>
          </a:xfrm>
          <a:prstGeom prst="rect">
            <a:avLst/>
          </a:prstGeom>
        </p:spPr>
      </p:pic>
      <p:sp>
        <p:nvSpPr>
          <p:cNvPr id="5" name="Bùi Liễu 0968142780"/>
          <p:cNvSpPr txBox="1"/>
          <p:nvPr/>
        </p:nvSpPr>
        <p:spPr>
          <a:xfrm>
            <a:off x="3886200" y="3124201"/>
            <a:ext cx="433251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Warm-up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029482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  <p:sp>
        <p:nvSpPr>
          <p:cNvPr id="30" name="Flowchart: Alternate Process 3"/>
          <p:cNvSpPr/>
          <p:nvPr/>
        </p:nvSpPr>
        <p:spPr>
          <a:xfrm>
            <a:off x="1494014" y="464411"/>
            <a:ext cx="5511151" cy="2335395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57150" cmpd="thickThin"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sz="36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5351" y="3429632"/>
            <a:ext cx="2149208" cy="3038781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494014" y="3548599"/>
            <a:ext cx="2296839" cy="3152245"/>
            <a:chOff x="1797983" y="2928034"/>
            <a:chExt cx="2450167" cy="3362678"/>
          </a:xfrm>
        </p:grpSpPr>
        <p:cxnSp>
          <p:nvCxnSpPr>
            <p:cNvPr id="16" name="Straight Connector 15"/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46455" y="4414527"/>
            <a:ext cx="1842739" cy="2767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/>
        </p:blipFill>
        <p:spPr>
          <a:xfrm>
            <a:off x="1494621" y="3563260"/>
            <a:ext cx="2288468" cy="312748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732681">
            <a:off x="2246277" y="4513311"/>
            <a:ext cx="1842739" cy="276775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7673613" y="501272"/>
            <a:ext cx="4289788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vi-VN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o’clock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7673613" y="1793965"/>
            <a:ext cx="4289788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vi-VN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ten o’clock.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3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30294" y="5616941"/>
            <a:ext cx="1731415" cy="749873"/>
          </a:xfrm>
          <a:prstGeom prst="rect">
            <a:avLst/>
          </a:prstGeom>
        </p:spPr>
      </p:pic>
      <p:pic>
        <p:nvPicPr>
          <p:cNvPr id="18" name="Picture 17" hidden="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19" name="TextBox 18" hidden="1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3276904" y="3576903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0" name="Picture 19" hidden="1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8" y="600076"/>
            <a:ext cx="2773379" cy="2828925"/>
          </a:xfrm>
          <a:prstGeom prst="rect">
            <a:avLst/>
          </a:prstGeom>
        </p:spPr>
      </p:pic>
      <p:pic>
        <p:nvPicPr>
          <p:cNvPr id="2" name="Bùi Liễu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0185" y="685801"/>
            <a:ext cx="1891803" cy="2031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64456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49179 0.02222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51211 0.22593 " pathEditMode="relative" rAng="0" ptsTypes="AA">
                                      <p:cBhvr>
                                        <p:cTn id="3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1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9442"/>
            <a:ext cx="12192528" cy="6876884"/>
          </a:xfrm>
          <a:prstGeom prst="rect">
            <a:avLst/>
          </a:prstGeom>
        </p:spPr>
      </p:pic>
      <p:sp>
        <p:nvSpPr>
          <p:cNvPr id="30" name="Flowchart: Alternate Process 3"/>
          <p:cNvSpPr/>
          <p:nvPr/>
        </p:nvSpPr>
        <p:spPr>
          <a:xfrm>
            <a:off x="1525918" y="464411"/>
            <a:ext cx="5511151" cy="2335395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57150" cmpd="thickThin"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5351" y="3429632"/>
            <a:ext cx="2149208" cy="3038781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494014" y="3548599"/>
            <a:ext cx="2296839" cy="3152245"/>
            <a:chOff x="1797983" y="2928034"/>
            <a:chExt cx="2450167" cy="3362678"/>
          </a:xfrm>
        </p:grpSpPr>
        <p:cxnSp>
          <p:nvCxnSpPr>
            <p:cNvPr id="16" name="Straight Connector 15"/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46455" y="4414527"/>
            <a:ext cx="1842739" cy="2767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/>
        </p:blipFill>
        <p:spPr>
          <a:xfrm>
            <a:off x="1494621" y="3563260"/>
            <a:ext cx="2288468" cy="312748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732681">
            <a:off x="2246277" y="4513311"/>
            <a:ext cx="1842739" cy="276775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7673613" y="501272"/>
            <a:ext cx="4213588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vi-VN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six fifteen.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7673613" y="1793965"/>
            <a:ext cx="4213588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vi-VN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seven fifty.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32" name="Picture 3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30294" y="5616941"/>
            <a:ext cx="1731415" cy="749873"/>
          </a:xfrm>
          <a:prstGeom prst="rect">
            <a:avLst/>
          </a:prstGeom>
        </p:spPr>
      </p:pic>
      <p:pic>
        <p:nvPicPr>
          <p:cNvPr id="18" name="Picture 17" hidden="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19" name="TextBox 18" hidden="1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3276904" y="3576903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0" name="Picture 19" hidden="1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8" y="600076"/>
            <a:ext cx="2773379" cy="2828925"/>
          </a:xfrm>
          <a:prstGeom prst="rect">
            <a:avLst/>
          </a:prstGeom>
        </p:spPr>
      </p:pic>
      <p:pic>
        <p:nvPicPr>
          <p:cNvPr id="2" name="Bùi Liễu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1" y="691985"/>
            <a:ext cx="3051471" cy="1971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69512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49179 0.02222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51211 0.22593 " pathEditMode="relative" rAng="0" ptsTypes="AA">
                                      <p:cBhvr>
                                        <p:cTn id="3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1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  <p:sp>
        <p:nvSpPr>
          <p:cNvPr id="30" name="Flowchart: Alternate Process 3"/>
          <p:cNvSpPr/>
          <p:nvPr/>
        </p:nvSpPr>
        <p:spPr>
          <a:xfrm>
            <a:off x="1494014" y="464411"/>
            <a:ext cx="5511151" cy="2335395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57150" cmpd="thickThin"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5351" y="3429632"/>
            <a:ext cx="2149208" cy="3038781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494014" y="3548599"/>
            <a:ext cx="2296839" cy="3152245"/>
            <a:chOff x="1797983" y="2928034"/>
            <a:chExt cx="2450167" cy="3362678"/>
          </a:xfrm>
        </p:grpSpPr>
        <p:cxnSp>
          <p:nvCxnSpPr>
            <p:cNvPr id="16" name="Straight Connector 15"/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46455" y="4414527"/>
            <a:ext cx="1842739" cy="2767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/>
        </p:blipFill>
        <p:spPr>
          <a:xfrm>
            <a:off x="1494621" y="3563260"/>
            <a:ext cx="2288468" cy="312748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732681">
            <a:off x="2246277" y="4513311"/>
            <a:ext cx="1842739" cy="276775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7341038" y="1807756"/>
            <a:ext cx="4518388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one fifteen.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7341038" y="496559"/>
            <a:ext cx="4518388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two fifty.</a:t>
            </a:r>
          </a:p>
        </p:txBody>
      </p:sp>
      <p:pic>
        <p:nvPicPr>
          <p:cNvPr id="32" name="Picture 3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30294" y="5616941"/>
            <a:ext cx="1731415" cy="749873"/>
          </a:xfrm>
          <a:prstGeom prst="rect">
            <a:avLst/>
          </a:prstGeom>
        </p:spPr>
      </p:pic>
      <p:pic>
        <p:nvPicPr>
          <p:cNvPr id="18" name="Picture 17" hidden="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19" name="TextBox 18" hidden="1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3276904" y="3576903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0" name="Picture 19" hidden="1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8" y="600076"/>
            <a:ext cx="2773379" cy="2828925"/>
          </a:xfrm>
          <a:prstGeom prst="rect">
            <a:avLst/>
          </a:prstGeom>
        </p:spPr>
      </p:pic>
      <p:pic>
        <p:nvPicPr>
          <p:cNvPr id="2" name="Bùi Liễu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154" y="699049"/>
            <a:ext cx="3720948" cy="1957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14483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49179 0.02222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51211 0.22593 " pathEditMode="relative" rAng="0" ptsTypes="AA">
                                      <p:cBhvr>
                                        <p:cTn id="3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1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  <p:sp>
        <p:nvSpPr>
          <p:cNvPr id="30" name="Flowchart: Alternate Process 3"/>
          <p:cNvSpPr/>
          <p:nvPr/>
        </p:nvSpPr>
        <p:spPr>
          <a:xfrm>
            <a:off x="1733575" y="749485"/>
            <a:ext cx="5511151" cy="2335395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57150" cmpd="thickThin"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5351" y="3429632"/>
            <a:ext cx="2149208" cy="3038781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494014" y="3548599"/>
            <a:ext cx="2296839" cy="3152245"/>
            <a:chOff x="1797983" y="2928034"/>
            <a:chExt cx="2450167" cy="3362678"/>
          </a:xfrm>
        </p:grpSpPr>
        <p:cxnSp>
          <p:nvCxnSpPr>
            <p:cNvPr id="16" name="Straight Connector 15"/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46455" y="4414527"/>
            <a:ext cx="1842739" cy="2767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/>
        </p:blipFill>
        <p:spPr>
          <a:xfrm>
            <a:off x="1494621" y="3563260"/>
            <a:ext cx="2288468" cy="312748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732681">
            <a:off x="2246277" y="4513311"/>
            <a:ext cx="1842739" cy="276775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7673613" y="1793965"/>
            <a:ext cx="4213588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six o’clock.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7673613" y="482767"/>
            <a:ext cx="4213588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six ten.</a:t>
            </a:r>
          </a:p>
        </p:txBody>
      </p:sp>
      <p:pic>
        <p:nvPicPr>
          <p:cNvPr id="32" name="Picture 3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30294" y="5616941"/>
            <a:ext cx="1731415" cy="749873"/>
          </a:xfrm>
          <a:prstGeom prst="rect">
            <a:avLst/>
          </a:prstGeom>
        </p:spPr>
      </p:pic>
      <p:pic>
        <p:nvPicPr>
          <p:cNvPr id="18" name="Picture 17" hidden="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19" name="TextBox 18" hidden="1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3276904" y="3576903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0" name="Picture 19" hidden="1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8" y="600076"/>
            <a:ext cx="2773379" cy="2828925"/>
          </a:xfrm>
          <a:prstGeom prst="rect">
            <a:avLst/>
          </a:prstGeom>
        </p:spPr>
      </p:pic>
      <p:pic>
        <p:nvPicPr>
          <p:cNvPr id="2" name="Bùi Liễu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5065" y="863588"/>
            <a:ext cx="3528169" cy="2284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78806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49179 0.02222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51211 0.22593 " pathEditMode="relative" rAng="0" ptsTypes="AA">
                                      <p:cBhvr>
                                        <p:cTn id="3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1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76200" y="-9442"/>
            <a:ext cx="12268728" cy="6876884"/>
          </a:xfrm>
          <a:prstGeom prst="rect">
            <a:avLst/>
          </a:prstGeom>
        </p:spPr>
      </p:pic>
      <p:sp>
        <p:nvSpPr>
          <p:cNvPr id="30" name="Flowchart: Alternate Process 3"/>
          <p:cNvSpPr/>
          <p:nvPr/>
        </p:nvSpPr>
        <p:spPr>
          <a:xfrm>
            <a:off x="1494014" y="482768"/>
            <a:ext cx="5467695" cy="2946865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57150" cmpd="thickThin"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5351" y="3429632"/>
            <a:ext cx="2149208" cy="3038781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494014" y="3548599"/>
            <a:ext cx="2296839" cy="3152245"/>
            <a:chOff x="1797983" y="2928034"/>
            <a:chExt cx="2450167" cy="3362678"/>
          </a:xfrm>
        </p:grpSpPr>
        <p:cxnSp>
          <p:nvCxnSpPr>
            <p:cNvPr id="16" name="Straight Connector 15"/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46455" y="4414527"/>
            <a:ext cx="1842739" cy="2767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/>
        </p:blipFill>
        <p:spPr>
          <a:xfrm>
            <a:off x="1494621" y="3563260"/>
            <a:ext cx="2288468" cy="312748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732681">
            <a:off x="2246277" y="4513311"/>
            <a:ext cx="1842739" cy="276775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7172429" y="2027695"/>
            <a:ext cx="4638572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three thirty.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7162800" y="716497"/>
            <a:ext cx="480060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three thirteen.</a:t>
            </a:r>
          </a:p>
        </p:txBody>
      </p:sp>
      <p:pic>
        <p:nvPicPr>
          <p:cNvPr id="32" name="Picture 3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30294" y="5616941"/>
            <a:ext cx="1731415" cy="749873"/>
          </a:xfrm>
          <a:prstGeom prst="rect">
            <a:avLst/>
          </a:prstGeom>
        </p:spPr>
      </p:pic>
      <p:sp>
        <p:nvSpPr>
          <p:cNvPr id="14" name="5-Point Star 13"/>
          <p:cNvSpPr/>
          <p:nvPr/>
        </p:nvSpPr>
        <p:spPr>
          <a:xfrm>
            <a:off x="12403248" y="1885405"/>
            <a:ext cx="914400" cy="9144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18" name="Picture 17" hidden="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19" name="TextBox 18" hidden="1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3276904" y="3576903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0" name="Picture 19" hidden="1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8" y="600076"/>
            <a:ext cx="2773379" cy="2828925"/>
          </a:xfrm>
          <a:prstGeom prst="rect">
            <a:avLst/>
          </a:prstGeom>
        </p:spPr>
      </p:pic>
      <p:pic>
        <p:nvPicPr>
          <p:cNvPr id="2" name="Bùi Liễu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2" y="914849"/>
            <a:ext cx="4231359" cy="2225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18481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49179 0.02222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51211 0.22593 " pathEditMode="relative" rAng="0" ptsTypes="AA">
                                      <p:cBhvr>
                                        <p:cTn id="3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1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  <p:sp>
        <p:nvSpPr>
          <p:cNvPr id="30" name="Flowchart: Alternate Process 3"/>
          <p:cNvSpPr/>
          <p:nvPr/>
        </p:nvSpPr>
        <p:spPr>
          <a:xfrm>
            <a:off x="1494013" y="464411"/>
            <a:ext cx="5363987" cy="2335395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57150" cmpd="thickThin"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time __ it?</a:t>
            </a:r>
          </a:p>
          <a:p>
            <a:pPr algn="ctr"/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six thirty.</a:t>
            </a:r>
          </a:p>
          <a:p>
            <a:pPr algn="ctr"/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5351" y="3429632"/>
            <a:ext cx="2149208" cy="3038781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494014" y="3548599"/>
            <a:ext cx="2296839" cy="3152245"/>
            <a:chOff x="1797983" y="2928034"/>
            <a:chExt cx="2450167" cy="3362678"/>
          </a:xfrm>
        </p:grpSpPr>
        <p:cxnSp>
          <p:nvCxnSpPr>
            <p:cNvPr id="16" name="Straight Connector 15"/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46455" y="4414527"/>
            <a:ext cx="1842739" cy="2767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/>
        </p:blipFill>
        <p:spPr>
          <a:xfrm>
            <a:off x="1494621" y="3563260"/>
            <a:ext cx="2288468" cy="312748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732681">
            <a:off x="2246277" y="4513311"/>
            <a:ext cx="1842739" cy="276775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7543800" y="1775608"/>
            <a:ext cx="220980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7543800" y="464411"/>
            <a:ext cx="220980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</a:p>
        </p:txBody>
      </p:sp>
      <p:pic>
        <p:nvPicPr>
          <p:cNvPr id="32" name="Picture 3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30294" y="5616941"/>
            <a:ext cx="1731415" cy="749873"/>
          </a:xfrm>
          <a:prstGeom prst="rect">
            <a:avLst/>
          </a:prstGeom>
        </p:spPr>
      </p:pic>
      <p:sp>
        <p:nvSpPr>
          <p:cNvPr id="14" name="5-Point Star 13"/>
          <p:cNvSpPr/>
          <p:nvPr/>
        </p:nvSpPr>
        <p:spPr>
          <a:xfrm>
            <a:off x="12403248" y="1885405"/>
            <a:ext cx="914400" cy="9144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18" name="Picture 17" hidden="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19" name="TextBox 18" hidden="1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3276904" y="3576903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0" name="Picture 19" hidden="1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8" y="600076"/>
            <a:ext cx="2773379" cy="2828925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4166631" y="-1150126"/>
            <a:ext cx="3401539" cy="508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1" dirty="0">
                <a:solidFill>
                  <a:schemeClr val="bg1">
                    <a:lumMod val="95000"/>
                  </a:schemeClr>
                </a:solidFill>
              </a:rPr>
              <a:t>Facebook : </a:t>
            </a:r>
            <a:r>
              <a:rPr lang="en-US" sz="1351" dirty="0" err="1">
                <a:solidFill>
                  <a:schemeClr val="bg1">
                    <a:lumMod val="95000"/>
                  </a:schemeClr>
                </a:solidFill>
              </a:rPr>
              <a:t>Bùi</a:t>
            </a:r>
            <a:r>
              <a:rPr lang="en-US" sz="135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1351" dirty="0" err="1">
                <a:solidFill>
                  <a:schemeClr val="bg1">
                    <a:lumMod val="95000"/>
                  </a:schemeClr>
                </a:solidFill>
              </a:rPr>
              <a:t>Liễu</a:t>
            </a:r>
            <a:r>
              <a:rPr lang="en-US" sz="1351" dirty="0">
                <a:solidFill>
                  <a:schemeClr val="bg1">
                    <a:lumMod val="95000"/>
                  </a:schemeClr>
                </a:solidFill>
              </a:rPr>
              <a:t>  </a:t>
            </a:r>
          </a:p>
          <a:p>
            <a:r>
              <a:rPr lang="en-US" sz="1351" dirty="0">
                <a:solidFill>
                  <a:schemeClr val="bg1">
                    <a:lumMod val="95000"/>
                  </a:schemeClr>
                </a:solidFill>
              </a:rPr>
              <a:t>Mobile phone: 0968142780</a:t>
            </a:r>
          </a:p>
        </p:txBody>
      </p:sp>
      <p:pic>
        <p:nvPicPr>
          <p:cNvPr id="2" name="Bùi Liễu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545" y="1712306"/>
            <a:ext cx="2296308" cy="1481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7545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49179 0.02222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51211 0.22593 " pathEditMode="relative" rAng="0" ptsTypes="AA">
                                      <p:cBhvr>
                                        <p:cTn id="3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1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  <p:sp>
        <p:nvSpPr>
          <p:cNvPr id="30" name="Flowchart: Alternate Process 3"/>
          <p:cNvSpPr/>
          <p:nvPr/>
        </p:nvSpPr>
        <p:spPr>
          <a:xfrm>
            <a:off x="1494013" y="464411"/>
            <a:ext cx="4525787" cy="2335395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57150" cmpd="thickThin"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 time is it?</a:t>
            </a:r>
          </a:p>
          <a:p>
            <a:pPr algn="ctr"/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six o’clock.</a:t>
            </a:r>
          </a:p>
          <a:p>
            <a:pPr algn="ctr"/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5351" y="3429632"/>
            <a:ext cx="2149208" cy="3038781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494014" y="3548599"/>
            <a:ext cx="2296839" cy="3152245"/>
            <a:chOff x="1797983" y="2928034"/>
            <a:chExt cx="2450167" cy="3362678"/>
          </a:xfrm>
        </p:grpSpPr>
        <p:cxnSp>
          <p:nvCxnSpPr>
            <p:cNvPr id="16" name="Straight Connector 15"/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46455" y="4414527"/>
            <a:ext cx="1842739" cy="2767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/>
        </p:blipFill>
        <p:spPr>
          <a:xfrm>
            <a:off x="1494621" y="3563260"/>
            <a:ext cx="2288468" cy="312748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732681">
            <a:off x="2246277" y="4513311"/>
            <a:ext cx="1842739" cy="276775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6605511" y="503955"/>
            <a:ext cx="243840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6605511" y="1796648"/>
            <a:ext cx="243840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</a:t>
            </a:r>
          </a:p>
        </p:txBody>
      </p:sp>
      <p:pic>
        <p:nvPicPr>
          <p:cNvPr id="32" name="Picture 3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30294" y="5616941"/>
            <a:ext cx="1731415" cy="749873"/>
          </a:xfrm>
          <a:prstGeom prst="rect">
            <a:avLst/>
          </a:prstGeom>
        </p:spPr>
      </p:pic>
      <p:sp>
        <p:nvSpPr>
          <p:cNvPr id="2" name="5-Point Star 1"/>
          <p:cNvSpPr/>
          <p:nvPr/>
        </p:nvSpPr>
        <p:spPr>
          <a:xfrm>
            <a:off x="12778239" y="501272"/>
            <a:ext cx="914400" cy="9144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18" name="Picture 17" hidden="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19" name="TextBox 18" hidden="1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3276904" y="3576903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0" name="Picture 19" hidden="1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8" y="600076"/>
            <a:ext cx="2773379" cy="282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54952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49179 0.02222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51211 0.22593 " pathEditMode="relative" rAng="0" ptsTypes="AA">
                                      <p:cBhvr>
                                        <p:cTn id="3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1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  <p:sp>
        <p:nvSpPr>
          <p:cNvPr id="30" name="Flowchart: Alternate Process 3"/>
          <p:cNvSpPr/>
          <p:nvPr/>
        </p:nvSpPr>
        <p:spPr>
          <a:xfrm>
            <a:off x="381001" y="464411"/>
            <a:ext cx="4953000" cy="2335395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57150" cmpd="thickThin"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____ is it?</a:t>
            </a:r>
          </a:p>
          <a:p>
            <a:pPr algn="ctr"/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 nine o’clock.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5351" y="3429632"/>
            <a:ext cx="2149208" cy="3038781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494014" y="3548599"/>
            <a:ext cx="2296839" cy="3152245"/>
            <a:chOff x="1797983" y="2928034"/>
            <a:chExt cx="2450167" cy="3362678"/>
          </a:xfrm>
        </p:grpSpPr>
        <p:cxnSp>
          <p:nvCxnSpPr>
            <p:cNvPr id="16" name="Straight Connector 15"/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46455" y="4414527"/>
            <a:ext cx="1842739" cy="2767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/>
        </p:blipFill>
        <p:spPr>
          <a:xfrm>
            <a:off x="1494621" y="3563260"/>
            <a:ext cx="2288468" cy="312748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732681">
            <a:off x="2246277" y="4513311"/>
            <a:ext cx="1842739" cy="276775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5715001" y="1793965"/>
            <a:ext cx="5250452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 - It’s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5715001" y="482767"/>
            <a:ext cx="5250452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 – They are</a:t>
            </a:r>
          </a:p>
        </p:txBody>
      </p:sp>
      <p:pic>
        <p:nvPicPr>
          <p:cNvPr id="32" name="Picture 3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30294" y="5616941"/>
            <a:ext cx="1731415" cy="749873"/>
          </a:xfrm>
          <a:prstGeom prst="rect">
            <a:avLst/>
          </a:prstGeom>
        </p:spPr>
      </p:pic>
      <p:sp>
        <p:nvSpPr>
          <p:cNvPr id="14" name="5-Point Star 13"/>
          <p:cNvSpPr/>
          <p:nvPr/>
        </p:nvSpPr>
        <p:spPr>
          <a:xfrm>
            <a:off x="12403248" y="1885405"/>
            <a:ext cx="914400" cy="9144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18" name="Picture 17" hidden="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19" name="TextBox 18" hidden="1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3276904" y="3576903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0" name="Picture 19" hidden="1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8" y="600076"/>
            <a:ext cx="2773379" cy="282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20456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49179 0.02222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51211 0.22593 " pathEditMode="relative" rAng="0" ptsTypes="AA">
                                      <p:cBhvr>
                                        <p:cTn id="3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1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  <p:sp>
        <p:nvSpPr>
          <p:cNvPr id="30" name="Flowchart: Alternate Process 3"/>
          <p:cNvSpPr/>
          <p:nvPr/>
        </p:nvSpPr>
        <p:spPr>
          <a:xfrm>
            <a:off x="1494013" y="464411"/>
            <a:ext cx="4525787" cy="2335395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57150" cmpd="thickThin"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time is it?</a:t>
            </a:r>
          </a:p>
          <a:p>
            <a:pPr algn="ctr"/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six o’clock.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5351" y="3429632"/>
            <a:ext cx="2149208" cy="3038781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494014" y="3548599"/>
            <a:ext cx="2296839" cy="3152245"/>
            <a:chOff x="1797983" y="2928034"/>
            <a:chExt cx="2450167" cy="3362678"/>
          </a:xfrm>
        </p:grpSpPr>
        <p:cxnSp>
          <p:nvCxnSpPr>
            <p:cNvPr id="16" name="Straight Connector 15"/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46455" y="4414527"/>
            <a:ext cx="1842739" cy="2767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/>
        </p:blipFill>
        <p:spPr>
          <a:xfrm>
            <a:off x="1494621" y="3563260"/>
            <a:ext cx="2288468" cy="312748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732681">
            <a:off x="2246277" y="4513311"/>
            <a:ext cx="1842739" cy="276775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6248400" y="228600"/>
            <a:ext cx="5105400" cy="14478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6210993" y="1828800"/>
            <a:ext cx="5105400" cy="1364155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3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30294" y="5616941"/>
            <a:ext cx="1731415" cy="749873"/>
          </a:xfrm>
          <a:prstGeom prst="rect">
            <a:avLst/>
          </a:prstGeom>
        </p:spPr>
      </p:pic>
      <p:sp>
        <p:nvSpPr>
          <p:cNvPr id="2" name="5-Point Star 1"/>
          <p:cNvSpPr/>
          <p:nvPr/>
        </p:nvSpPr>
        <p:spPr>
          <a:xfrm>
            <a:off x="12778239" y="501272"/>
            <a:ext cx="914400" cy="9144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18" name="Picture 17" hidden="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19" name="TextBox 18" hidden="1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3276904" y="3576903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0" name="Picture 19" hidden="1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8" y="600076"/>
            <a:ext cx="2773379" cy="2828925"/>
          </a:xfrm>
          <a:prstGeom prst="rect">
            <a:avLst/>
          </a:prstGeom>
        </p:spPr>
      </p:pic>
      <p:pic>
        <p:nvPicPr>
          <p:cNvPr id="5" name="Bùi Liễu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089" y="352231"/>
            <a:ext cx="1981200" cy="1279877"/>
          </a:xfrm>
          <a:prstGeom prst="rect">
            <a:avLst/>
          </a:prstGeom>
        </p:spPr>
      </p:pic>
      <p:pic>
        <p:nvPicPr>
          <p:cNvPr id="6" name="Bùi Liễu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4751" y="1862626"/>
            <a:ext cx="1981200" cy="1330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61984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49179 0.02222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51211 0.22593 " pathEditMode="relative" rAng="0" ptsTypes="AA">
                                      <p:cBhvr>
                                        <p:cTn id="3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1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76199" y="-9442"/>
            <a:ext cx="12268728" cy="6876884"/>
          </a:xfrm>
          <a:prstGeom prst="rect">
            <a:avLst/>
          </a:prstGeom>
        </p:spPr>
      </p:pic>
      <p:sp>
        <p:nvSpPr>
          <p:cNvPr id="30" name="Flowchart: Alternate Process 3"/>
          <p:cNvSpPr/>
          <p:nvPr/>
        </p:nvSpPr>
        <p:spPr>
          <a:xfrm>
            <a:off x="914400" y="464411"/>
            <a:ext cx="5105400" cy="2335395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57150" cmpd="thickThin"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time ___ ___?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5351" y="3429632"/>
            <a:ext cx="2149208" cy="3038781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494014" y="3548599"/>
            <a:ext cx="2296839" cy="3152245"/>
            <a:chOff x="1797983" y="2928034"/>
            <a:chExt cx="2450167" cy="3362678"/>
          </a:xfrm>
        </p:grpSpPr>
        <p:cxnSp>
          <p:nvCxnSpPr>
            <p:cNvPr id="16" name="Straight Connector 15"/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46455" y="4414527"/>
            <a:ext cx="1842739" cy="2767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/>
        </p:blipFill>
        <p:spPr>
          <a:xfrm>
            <a:off x="1494621" y="3563260"/>
            <a:ext cx="2288468" cy="312748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732681">
            <a:off x="2246277" y="4513311"/>
            <a:ext cx="1842739" cy="276775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6248400" y="501272"/>
            <a:ext cx="464820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A. 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it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6248400" y="1793965"/>
            <a:ext cx="464820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B. 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 they</a:t>
            </a:r>
          </a:p>
        </p:txBody>
      </p:sp>
      <p:pic>
        <p:nvPicPr>
          <p:cNvPr id="32" name="Picture 3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30294" y="5616941"/>
            <a:ext cx="1731415" cy="749873"/>
          </a:xfrm>
          <a:prstGeom prst="rect">
            <a:avLst/>
          </a:prstGeom>
        </p:spPr>
      </p:pic>
      <p:sp>
        <p:nvSpPr>
          <p:cNvPr id="2" name="5-Point Star 1"/>
          <p:cNvSpPr/>
          <p:nvPr/>
        </p:nvSpPr>
        <p:spPr>
          <a:xfrm>
            <a:off x="12778239" y="501272"/>
            <a:ext cx="914400" cy="9144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18" name="Picture 17" hidden="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19" name="TextBox 18" hidden="1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3276904" y="3576903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0" name="Picture 19" hidden="1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8" y="600076"/>
            <a:ext cx="2773379" cy="282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08839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49179 0.02222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51211 0.22593 " pathEditMode="relative" rAng="0" ptsTypes="AA">
                                      <p:cBhvr>
                                        <p:cTn id="3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1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EC2555A-B0AE-419D-91F3-ACE436D470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1409700"/>
            <a:ext cx="4038600" cy="4038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92E28FE-FA13-4322-8251-E1BF5E2CDF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9800" y="1409700"/>
            <a:ext cx="4038600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9421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12895" t="3263" r="16733" b="12892"/>
          <a:stretch/>
        </p:blipFill>
        <p:spPr>
          <a:xfrm>
            <a:off x="4300770" y="1692219"/>
            <a:ext cx="3583836" cy="4610116"/>
          </a:xfrm>
          <a:prstGeom prst="rect">
            <a:avLst/>
          </a:prstGeom>
        </p:spPr>
      </p:pic>
      <p:pic>
        <p:nvPicPr>
          <p:cNvPr id="13" name="Picture 1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72534" y="5927398"/>
            <a:ext cx="1731415" cy="749873"/>
          </a:xfrm>
          <a:prstGeom prst="rect">
            <a:avLst/>
          </a:prstGeom>
        </p:spPr>
      </p:pic>
      <p:pic>
        <p:nvPicPr>
          <p:cNvPr id="7" name="Picture 6" hidden="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8" name="TextBox 7" hidden="1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3276904" y="3576903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9" name="Picture 8" hidden="1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8" y="600076"/>
            <a:ext cx="2773379" cy="282892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492395" y="1853570"/>
            <a:ext cx="5491692" cy="4287415"/>
          </a:xfrm>
          <a:prstGeom prst="rect">
            <a:avLst/>
          </a:prstGeom>
          <a:noFill/>
        </p:spPr>
        <p:txBody>
          <a:bodyPr wrap="none" rtlCol="0">
            <a:prstTxWarp prst="textArchUp">
              <a:avLst>
                <a:gd name="adj" fmla="val 12679585"/>
              </a:avLst>
            </a:prstTxWarp>
            <a:spAutoFit/>
          </a:bodyPr>
          <a:lstStyle/>
          <a:p>
            <a:pPr algn="ctr"/>
            <a:r>
              <a:rPr lang="en-US" sz="8800" b="1" dirty="0">
                <a:ln w="12700" cmpd="sng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glow rad="76200">
                    <a:srgbClr val="FF0000"/>
                  </a:glow>
                </a:effectLst>
                <a:latin typeface="Bauhaus 93" panose="04030905020B02020C02" pitchFamily="82" charset="0"/>
              </a:rPr>
              <a:t>Good job!</a:t>
            </a:r>
          </a:p>
        </p:txBody>
      </p:sp>
    </p:spTree>
    <p:extLst>
      <p:ext uri="{BB962C8B-B14F-4D97-AF65-F5344CB8AC3E}">
        <p14:creationId xmlns:p14="http://schemas.microsoft.com/office/powerpoint/2010/main" val="398192213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3352800" y="1981200"/>
            <a:ext cx="7162800" cy="19108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2000" dirty="0">
                <a:solidFill>
                  <a:srgbClr val="FF0000"/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Wrap up	</a:t>
            </a:r>
          </a:p>
        </p:txBody>
      </p:sp>
    </p:spTree>
    <p:extLst>
      <p:ext uri="{BB962C8B-B14F-4D97-AF65-F5344CB8AC3E}">
        <p14:creationId xmlns:p14="http://schemas.microsoft.com/office/powerpoint/2010/main" val="28761736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697917" y="4415481"/>
            <a:ext cx="1371600" cy="1200329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dirty="0" err="1"/>
              <a:t>Bùi</a:t>
            </a:r>
            <a:r>
              <a:rPr lang="en-US" sz="2400" dirty="0"/>
              <a:t> </a:t>
            </a:r>
            <a:r>
              <a:rPr lang="en-US" sz="2400" dirty="0" err="1"/>
              <a:t>Liễu</a:t>
            </a:r>
            <a:r>
              <a:rPr lang="en-US" sz="2400" dirty="0"/>
              <a:t>  </a:t>
            </a:r>
          </a:p>
          <a:p>
            <a:pPr algn="ctr"/>
            <a:r>
              <a:rPr lang="en-US" sz="2400" dirty="0"/>
              <a:t>0968142780</a:t>
            </a:r>
          </a:p>
        </p:txBody>
      </p:sp>
      <p:sp>
        <p:nvSpPr>
          <p:cNvPr id="5" name="Bùi Liễu 0968142780">
            <a:extLst>
              <a:ext uri="{FF2B5EF4-FFF2-40B4-BE49-F238E27FC236}">
                <a16:creationId xmlns:a16="http://schemas.microsoft.com/office/drawing/2014/main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577895" y="4730572"/>
            <a:ext cx="2821611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vi-VN" sz="3733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six o’clock</a:t>
            </a:r>
            <a:endParaRPr lang="en-US" sz="3733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 0968142780">
            <a:extLst>
              <a:ext uri="{FF2B5EF4-FFF2-40B4-BE49-F238E27FC236}">
                <a16:creationId xmlns:a16="http://schemas.microsoft.com/office/drawing/2014/main" id="{811CF075-274B-AE72-3541-02CF2F6CF853}"/>
              </a:ext>
            </a:extLst>
          </p:cNvPr>
          <p:cNvSpPr txBox="1">
            <a:spLocks/>
          </p:cNvSpPr>
          <p:nvPr/>
        </p:nvSpPr>
        <p:spPr>
          <a:xfrm>
            <a:off x="3399505" y="5719645"/>
            <a:ext cx="2622196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vi-VN" sz="3733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six fifteen</a:t>
            </a:r>
            <a:endParaRPr lang="en-US" sz="3733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Bùi Liễu 0968142780">
            <a:extLst>
              <a:ext uri="{FF2B5EF4-FFF2-40B4-BE49-F238E27FC236}">
                <a16:creationId xmlns:a16="http://schemas.microsoft.com/office/drawing/2014/main" id="{39055E7F-A573-665B-E2F2-7463B823B591}"/>
              </a:ext>
            </a:extLst>
          </p:cNvPr>
          <p:cNvSpPr txBox="1">
            <a:spLocks/>
          </p:cNvSpPr>
          <p:nvPr/>
        </p:nvSpPr>
        <p:spPr>
          <a:xfrm>
            <a:off x="6314721" y="5719645"/>
            <a:ext cx="2382519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vi-VN" sz="3733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six thirty</a:t>
            </a:r>
            <a:endParaRPr lang="en-US" sz="3733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Bùi Liễu 0968142780">
            <a:extLst>
              <a:ext uri="{FF2B5EF4-FFF2-40B4-BE49-F238E27FC236}">
                <a16:creationId xmlns:a16="http://schemas.microsoft.com/office/drawing/2014/main" id="{E51EFCB4-9D13-97A6-1488-6E8CFC5D2972}"/>
              </a:ext>
            </a:extLst>
          </p:cNvPr>
          <p:cNvSpPr txBox="1">
            <a:spLocks/>
          </p:cNvSpPr>
          <p:nvPr/>
        </p:nvSpPr>
        <p:spPr>
          <a:xfrm>
            <a:off x="8363940" y="4730572"/>
            <a:ext cx="3441473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vi-VN" sz="3733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six forty- five</a:t>
            </a:r>
            <a:endParaRPr lang="en-US" sz="3733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Bùi Liễu 0968142780">
            <a:extLst>
              <a:ext uri="{FF2B5EF4-FFF2-40B4-BE49-F238E27FC236}">
                <a16:creationId xmlns:a16="http://schemas.microsoft.com/office/drawing/2014/main" id="{E2D3A6D7-8790-3BF1-3426-16FAD33270C4}"/>
              </a:ext>
            </a:extLst>
          </p:cNvPr>
          <p:cNvSpPr txBox="1"/>
          <p:nvPr/>
        </p:nvSpPr>
        <p:spPr>
          <a:xfrm>
            <a:off x="9359651" y="2500444"/>
            <a:ext cx="2101832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it’s = it is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Bùi Liễu 0968142780">
            <a:extLst>
              <a:ext uri="{FF2B5EF4-FFF2-40B4-BE49-F238E27FC236}">
                <a16:creationId xmlns:a16="http://schemas.microsoft.com/office/drawing/2014/main" id="{536CDBAC-3975-633B-B4AF-7A93862E333C}"/>
              </a:ext>
            </a:extLst>
          </p:cNvPr>
          <p:cNvSpPr txBox="1"/>
          <p:nvPr/>
        </p:nvSpPr>
        <p:spPr>
          <a:xfrm>
            <a:off x="3879723" y="1026216"/>
            <a:ext cx="4189795" cy="635565"/>
          </a:xfrm>
          <a:prstGeom prst="wedgeRoundRectCallout">
            <a:avLst>
              <a:gd name="adj1" fmla="val -56877"/>
              <a:gd name="adj2" fmla="val -10434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733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What time is </a:t>
            </a:r>
            <a:r>
              <a:rPr lang="vi-VN" sz="3733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it?</a:t>
            </a:r>
          </a:p>
        </p:txBody>
      </p:sp>
      <p:cxnSp>
        <p:nvCxnSpPr>
          <p:cNvPr id="11" name="Bùi Liễu 0968142780">
            <a:extLst>
              <a:ext uri="{FF2B5EF4-FFF2-40B4-BE49-F238E27FC236}">
                <a16:creationId xmlns:a16="http://schemas.microsoft.com/office/drawing/2014/main" id="{7AF77855-99DA-69DC-80C7-DE4BAC7D3AC8}"/>
              </a:ext>
            </a:extLst>
          </p:cNvPr>
          <p:cNvCxnSpPr>
            <a:cxnSpLocks/>
          </p:cNvCxnSpPr>
          <p:nvPr/>
        </p:nvCxnSpPr>
        <p:spPr>
          <a:xfrm flipH="1">
            <a:off x="3574811" y="2469723"/>
            <a:ext cx="2582244" cy="92403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Bùi Liễu 0968142780">
            <a:extLst>
              <a:ext uri="{FF2B5EF4-FFF2-40B4-BE49-F238E27FC236}">
                <a16:creationId xmlns:a16="http://schemas.microsoft.com/office/drawing/2014/main" id="{0063D836-04AC-9CEF-A611-F5C4BB14604A}"/>
              </a:ext>
            </a:extLst>
          </p:cNvPr>
          <p:cNvCxnSpPr>
            <a:cxnSpLocks/>
          </p:cNvCxnSpPr>
          <p:nvPr/>
        </p:nvCxnSpPr>
        <p:spPr>
          <a:xfrm flipH="1">
            <a:off x="4961796" y="2455671"/>
            <a:ext cx="1195259" cy="162014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Bùi Liễu 0968142780">
            <a:extLst>
              <a:ext uri="{FF2B5EF4-FFF2-40B4-BE49-F238E27FC236}">
                <a16:creationId xmlns:a16="http://schemas.microsoft.com/office/drawing/2014/main" id="{B5410517-F1C9-351F-5026-09619C527D12}"/>
              </a:ext>
            </a:extLst>
          </p:cNvPr>
          <p:cNvCxnSpPr>
            <a:cxnSpLocks/>
          </p:cNvCxnSpPr>
          <p:nvPr/>
        </p:nvCxnSpPr>
        <p:spPr>
          <a:xfrm>
            <a:off x="6124398" y="2469723"/>
            <a:ext cx="1153249" cy="156655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Bùi Liễu 0968142780">
            <a:extLst>
              <a:ext uri="{FF2B5EF4-FFF2-40B4-BE49-F238E27FC236}">
                <a16:creationId xmlns:a16="http://schemas.microsoft.com/office/drawing/2014/main" id="{36372F84-E79B-F224-88A9-F9A4270CCDE7}"/>
              </a:ext>
            </a:extLst>
          </p:cNvPr>
          <p:cNvCxnSpPr>
            <a:cxnSpLocks/>
          </p:cNvCxnSpPr>
          <p:nvPr/>
        </p:nvCxnSpPr>
        <p:spPr>
          <a:xfrm>
            <a:off x="6124398" y="2483733"/>
            <a:ext cx="2405309" cy="81126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0968142780">
            <a:extLst>
              <a:ext uri="{FF2B5EF4-FFF2-40B4-BE49-F238E27FC236}">
                <a16:creationId xmlns:a16="http://schemas.microsoft.com/office/drawing/2014/main" id="{FF281E81-B9AD-162E-93C0-2806521AF5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609" y="4301060"/>
            <a:ext cx="2133600" cy="13783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Bùi Liễu 0968142780">
            <a:extLst>
              <a:ext uri="{FF2B5EF4-FFF2-40B4-BE49-F238E27FC236}">
                <a16:creationId xmlns:a16="http://schemas.microsoft.com/office/drawing/2014/main" id="{4909BC7E-15AB-5C93-64CA-BAB61E0689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39721" y="3399190"/>
            <a:ext cx="1920721" cy="12438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Bùi Liễu 0968142780">
            <a:extLst>
              <a:ext uri="{FF2B5EF4-FFF2-40B4-BE49-F238E27FC236}">
                <a16:creationId xmlns:a16="http://schemas.microsoft.com/office/drawing/2014/main" id="{B56CE4B1-0586-BF31-335E-4736DC501A6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2954" y="4294612"/>
            <a:ext cx="2074969" cy="13383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Bùi Liễu 0968142780">
            <a:extLst>
              <a:ext uri="{FF2B5EF4-FFF2-40B4-BE49-F238E27FC236}">
                <a16:creationId xmlns:a16="http://schemas.microsoft.com/office/drawing/2014/main" id="{5753EA99-F024-95D5-6403-3499ABC6B82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8926" y="3379133"/>
            <a:ext cx="2087879" cy="13488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Bùi Liễu"/>
          <p:cNvSpPr/>
          <p:nvPr/>
        </p:nvSpPr>
        <p:spPr>
          <a:xfrm>
            <a:off x="1117600" y="352581"/>
            <a:ext cx="4328573" cy="619272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dirty="0"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Unit </a:t>
            </a:r>
            <a:r>
              <a:rPr lang="vi-VN" sz="3200" dirty="0"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3200" dirty="0"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  lesson 1	</a:t>
            </a:r>
          </a:p>
        </p:txBody>
      </p:sp>
      <p:pic>
        <p:nvPicPr>
          <p:cNvPr id="20" name="Bùi Liễu 0968142780">
            <a:extLst>
              <a:ext uri="{FF2B5EF4-FFF2-40B4-BE49-F238E27FC236}">
                <a16:creationId xmlns:a16="http://schemas.microsoft.com/office/drawing/2014/main" id="{E2399815-6C20-144D-8AAF-463C81EF6D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00804" y="958081"/>
            <a:ext cx="719275" cy="771835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Bùi Liễu 0968142780">
            <a:extLst>
              <a:ext uri="{FF2B5EF4-FFF2-40B4-BE49-F238E27FC236}">
                <a16:creationId xmlns:a16="http://schemas.microsoft.com/office/drawing/2014/main" id="{DC877E00-BA3E-E92E-1A27-19F4421AEBFB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0249" y="1876793"/>
            <a:ext cx="669975" cy="737120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22" name="Bùi Liễu 0968142780">
            <a:extLst>
              <a:ext uri="{FF2B5EF4-FFF2-40B4-BE49-F238E27FC236}">
                <a16:creationId xmlns:a16="http://schemas.microsoft.com/office/drawing/2014/main" id="{536CDBAC-3975-633B-B4AF-7A93862E333C}"/>
              </a:ext>
            </a:extLst>
          </p:cNvPr>
          <p:cNvSpPr txBox="1"/>
          <p:nvPr/>
        </p:nvSpPr>
        <p:spPr>
          <a:xfrm>
            <a:off x="4312701" y="1876828"/>
            <a:ext cx="3590500" cy="635565"/>
          </a:xfrm>
          <a:prstGeom prst="wedgeRoundRectCallout">
            <a:avLst>
              <a:gd name="adj1" fmla="val 55725"/>
              <a:gd name="adj2" fmla="val 34599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vi-VN" sz="3733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It’s _______.</a:t>
            </a:r>
          </a:p>
        </p:txBody>
      </p:sp>
    </p:spTree>
    <p:extLst>
      <p:ext uri="{BB962C8B-B14F-4D97-AF65-F5344CB8AC3E}">
        <p14:creationId xmlns:p14="http://schemas.microsoft.com/office/powerpoint/2010/main" val="3680332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 animBg="1"/>
      <p:bldP spid="2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ùi Liễu 0968142780"/>
          <p:cNvSpPr/>
          <p:nvPr/>
        </p:nvSpPr>
        <p:spPr>
          <a:xfrm>
            <a:off x="4516275" y="1295401"/>
            <a:ext cx="3226991" cy="813388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Homework</a:t>
            </a:r>
            <a:endParaRPr lang="en-US" sz="4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Bùi Liễu"/>
          <p:cNvSpPr/>
          <p:nvPr/>
        </p:nvSpPr>
        <p:spPr>
          <a:xfrm>
            <a:off x="457200" y="2997395"/>
            <a:ext cx="389107" cy="33074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6" name="Bùi Liễu"/>
          <p:cNvSpPr/>
          <p:nvPr/>
        </p:nvSpPr>
        <p:spPr>
          <a:xfrm>
            <a:off x="525293" y="3744559"/>
            <a:ext cx="389107" cy="33074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7" name="Rectangle 6"/>
          <p:cNvSpPr/>
          <p:nvPr/>
        </p:nvSpPr>
        <p:spPr>
          <a:xfrm>
            <a:off x="914400" y="2667000"/>
            <a:ext cx="11811000" cy="16516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Learn by heart all the new words and sentence patterns.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Prepare the next lesson: Unit 2 (Lesson 1: 4, 5, 6).</a:t>
            </a:r>
          </a:p>
        </p:txBody>
      </p:sp>
    </p:spTree>
    <p:extLst>
      <p:ext uri="{BB962C8B-B14F-4D97-AF65-F5344CB8AC3E}">
        <p14:creationId xmlns:p14="http://schemas.microsoft.com/office/powerpoint/2010/main" val="42986656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ùi Liễu 0968142780" descr="D:\LIEU\Soạn lớp 1,2\Ảnh nền đẹp\—Pngtree—hand-drawn simple colored simple brush_4578782 - Sao chép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2" y="1066802"/>
            <a:ext cx="6360207" cy="4104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Bùi Liễu 0968142780"/>
          <p:cNvSpPr txBox="1"/>
          <p:nvPr/>
        </p:nvSpPr>
        <p:spPr>
          <a:xfrm>
            <a:off x="3429001" y="3123996"/>
            <a:ext cx="56388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Berlin Sans FB Demi" panose="020E0802020502020306" pitchFamily="34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912495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ùi Liễu 0968142780"/>
          <p:cNvSpPr txBox="1"/>
          <p:nvPr/>
        </p:nvSpPr>
        <p:spPr>
          <a:xfrm>
            <a:off x="2202897" y="1315032"/>
            <a:ext cx="1596887" cy="769441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Unit</a:t>
            </a:r>
          </a:p>
        </p:txBody>
      </p:sp>
      <p:sp>
        <p:nvSpPr>
          <p:cNvPr id="12" name="Bùi Liễu 0968142780"/>
          <p:cNvSpPr txBox="1"/>
          <p:nvPr/>
        </p:nvSpPr>
        <p:spPr>
          <a:xfrm>
            <a:off x="2667000" y="701831"/>
            <a:ext cx="7924800" cy="646331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Wednesday,  September 24</a:t>
            </a:r>
            <a:r>
              <a:rPr kumimoji="0" lang="en-US" sz="36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2025</a:t>
            </a:r>
          </a:p>
        </p:txBody>
      </p:sp>
      <p:sp>
        <p:nvSpPr>
          <p:cNvPr id="13" name="Bùi Liễu 0968142780"/>
          <p:cNvSpPr/>
          <p:nvPr/>
        </p:nvSpPr>
        <p:spPr>
          <a:xfrm>
            <a:off x="3737835" y="1426704"/>
            <a:ext cx="609600" cy="546091"/>
          </a:xfrm>
          <a:prstGeom prst="decagon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2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erlin Sans FB Demi" panose="020E0802020502020306" pitchFamily="34" charset="0"/>
              <a:ea typeface="+mn-ea"/>
              <a:cs typeface="+mn-cs"/>
            </a:endParaRPr>
          </a:p>
        </p:txBody>
      </p:sp>
      <p:sp>
        <p:nvSpPr>
          <p:cNvPr id="14" name="Bùi Liễu 0968142780"/>
          <p:cNvSpPr txBox="1"/>
          <p:nvPr/>
        </p:nvSpPr>
        <p:spPr>
          <a:xfrm>
            <a:off x="1447800" y="2438400"/>
            <a:ext cx="10058400" cy="1118319"/>
          </a:xfrm>
          <a:prstGeom prst="rect">
            <a:avLst/>
          </a:prstGeom>
          <a:noFill/>
        </p:spPr>
        <p:txBody>
          <a:bodyPr wrap="square" lIns="91440" tIns="45720" rIns="91440" bIns="45720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67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Time</a:t>
            </a:r>
            <a:r>
              <a:rPr kumimoji="0" lang="vi-VN" sz="6667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 </a:t>
            </a:r>
            <a:r>
              <a:rPr kumimoji="0" lang="vi-VN" sz="6667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and</a:t>
            </a:r>
            <a:r>
              <a:rPr kumimoji="0" lang="vi-VN" sz="6667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 </a:t>
            </a:r>
            <a:r>
              <a:rPr kumimoji="0" lang="vi-VN" sz="6667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daily</a:t>
            </a:r>
            <a:r>
              <a:rPr kumimoji="0" lang="vi-VN" sz="6667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 </a:t>
            </a:r>
            <a:r>
              <a:rPr kumimoji="0" lang="vi-VN" sz="6667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routines</a:t>
            </a:r>
            <a:endParaRPr kumimoji="0" lang="en-US" sz="6667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erlin Sans FB Demi" panose="020E0802020502020306" pitchFamily="34" charset="0"/>
              <a:ea typeface="+mn-ea"/>
              <a:cs typeface="+mn-cs"/>
            </a:endParaRPr>
          </a:p>
        </p:txBody>
      </p:sp>
      <p:sp>
        <p:nvSpPr>
          <p:cNvPr id="16" name="Bùi Liễu 0968142780"/>
          <p:cNvSpPr txBox="1"/>
          <p:nvPr/>
        </p:nvSpPr>
        <p:spPr>
          <a:xfrm>
            <a:off x="1828801" y="2971800"/>
            <a:ext cx="9448800" cy="769441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Period 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11: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Lesson 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1 (Part: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 1, 2, 3)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erlin Sans FB Demi" panose="020E0802020502020306" pitchFamily="34" charset="0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D30544D-87A5-4A81-A945-D35E7F7707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6173" y="3794187"/>
            <a:ext cx="4209875" cy="2662939"/>
          </a:xfrm>
          <a:prstGeom prst="cloud">
            <a:avLst/>
          </a:prstGeom>
        </p:spPr>
      </p:pic>
    </p:spTree>
    <p:extLst>
      <p:ext uri="{BB962C8B-B14F-4D97-AF65-F5344CB8AC3E}">
        <p14:creationId xmlns:p14="http://schemas.microsoft.com/office/powerpoint/2010/main" val="1804406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 animBg="1"/>
      <p:bldP spid="14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ùi Liễu 0968142780"/>
          <p:cNvSpPr txBox="1"/>
          <p:nvPr/>
        </p:nvSpPr>
        <p:spPr>
          <a:xfrm>
            <a:off x="4272979" y="1346537"/>
            <a:ext cx="36460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Berlin Sans FB Demi" panose="020E0802020502020306" pitchFamily="34" charset="0"/>
              </a:rPr>
              <a:t>Contents</a:t>
            </a:r>
          </a:p>
        </p:txBody>
      </p:sp>
      <p:pic>
        <p:nvPicPr>
          <p:cNvPr id="5" name="Bùi Liễu 096814278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8233" y="3611170"/>
            <a:ext cx="979361" cy="579830"/>
          </a:xfrm>
          <a:prstGeom prst="rect">
            <a:avLst/>
          </a:prstGeom>
        </p:spPr>
      </p:pic>
      <p:pic>
        <p:nvPicPr>
          <p:cNvPr id="6" name="Bùi Liễu 096814278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0764" y="2635868"/>
            <a:ext cx="971007" cy="640732"/>
          </a:xfrm>
          <a:prstGeom prst="rect">
            <a:avLst/>
          </a:prstGeom>
        </p:spPr>
      </p:pic>
      <p:sp>
        <p:nvSpPr>
          <p:cNvPr id="7" name="Bùi Liễu"/>
          <p:cNvSpPr txBox="1">
            <a:spLocks/>
          </p:cNvSpPr>
          <p:nvPr/>
        </p:nvSpPr>
        <p:spPr>
          <a:xfrm>
            <a:off x="3962401" y="3537000"/>
            <a:ext cx="6233495" cy="577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Listen, point and say.</a:t>
            </a:r>
          </a:p>
        </p:txBody>
      </p:sp>
      <p:sp>
        <p:nvSpPr>
          <p:cNvPr id="8" name="Bùi Liễu"/>
          <p:cNvSpPr txBox="1">
            <a:spLocks/>
          </p:cNvSpPr>
          <p:nvPr/>
        </p:nvSpPr>
        <p:spPr>
          <a:xfrm>
            <a:off x="3429000" y="2698800"/>
            <a:ext cx="56918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Look, listen and repeat.</a:t>
            </a:r>
          </a:p>
        </p:txBody>
      </p:sp>
      <p:sp>
        <p:nvSpPr>
          <p:cNvPr id="9" name="Bùi Liễu"/>
          <p:cNvSpPr txBox="1">
            <a:spLocks/>
          </p:cNvSpPr>
          <p:nvPr/>
        </p:nvSpPr>
        <p:spPr>
          <a:xfrm>
            <a:off x="4472954" y="4483724"/>
            <a:ext cx="2737031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talk.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8787" y="4508299"/>
            <a:ext cx="927239" cy="597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857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451971" y="897722"/>
            <a:ext cx="11315700" cy="3949147"/>
            <a:chOff x="328613" y="698200"/>
            <a:chExt cx="8486775" cy="2961860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ADD876ED-A34D-4DEF-A6E5-EEFD8A774F4D}"/>
                </a:ext>
              </a:extLst>
            </p:cNvPr>
            <p:cNvGrpSpPr/>
            <p:nvPr/>
          </p:nvGrpSpPr>
          <p:grpSpPr>
            <a:xfrm>
              <a:off x="328613" y="698200"/>
              <a:ext cx="8486775" cy="2961860"/>
              <a:chOff x="371371" y="1087859"/>
              <a:chExt cx="11315700" cy="3949147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FBEF1CCE-541A-478C-A95A-212E4AB4C49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" r="335"/>
              <a:stretch/>
            </p:blipFill>
            <p:spPr>
              <a:xfrm>
                <a:off x="371371" y="1087859"/>
                <a:ext cx="11315700" cy="3949147"/>
              </a:xfrm>
              <a:prstGeom prst="rect">
                <a:avLst/>
              </a:prstGeom>
            </p:spPr>
          </p:pic>
          <p:sp>
            <p:nvSpPr>
              <p:cNvPr id="19" name="Rectangle: Rounded Corners 8">
                <a:extLst>
                  <a:ext uri="{FF2B5EF4-FFF2-40B4-BE49-F238E27FC236}">
                    <a16:creationId xmlns:a16="http://schemas.microsoft.com/office/drawing/2014/main" id="{EBC9125A-859F-4337-A3C2-4091DB505FB7}"/>
                  </a:ext>
                </a:extLst>
              </p:cNvPr>
              <p:cNvSpPr/>
              <p:nvPr/>
            </p:nvSpPr>
            <p:spPr>
              <a:xfrm>
                <a:off x="1840140" y="1562250"/>
                <a:ext cx="2142375" cy="552424"/>
              </a:xfrm>
              <a:prstGeom prst="roundRect">
                <a:avLst/>
              </a:prstGeom>
              <a:solidFill>
                <a:srgbClr val="FEF1D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" name="Rectangle: Rounded Corners 21">
                <a:extLst>
                  <a:ext uri="{FF2B5EF4-FFF2-40B4-BE49-F238E27FC236}">
                    <a16:creationId xmlns:a16="http://schemas.microsoft.com/office/drawing/2014/main" id="{916A8B7C-0FDD-4497-8C0B-C8C521A562A1}"/>
                  </a:ext>
                </a:extLst>
              </p:cNvPr>
              <p:cNvSpPr/>
              <p:nvPr/>
            </p:nvSpPr>
            <p:spPr>
              <a:xfrm>
                <a:off x="1607896" y="4432835"/>
                <a:ext cx="2210219" cy="577800"/>
              </a:xfrm>
              <a:prstGeom prst="roundRect">
                <a:avLst/>
              </a:prstGeom>
              <a:solidFill>
                <a:srgbClr val="FEF1D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" name="Rectangle: Rounded Corners 22">
                <a:extLst>
                  <a:ext uri="{FF2B5EF4-FFF2-40B4-BE49-F238E27FC236}">
                    <a16:creationId xmlns:a16="http://schemas.microsoft.com/office/drawing/2014/main" id="{435D3A16-01A7-454B-8E34-677524AB44E1}"/>
                  </a:ext>
                </a:extLst>
              </p:cNvPr>
              <p:cNvSpPr/>
              <p:nvPr/>
            </p:nvSpPr>
            <p:spPr>
              <a:xfrm>
                <a:off x="6720279" y="1814335"/>
                <a:ext cx="2063385" cy="508308"/>
              </a:xfrm>
              <a:prstGeom prst="roundRect">
                <a:avLst/>
              </a:prstGeom>
              <a:solidFill>
                <a:srgbClr val="FEF1D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" name="Rectangle: Rounded Corners 23">
                <a:extLst>
                  <a:ext uri="{FF2B5EF4-FFF2-40B4-BE49-F238E27FC236}">
                    <a16:creationId xmlns:a16="http://schemas.microsoft.com/office/drawing/2014/main" id="{3CD704D3-5673-4B33-84B3-8146D8106898}"/>
                  </a:ext>
                </a:extLst>
              </p:cNvPr>
              <p:cNvSpPr/>
              <p:nvPr/>
            </p:nvSpPr>
            <p:spPr>
              <a:xfrm>
                <a:off x="7916229" y="4213282"/>
                <a:ext cx="2731539" cy="734038"/>
              </a:xfrm>
              <a:prstGeom prst="roundRect">
                <a:avLst/>
              </a:prstGeom>
              <a:solidFill>
                <a:srgbClr val="FEF1D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3" name="Rounded Rectangular Callout 12"/>
            <p:cNvSpPr/>
            <p:nvPr/>
          </p:nvSpPr>
          <p:spPr>
            <a:xfrm>
              <a:off x="1355440" y="1053993"/>
              <a:ext cx="2225960" cy="570295"/>
            </a:xfrm>
            <a:prstGeom prst="wedgeRoundRectCallout">
              <a:avLst>
                <a:gd name="adj1" fmla="val -13880"/>
                <a:gd name="adj2" fmla="val 81671"/>
                <a:gd name="adj3" fmla="val 16667"/>
              </a:avLst>
            </a:prstGeom>
            <a:solidFill>
              <a:srgbClr val="FEEA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4" name="Rounded Rectangular Callout 13"/>
            <p:cNvSpPr/>
            <p:nvPr/>
          </p:nvSpPr>
          <p:spPr>
            <a:xfrm>
              <a:off x="2512609" y="1619066"/>
              <a:ext cx="2225960" cy="570295"/>
            </a:xfrm>
            <a:prstGeom prst="wedgeRoundRectCallout">
              <a:avLst>
                <a:gd name="adj1" fmla="val -27722"/>
                <a:gd name="adj2" fmla="val 81671"/>
                <a:gd name="adj3" fmla="val 16667"/>
              </a:avLst>
            </a:prstGeom>
            <a:solidFill>
              <a:srgbClr val="FEEA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5" name="Rounded Rectangular Callout 14"/>
            <p:cNvSpPr/>
            <p:nvPr/>
          </p:nvSpPr>
          <p:spPr>
            <a:xfrm>
              <a:off x="5002697" y="1083180"/>
              <a:ext cx="2225960" cy="570295"/>
            </a:xfrm>
            <a:prstGeom prst="wedgeRoundRectCallout">
              <a:avLst>
                <a:gd name="adj1" fmla="val -16113"/>
                <a:gd name="adj2" fmla="val 81671"/>
                <a:gd name="adj3" fmla="val 16667"/>
              </a:avLst>
            </a:prstGeom>
            <a:solidFill>
              <a:srgbClr val="FEEA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6" name="Rounded Rectangular Callout 15"/>
            <p:cNvSpPr/>
            <p:nvPr/>
          </p:nvSpPr>
          <p:spPr>
            <a:xfrm>
              <a:off x="5715000" y="2999349"/>
              <a:ext cx="3048000" cy="570295"/>
            </a:xfrm>
            <a:prstGeom prst="wedgeRoundRectCallout">
              <a:avLst>
                <a:gd name="adj1" fmla="val 17875"/>
                <a:gd name="adj2" fmla="val -101976"/>
                <a:gd name="adj3" fmla="val 16667"/>
              </a:avLst>
            </a:prstGeom>
            <a:solidFill>
              <a:srgbClr val="FEEA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7" name="Rounded Rectangular Callout 16"/>
            <p:cNvSpPr/>
            <p:nvPr/>
          </p:nvSpPr>
          <p:spPr>
            <a:xfrm>
              <a:off x="792751" y="3088915"/>
              <a:ext cx="2405068" cy="570295"/>
            </a:xfrm>
            <a:prstGeom prst="wedgeRoundRectCallout">
              <a:avLst>
                <a:gd name="adj1" fmla="val 7999"/>
                <a:gd name="adj2" fmla="val -76924"/>
                <a:gd name="adj3" fmla="val 16667"/>
              </a:avLst>
            </a:prstGeom>
            <a:solidFill>
              <a:srgbClr val="FEEA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4" name="0968142780"/>
          <p:cNvSpPr txBox="1">
            <a:spLocks/>
          </p:cNvSpPr>
          <p:nvPr/>
        </p:nvSpPr>
        <p:spPr>
          <a:xfrm>
            <a:off x="6096001" y="5906932"/>
            <a:ext cx="6503724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Click on the sentences to hear the sound.</a:t>
            </a:r>
          </a:p>
        </p:txBody>
      </p:sp>
      <p:sp>
        <p:nvSpPr>
          <p:cNvPr id="5" name="Bùi Liễu 0968142780"/>
          <p:cNvSpPr/>
          <p:nvPr/>
        </p:nvSpPr>
        <p:spPr>
          <a:xfrm>
            <a:off x="5157888" y="5238185"/>
            <a:ext cx="3326601" cy="653753"/>
          </a:xfrm>
          <a:prstGeom prst="wedgeRectCallout">
            <a:avLst>
              <a:gd name="adj1" fmla="val -12777"/>
              <a:gd name="adj2" fmla="val -4982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are they?</a:t>
            </a:r>
          </a:p>
        </p:txBody>
      </p:sp>
      <p:sp>
        <p:nvSpPr>
          <p:cNvPr id="6" name="Bùi Liễu 0968142780"/>
          <p:cNvSpPr/>
          <p:nvPr/>
        </p:nvSpPr>
        <p:spPr>
          <a:xfrm>
            <a:off x="4924971" y="5238185"/>
            <a:ext cx="3883472" cy="653753"/>
          </a:xfrm>
          <a:prstGeom prst="wedgeRectCallout">
            <a:avLst>
              <a:gd name="adj1" fmla="val -8687"/>
              <a:gd name="adj2" fmla="val -27845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are they?</a:t>
            </a:r>
          </a:p>
        </p:txBody>
      </p:sp>
      <p:sp>
        <p:nvSpPr>
          <p:cNvPr id="7" name="Bùi Liễu 0968142780"/>
          <p:cNvSpPr/>
          <p:nvPr/>
        </p:nvSpPr>
        <p:spPr>
          <a:xfrm>
            <a:off x="4666477" y="5245682"/>
            <a:ext cx="4782324" cy="653753"/>
          </a:xfrm>
          <a:prstGeom prst="wedgeRectCallout">
            <a:avLst>
              <a:gd name="adj1" fmla="val -12777"/>
              <a:gd name="adj2" fmla="val -4982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they doing?</a:t>
            </a:r>
          </a:p>
        </p:txBody>
      </p:sp>
      <p:sp>
        <p:nvSpPr>
          <p:cNvPr id="8" name="Bùi Liễu"/>
          <p:cNvSpPr txBox="1">
            <a:spLocks/>
          </p:cNvSpPr>
          <p:nvPr/>
        </p:nvSpPr>
        <p:spPr>
          <a:xfrm>
            <a:off x="1057001" y="435383"/>
            <a:ext cx="5191399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Look, listen and repeat.</a:t>
            </a:r>
          </a:p>
        </p:txBody>
      </p:sp>
      <p:sp>
        <p:nvSpPr>
          <p:cNvPr id="9" name="Rectangle: Rounded Corners 19">
            <a:extLst>
              <a:ext uri="{FF2B5EF4-FFF2-40B4-BE49-F238E27FC236}">
                <a16:creationId xmlns:a16="http://schemas.microsoft.com/office/drawing/2014/main" id="{14F25F31-250E-46B9-876A-01087B7D40C7}"/>
              </a:ext>
            </a:extLst>
          </p:cNvPr>
          <p:cNvSpPr/>
          <p:nvPr/>
        </p:nvSpPr>
        <p:spPr>
          <a:xfrm>
            <a:off x="4160899" y="2313449"/>
            <a:ext cx="1993975" cy="459673"/>
          </a:xfrm>
          <a:prstGeom prst="roundRect">
            <a:avLst/>
          </a:prstGeom>
          <a:solidFill>
            <a:srgbClr val="FEF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Track 16">
            <a:hlinkClick r:id="" action="ppaction://media"/>
            <a:extLst>
              <a:ext uri="{FF2B5EF4-FFF2-40B4-BE49-F238E27FC236}">
                <a16:creationId xmlns:a16="http://schemas.microsoft.com/office/drawing/2014/main" id="{54E8E48A-BD3A-4E74-951D-D71FB56B6D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0385" y="644227"/>
            <a:ext cx="375216" cy="323303"/>
          </a:xfrm>
          <a:prstGeom prst="rect">
            <a:avLst/>
          </a:prstGeom>
        </p:spPr>
      </p:pic>
      <p:sp>
        <p:nvSpPr>
          <p:cNvPr id="24" name="Bùi Liễu"/>
          <p:cNvSpPr/>
          <p:nvPr/>
        </p:nvSpPr>
        <p:spPr>
          <a:xfrm>
            <a:off x="1057001" y="4232090"/>
            <a:ext cx="3314699" cy="5162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667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have a break.</a:t>
            </a:r>
            <a:endParaRPr lang="vi-VN" sz="2667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Bùi Liễu">
            <a:extLst>
              <a:ext uri="{FF2B5EF4-FFF2-40B4-BE49-F238E27FC236}">
                <a16:creationId xmlns:a16="http://schemas.microsoft.com/office/drawing/2014/main" id="{F4801AAB-61FD-4802-8FB7-5D5E4C234B69}"/>
              </a:ext>
            </a:extLst>
          </p:cNvPr>
          <p:cNvSpPr/>
          <p:nvPr/>
        </p:nvSpPr>
        <p:spPr>
          <a:xfrm>
            <a:off x="3479800" y="2204633"/>
            <a:ext cx="2590801" cy="7397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eight thirty.</a:t>
            </a:r>
            <a:endParaRPr lang="vi-VN" sz="2667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Bùi Liễu"/>
          <p:cNvSpPr/>
          <p:nvPr/>
        </p:nvSpPr>
        <p:spPr>
          <a:xfrm>
            <a:off x="1906921" y="1405325"/>
            <a:ext cx="2868280" cy="6858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667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vi-VN" sz="2667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667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</a:t>
            </a:r>
            <a:r>
              <a:rPr lang="vi-VN" sz="2667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667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vi-VN" sz="2667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667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</a:t>
            </a:r>
            <a:r>
              <a:rPr lang="vi-VN" sz="2667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8" name="Bùi Liễu">
            <a:extLst>
              <a:ext uri="{FF2B5EF4-FFF2-40B4-BE49-F238E27FC236}">
                <a16:creationId xmlns:a16="http://schemas.microsoft.com/office/drawing/2014/main" id="{F4801AAB-61FD-4802-8FB7-5D5E4C234B69}"/>
              </a:ext>
            </a:extLst>
          </p:cNvPr>
          <p:cNvSpPr/>
          <p:nvPr/>
        </p:nvSpPr>
        <p:spPr>
          <a:xfrm>
            <a:off x="7633820" y="3963255"/>
            <a:ext cx="3948580" cy="7397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three fifteen. Let’s go into the classroom</a:t>
            </a:r>
            <a:endParaRPr lang="vi-VN" sz="2667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Bùi Liễu"/>
          <p:cNvSpPr/>
          <p:nvPr/>
        </p:nvSpPr>
        <p:spPr>
          <a:xfrm>
            <a:off x="6801310" y="1444269"/>
            <a:ext cx="2868280" cy="6858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667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vi-VN" sz="2667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667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</a:t>
            </a:r>
            <a:r>
              <a:rPr lang="vi-VN" sz="2667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667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vi-VN" sz="2667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667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</a:t>
            </a:r>
            <a:r>
              <a:rPr lang="vi-VN" sz="2667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1" name="Bùi Liễu"/>
          <p:cNvSpPr/>
          <p:nvPr/>
        </p:nvSpPr>
        <p:spPr>
          <a:xfrm>
            <a:off x="578653" y="1748251"/>
            <a:ext cx="335748" cy="32574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32" name="Bùi Liễu"/>
          <p:cNvSpPr/>
          <p:nvPr/>
        </p:nvSpPr>
        <p:spPr>
          <a:xfrm>
            <a:off x="6248401" y="1769220"/>
            <a:ext cx="335748" cy="32574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949549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4558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1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16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1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ck 16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1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rack 16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10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2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1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rack 16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1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rack 16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24" grpId="0"/>
      <p:bldP spid="26" grpId="0"/>
      <p:bldP spid="27" grpId="0"/>
      <p:bldP spid="28" grpId="0"/>
      <p:bldP spid="2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ùi Liễu"/>
          <p:cNvSpPr/>
          <p:nvPr/>
        </p:nvSpPr>
        <p:spPr>
          <a:xfrm>
            <a:off x="2819400" y="2590801"/>
            <a:ext cx="7162800" cy="15471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9600" dirty="0">
                <a:solidFill>
                  <a:srgbClr val="FF0000"/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Vocabulary	</a:t>
            </a:r>
          </a:p>
        </p:txBody>
      </p:sp>
    </p:spTree>
    <p:extLst>
      <p:ext uri="{BB962C8B-B14F-4D97-AF65-F5344CB8AC3E}">
        <p14:creationId xmlns:p14="http://schemas.microsoft.com/office/powerpoint/2010/main" val="28265295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acebook: Bùi Liễu">
            <a:extLst>
              <a:ext uri="{FF2B5EF4-FFF2-40B4-BE49-F238E27FC236}">
                <a16:creationId xmlns:a16="http://schemas.microsoft.com/office/drawing/2014/main" id="{ED5F570C-3D32-F900-632A-FB6C7D8F89BE}"/>
              </a:ext>
            </a:extLst>
          </p:cNvPr>
          <p:cNvSpPr txBox="1"/>
          <p:nvPr/>
        </p:nvSpPr>
        <p:spPr>
          <a:xfrm>
            <a:off x="2890092" y="1495480"/>
            <a:ext cx="2049168" cy="109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9" tIns="137139" rIns="137139" bIns="13713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48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thirty</a:t>
            </a:r>
          </a:p>
        </p:txBody>
      </p:sp>
      <p:sp>
        <p:nvSpPr>
          <p:cNvPr id="5" name="Facebook: Bùi Liễu">
            <a:extLst>
              <a:ext uri="{FF2B5EF4-FFF2-40B4-BE49-F238E27FC236}">
                <a16:creationId xmlns:a16="http://schemas.microsoft.com/office/drawing/2014/main" id="{4633A253-1ED2-DC71-A52F-5DEA487D42E0}"/>
              </a:ext>
            </a:extLst>
          </p:cNvPr>
          <p:cNvSpPr txBox="1"/>
          <p:nvPr/>
        </p:nvSpPr>
        <p:spPr>
          <a:xfrm>
            <a:off x="2860510" y="2290367"/>
            <a:ext cx="2834199" cy="109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9" tIns="137139" rIns="137139" bIns="13713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48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forty-five</a:t>
            </a:r>
          </a:p>
        </p:txBody>
      </p:sp>
      <p:sp>
        <p:nvSpPr>
          <p:cNvPr id="6" name="Facebook: Bùi Liễu">
            <a:extLst>
              <a:ext uri="{FF2B5EF4-FFF2-40B4-BE49-F238E27FC236}">
                <a16:creationId xmlns:a16="http://schemas.microsoft.com/office/drawing/2014/main" id="{F52297BA-A576-09BA-7091-4BE0CD6CBAD2}"/>
              </a:ext>
            </a:extLst>
          </p:cNvPr>
          <p:cNvSpPr txBox="1"/>
          <p:nvPr/>
        </p:nvSpPr>
        <p:spPr>
          <a:xfrm>
            <a:off x="3021909" y="825167"/>
            <a:ext cx="1917351" cy="677108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r>
              <a:rPr lang="en-US" sz="4400" b="1" dirty="0">
                <a:latin typeface="Arial" panose="020B0604020202020204" pitchFamily="34" charset="0"/>
                <a:ea typeface="Kirang Haerang"/>
                <a:cs typeface="Arial" panose="020B0604020202020204" pitchFamily="34" charset="0"/>
              </a:rPr>
              <a:t>fifteen</a:t>
            </a:r>
          </a:p>
        </p:txBody>
      </p:sp>
      <p:sp>
        <p:nvSpPr>
          <p:cNvPr id="7" name="Facebook: Bùi Liễu">
            <a:extLst>
              <a:ext uri="{FF2B5EF4-FFF2-40B4-BE49-F238E27FC236}">
                <a16:creationId xmlns:a16="http://schemas.microsoft.com/office/drawing/2014/main" id="{6109BE0B-C1A3-BC89-4A48-4AEF9619BFCA}"/>
              </a:ext>
            </a:extLst>
          </p:cNvPr>
          <p:cNvSpPr txBox="1">
            <a:spLocks/>
          </p:cNvSpPr>
          <p:nvPr/>
        </p:nvSpPr>
        <p:spPr>
          <a:xfrm>
            <a:off x="5429053" y="778397"/>
            <a:ext cx="2428843" cy="109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9" tIns="137139" rIns="137139" bIns="13713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C0000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733" dirty="0">
                <a:solidFill>
                  <a:schemeClr val="tx1"/>
                </a:solidFill>
              </a:rPr>
              <a:t>/ˌ</a:t>
            </a:r>
            <a:r>
              <a:rPr lang="en-US" sz="3733" dirty="0" err="1">
                <a:solidFill>
                  <a:schemeClr val="tx1"/>
                </a:solidFill>
              </a:rPr>
              <a:t>fɪfˈtiːn</a:t>
            </a:r>
            <a:r>
              <a:rPr lang="en-US" sz="3733" dirty="0">
                <a:solidFill>
                  <a:schemeClr val="tx1"/>
                </a:solidFill>
              </a:rPr>
              <a:t>/</a:t>
            </a:r>
          </a:p>
        </p:txBody>
      </p:sp>
      <p:sp>
        <p:nvSpPr>
          <p:cNvPr id="8" name="Facebook: Bùi Liễu">
            <a:extLst>
              <a:ext uri="{FF2B5EF4-FFF2-40B4-BE49-F238E27FC236}">
                <a16:creationId xmlns:a16="http://schemas.microsoft.com/office/drawing/2014/main" id="{243EFA68-9099-85EE-C1BF-563919E49B8F}"/>
              </a:ext>
            </a:extLst>
          </p:cNvPr>
          <p:cNvSpPr txBox="1">
            <a:spLocks/>
          </p:cNvSpPr>
          <p:nvPr/>
        </p:nvSpPr>
        <p:spPr>
          <a:xfrm>
            <a:off x="5429053" y="1502275"/>
            <a:ext cx="2026920" cy="109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9" tIns="137139" rIns="137139" bIns="13713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C0000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l-GR" sz="3733" dirty="0">
                <a:solidFill>
                  <a:schemeClr val="tx1"/>
                </a:solidFill>
              </a:rPr>
              <a:t>/ˈθ</a:t>
            </a:r>
            <a:r>
              <a:rPr lang="en-US" sz="3733" dirty="0" err="1">
                <a:solidFill>
                  <a:schemeClr val="tx1"/>
                </a:solidFill>
              </a:rPr>
              <a:t>ɜːtɪ</a:t>
            </a:r>
            <a:r>
              <a:rPr lang="en-US" sz="3733" dirty="0">
                <a:solidFill>
                  <a:schemeClr val="tx1"/>
                </a:solidFill>
              </a:rPr>
              <a:t>/</a:t>
            </a:r>
          </a:p>
        </p:txBody>
      </p:sp>
      <p:sp>
        <p:nvSpPr>
          <p:cNvPr id="9" name="Bùi Liễu 0968142780">
            <a:extLst>
              <a:ext uri="{FF2B5EF4-FFF2-40B4-BE49-F238E27FC236}">
                <a16:creationId xmlns:a16="http://schemas.microsoft.com/office/drawing/2014/main" id="{AC785253-FF8F-F112-6A2C-3D49FB58DE61}"/>
              </a:ext>
            </a:extLst>
          </p:cNvPr>
          <p:cNvSpPr txBox="1">
            <a:spLocks/>
          </p:cNvSpPr>
          <p:nvPr/>
        </p:nvSpPr>
        <p:spPr>
          <a:xfrm>
            <a:off x="5640831" y="2408553"/>
            <a:ext cx="2994660" cy="109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9" tIns="137139" rIns="137139" bIns="13713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C0000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733" dirty="0">
                <a:solidFill>
                  <a:schemeClr val="tx1"/>
                </a:solidFill>
              </a:rPr>
              <a:t>/</a:t>
            </a:r>
            <a:r>
              <a:rPr lang="en-US" sz="3733" dirty="0" err="1">
                <a:solidFill>
                  <a:schemeClr val="tx1"/>
                </a:solidFill>
              </a:rPr>
              <a:t>fɔːtɪ</a:t>
            </a:r>
            <a:r>
              <a:rPr lang="en-US" sz="3733" dirty="0">
                <a:solidFill>
                  <a:schemeClr val="tx1"/>
                </a:solidFill>
              </a:rPr>
              <a:t> ˈ</a:t>
            </a:r>
            <a:r>
              <a:rPr lang="en-US" sz="3733" dirty="0" err="1">
                <a:solidFill>
                  <a:schemeClr val="tx1"/>
                </a:solidFill>
              </a:rPr>
              <a:t>faɪv</a:t>
            </a:r>
            <a:r>
              <a:rPr lang="en-US" sz="3733" dirty="0">
                <a:solidFill>
                  <a:schemeClr val="tx1"/>
                </a:solidFill>
              </a:rPr>
              <a:t>/</a:t>
            </a:r>
          </a:p>
        </p:txBody>
      </p:sp>
      <p:sp>
        <p:nvSpPr>
          <p:cNvPr id="10" name="Bùi Liễu 0968142780">
            <a:extLst>
              <a:ext uri="{FF2B5EF4-FFF2-40B4-BE49-F238E27FC236}">
                <a16:creationId xmlns:a16="http://schemas.microsoft.com/office/drawing/2014/main" id="{90840058-5216-B1EF-839D-B261058059E3}"/>
              </a:ext>
            </a:extLst>
          </p:cNvPr>
          <p:cNvSpPr txBox="1">
            <a:spLocks/>
          </p:cNvSpPr>
          <p:nvPr/>
        </p:nvSpPr>
        <p:spPr>
          <a:xfrm>
            <a:off x="8378198" y="778397"/>
            <a:ext cx="1907761" cy="109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9" tIns="137139" rIns="137139" bIns="13713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15</a:t>
            </a:r>
          </a:p>
        </p:txBody>
      </p:sp>
      <p:sp>
        <p:nvSpPr>
          <p:cNvPr id="11" name="Bùi Liễu 0968142780">
            <a:extLst>
              <a:ext uri="{FF2B5EF4-FFF2-40B4-BE49-F238E27FC236}">
                <a16:creationId xmlns:a16="http://schemas.microsoft.com/office/drawing/2014/main" id="{4A52FB30-204B-2FD7-C5CC-AA4E0D78D975}"/>
              </a:ext>
            </a:extLst>
          </p:cNvPr>
          <p:cNvSpPr txBox="1">
            <a:spLocks/>
          </p:cNvSpPr>
          <p:nvPr/>
        </p:nvSpPr>
        <p:spPr>
          <a:xfrm>
            <a:off x="8447909" y="1502275"/>
            <a:ext cx="1692139" cy="109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9" tIns="137139" rIns="137139" bIns="13713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30</a:t>
            </a:r>
          </a:p>
        </p:txBody>
      </p:sp>
      <p:sp>
        <p:nvSpPr>
          <p:cNvPr id="12" name="Bùi Liễu 0968142780">
            <a:extLst>
              <a:ext uri="{FF2B5EF4-FFF2-40B4-BE49-F238E27FC236}">
                <a16:creationId xmlns:a16="http://schemas.microsoft.com/office/drawing/2014/main" id="{1FD33F28-17FD-3668-4126-6AB4C30FA71E}"/>
              </a:ext>
            </a:extLst>
          </p:cNvPr>
          <p:cNvSpPr txBox="1">
            <a:spLocks/>
          </p:cNvSpPr>
          <p:nvPr/>
        </p:nvSpPr>
        <p:spPr>
          <a:xfrm>
            <a:off x="8664818" y="2397092"/>
            <a:ext cx="1815996" cy="109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9" tIns="137139" rIns="137139" bIns="13713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45</a:t>
            </a:r>
          </a:p>
        </p:txBody>
      </p:sp>
      <p:pic>
        <p:nvPicPr>
          <p:cNvPr id="13" name="Picture 2" descr="E:\LỚP 4\Liẽu bắt đầu soạn lớp 4 mới\Soạn lớp 4 mới\Dag soạn unit 2\ảnh chuẩn unit 2\Lesson 1\AM &amp; PM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33461"/>
          <a:stretch/>
        </p:blipFill>
        <p:spPr bwMode="auto">
          <a:xfrm>
            <a:off x="5094663" y="5134567"/>
            <a:ext cx="3331160" cy="1335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Facebook: Bùi Liễu">
            <a:extLst>
              <a:ext uri="{FF2B5EF4-FFF2-40B4-BE49-F238E27FC236}">
                <a16:creationId xmlns:a16="http://schemas.microsoft.com/office/drawing/2014/main" id="{ED5F570C-3D32-F900-632A-FB6C7D8F89BE}"/>
              </a:ext>
            </a:extLst>
          </p:cNvPr>
          <p:cNvSpPr txBox="1"/>
          <p:nvPr/>
        </p:nvSpPr>
        <p:spPr>
          <a:xfrm>
            <a:off x="2885869" y="3006875"/>
            <a:ext cx="1391743" cy="109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9" tIns="137139" rIns="137139" bIns="13713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48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</a:t>
            </a:r>
          </a:p>
        </p:txBody>
      </p:sp>
      <p:sp>
        <p:nvSpPr>
          <p:cNvPr id="15" name="Facebook: Bùi Liễu">
            <a:extLst>
              <a:ext uri="{FF2B5EF4-FFF2-40B4-BE49-F238E27FC236}">
                <a16:creationId xmlns:a16="http://schemas.microsoft.com/office/drawing/2014/main" id="{4633A253-1ED2-DC71-A52F-5DEA487D42E0}"/>
              </a:ext>
            </a:extLst>
          </p:cNvPr>
          <p:cNvSpPr txBox="1"/>
          <p:nvPr/>
        </p:nvSpPr>
        <p:spPr>
          <a:xfrm>
            <a:off x="2919509" y="3777263"/>
            <a:ext cx="1259947" cy="109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9" tIns="137139" rIns="137139" bIns="13713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48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PM</a:t>
            </a:r>
          </a:p>
        </p:txBody>
      </p:sp>
      <p:sp>
        <p:nvSpPr>
          <p:cNvPr id="16" name="Facebook: Bùi Liễu">
            <a:extLst>
              <a:ext uri="{FF2B5EF4-FFF2-40B4-BE49-F238E27FC236}">
                <a16:creationId xmlns:a16="http://schemas.microsoft.com/office/drawing/2014/main" id="{243EFA68-9099-85EE-C1BF-563919E49B8F}"/>
              </a:ext>
            </a:extLst>
          </p:cNvPr>
          <p:cNvSpPr txBox="1">
            <a:spLocks/>
          </p:cNvSpPr>
          <p:nvPr/>
        </p:nvSpPr>
        <p:spPr>
          <a:xfrm>
            <a:off x="5401794" y="3085168"/>
            <a:ext cx="2374497" cy="815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9" tIns="137139" rIns="137139" bIns="13713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C0000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l-GR" sz="3733" dirty="0">
                <a:solidFill>
                  <a:schemeClr val="tx1"/>
                </a:solidFill>
              </a:rPr>
              <a:t>/</a:t>
            </a:r>
            <a:r>
              <a:rPr lang="en-US" sz="3733" dirty="0">
                <a:solidFill>
                  <a:schemeClr val="tx1"/>
                </a:solidFill>
              </a:rPr>
              <a:t>ˈ</a:t>
            </a:r>
            <a:r>
              <a:rPr lang="en-US" sz="3733" dirty="0" err="1">
                <a:solidFill>
                  <a:schemeClr val="tx1"/>
                </a:solidFill>
              </a:rPr>
              <a:t>eɪ</a:t>
            </a:r>
            <a:r>
              <a:rPr lang="en-US" sz="3733" dirty="0">
                <a:solidFill>
                  <a:schemeClr val="tx1"/>
                </a:solidFill>
              </a:rPr>
              <a:t> </a:t>
            </a:r>
            <a:r>
              <a:rPr lang="en-US" sz="3733" dirty="0" err="1">
                <a:solidFill>
                  <a:schemeClr val="tx1"/>
                </a:solidFill>
              </a:rPr>
              <a:t>em</a:t>
            </a:r>
            <a:r>
              <a:rPr lang="en-US" sz="3733" dirty="0">
                <a:solidFill>
                  <a:schemeClr val="tx1"/>
                </a:solidFill>
              </a:rPr>
              <a:t>/</a:t>
            </a:r>
          </a:p>
        </p:txBody>
      </p:sp>
      <p:sp>
        <p:nvSpPr>
          <p:cNvPr id="17" name="Bùi Liễu 0968142780">
            <a:extLst>
              <a:ext uri="{FF2B5EF4-FFF2-40B4-BE49-F238E27FC236}">
                <a16:creationId xmlns:a16="http://schemas.microsoft.com/office/drawing/2014/main" id="{AC785253-FF8F-F112-6A2C-3D49FB58DE61}"/>
              </a:ext>
            </a:extLst>
          </p:cNvPr>
          <p:cNvSpPr txBox="1">
            <a:spLocks/>
          </p:cNvSpPr>
          <p:nvPr/>
        </p:nvSpPr>
        <p:spPr>
          <a:xfrm>
            <a:off x="5441755" y="3782285"/>
            <a:ext cx="3005717" cy="839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9" tIns="137139" rIns="137139" bIns="13713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C0000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733" dirty="0">
                <a:solidFill>
                  <a:schemeClr val="tx1"/>
                </a:solidFill>
              </a:rPr>
              <a:t>/ˈ</a:t>
            </a:r>
            <a:r>
              <a:rPr lang="en-US" sz="3733" dirty="0" err="1">
                <a:solidFill>
                  <a:schemeClr val="tx1"/>
                </a:solidFill>
              </a:rPr>
              <a:t>pɪ</a:t>
            </a:r>
            <a:r>
              <a:rPr lang="en-US" sz="3733" dirty="0">
                <a:solidFill>
                  <a:schemeClr val="tx1"/>
                </a:solidFill>
              </a:rPr>
              <a:t> </a:t>
            </a:r>
            <a:r>
              <a:rPr lang="en-US" sz="3733" dirty="0" err="1">
                <a:solidFill>
                  <a:schemeClr val="tx1"/>
                </a:solidFill>
              </a:rPr>
              <a:t>em</a:t>
            </a:r>
            <a:r>
              <a:rPr lang="en-US" sz="3733" dirty="0">
                <a:solidFill>
                  <a:schemeClr val="tx1"/>
                </a:solidFill>
              </a:rPr>
              <a:t>/</a:t>
            </a:r>
          </a:p>
        </p:txBody>
      </p:sp>
      <p:sp>
        <p:nvSpPr>
          <p:cNvPr id="18" name="Bùi Liễu 0968142780">
            <a:extLst>
              <a:ext uri="{FF2B5EF4-FFF2-40B4-BE49-F238E27FC236}">
                <a16:creationId xmlns:a16="http://schemas.microsoft.com/office/drawing/2014/main" id="{4A52FB30-204B-2FD7-C5CC-AA4E0D78D975}"/>
              </a:ext>
            </a:extLst>
          </p:cNvPr>
          <p:cNvSpPr txBox="1">
            <a:spLocks/>
          </p:cNvSpPr>
          <p:nvPr/>
        </p:nvSpPr>
        <p:spPr>
          <a:xfrm>
            <a:off x="8521975" y="3018495"/>
            <a:ext cx="2240099" cy="109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9" tIns="137139" rIns="137139" bIns="13713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Bùi Liễu 0968142780">
            <a:extLst>
              <a:ext uri="{FF2B5EF4-FFF2-40B4-BE49-F238E27FC236}">
                <a16:creationId xmlns:a16="http://schemas.microsoft.com/office/drawing/2014/main" id="{1FD33F28-17FD-3668-4126-6AB4C30FA71E}"/>
              </a:ext>
            </a:extLst>
          </p:cNvPr>
          <p:cNvSpPr txBox="1">
            <a:spLocks/>
          </p:cNvSpPr>
          <p:nvPr/>
        </p:nvSpPr>
        <p:spPr>
          <a:xfrm>
            <a:off x="8702918" y="3666971"/>
            <a:ext cx="2955682" cy="8743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9" tIns="137139" rIns="137139" bIns="13713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tối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2158" y="3953663"/>
            <a:ext cx="1366012" cy="69107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211" y="3178451"/>
            <a:ext cx="1366013" cy="696555"/>
          </a:xfrm>
          <a:prstGeom prst="rect">
            <a:avLst/>
          </a:prstGeom>
        </p:spPr>
      </p:pic>
      <p:grpSp>
        <p:nvGrpSpPr>
          <p:cNvPr id="22" name="Bùi Liễu 0968142780"/>
          <p:cNvGrpSpPr/>
          <p:nvPr/>
        </p:nvGrpSpPr>
        <p:grpSpPr>
          <a:xfrm>
            <a:off x="1320921" y="4589565"/>
            <a:ext cx="1299023" cy="1266865"/>
            <a:chOff x="1447800" y="1563624"/>
            <a:chExt cx="4032215" cy="4336092"/>
          </a:xfrm>
        </p:grpSpPr>
        <p:grpSp>
          <p:nvGrpSpPr>
            <p:cNvPr id="23" name="Group 22"/>
            <p:cNvGrpSpPr/>
            <p:nvPr/>
          </p:nvGrpSpPr>
          <p:grpSpPr>
            <a:xfrm>
              <a:off x="1447800" y="1563624"/>
              <a:ext cx="3541776" cy="4336092"/>
              <a:chOff x="1447800" y="1563624"/>
              <a:chExt cx="3541776" cy="4336092"/>
            </a:xfrm>
          </p:grpSpPr>
          <p:pic>
            <p:nvPicPr>
              <p:cNvPr id="25" name="Bùi Liễu 0968142780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24396" y="3289733"/>
                <a:ext cx="2768742" cy="2609983"/>
              </a:xfrm>
              <a:prstGeom prst="rect">
                <a:avLst/>
              </a:prstGeom>
            </p:spPr>
          </p:pic>
          <p:pic>
            <p:nvPicPr>
              <p:cNvPr id="26" name="Bùi Liễu 0968142780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47800" y="1563624"/>
                <a:ext cx="3541776" cy="1865376"/>
              </a:xfrm>
              <a:prstGeom prst="rect">
                <a:avLst/>
              </a:prstGeom>
            </p:spPr>
          </p:pic>
        </p:grpSp>
        <p:sp>
          <p:nvSpPr>
            <p:cNvPr id="24" name="Bùi Liễu 0968142780"/>
            <p:cNvSpPr/>
            <p:nvPr/>
          </p:nvSpPr>
          <p:spPr>
            <a:xfrm>
              <a:off x="4819153" y="2496312"/>
              <a:ext cx="660862" cy="732905"/>
            </a:xfrm>
            <a:prstGeom prst="leftArrow">
              <a:avLst>
                <a:gd name="adj1" fmla="val 55797"/>
                <a:gd name="adj2" fmla="val 42453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1"/>
            </a:p>
          </p:txBody>
        </p:sp>
      </p:grpSp>
      <p:sp>
        <p:nvSpPr>
          <p:cNvPr id="27" name="Bùi Liễu 0968142780">
            <a:extLst>
              <a:ext uri="{FF2B5EF4-FFF2-40B4-BE49-F238E27FC236}">
                <a16:creationId xmlns:a16="http://schemas.microsoft.com/office/drawing/2014/main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2885868" y="4447829"/>
            <a:ext cx="2293731" cy="863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9" tIns="137139" rIns="137139" bIns="13713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o’clock</a:t>
            </a:r>
          </a:p>
        </p:txBody>
      </p:sp>
      <p:sp>
        <p:nvSpPr>
          <p:cNvPr id="28" name="Bùi Liễu 0968142780">
            <a:extLst>
              <a:ext uri="{FF2B5EF4-FFF2-40B4-BE49-F238E27FC236}">
                <a16:creationId xmlns:a16="http://schemas.microsoft.com/office/drawing/2014/main" id="{1F98C004-E30B-92B7-86CF-66924C9CCABF}"/>
              </a:ext>
            </a:extLst>
          </p:cNvPr>
          <p:cNvSpPr txBox="1">
            <a:spLocks/>
          </p:cNvSpPr>
          <p:nvPr/>
        </p:nvSpPr>
        <p:spPr>
          <a:xfrm>
            <a:off x="5535042" y="4461861"/>
            <a:ext cx="1814945" cy="868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9" tIns="137139" rIns="137139" bIns="13713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C0000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733" dirty="0">
                <a:solidFill>
                  <a:schemeClr val="tx1"/>
                </a:solidFill>
              </a:rPr>
              <a:t>/</a:t>
            </a:r>
            <a:r>
              <a:rPr lang="en-US" sz="3733" dirty="0" err="1">
                <a:solidFill>
                  <a:schemeClr val="tx1"/>
                </a:solidFill>
              </a:rPr>
              <a:t>əˈklɒk</a:t>
            </a:r>
            <a:r>
              <a:rPr lang="en-US" sz="3733" dirty="0">
                <a:solidFill>
                  <a:schemeClr val="tx1"/>
                </a:solidFill>
              </a:rPr>
              <a:t>/</a:t>
            </a:r>
          </a:p>
        </p:txBody>
      </p:sp>
      <p:sp>
        <p:nvSpPr>
          <p:cNvPr id="29" name="Bùi Liễu 0968142780">
            <a:extLst>
              <a:ext uri="{FF2B5EF4-FFF2-40B4-BE49-F238E27FC236}">
                <a16:creationId xmlns:a16="http://schemas.microsoft.com/office/drawing/2014/main" id="{422AAFA4-E2D4-6A89-9417-25E052DC2DB1}"/>
              </a:ext>
            </a:extLst>
          </p:cNvPr>
          <p:cNvSpPr txBox="1">
            <a:spLocks/>
          </p:cNvSpPr>
          <p:nvPr/>
        </p:nvSpPr>
        <p:spPr>
          <a:xfrm>
            <a:off x="8447909" y="4410093"/>
            <a:ext cx="2985344" cy="109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9" tIns="137139" rIns="137139" bIns="13713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chẵn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577970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17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17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17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 (wav) Bui Lie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M (mp3)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rack 17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8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17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4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17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0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17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6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 (wav) Bui Lie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M (mp3)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8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rack 17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  <p:bldP spid="6" grpId="1"/>
      <p:bldP spid="7" grpId="0"/>
      <p:bldP spid="8" grpId="0"/>
      <p:bldP spid="9" grpId="0"/>
      <p:bldP spid="10" grpId="0"/>
      <p:bldP spid="11" grpId="0"/>
      <p:bldP spid="12" grpId="0"/>
      <p:bldP spid="14" grpId="0"/>
      <p:bldP spid="14" grpId="1"/>
      <p:bldP spid="15" grpId="0"/>
      <p:bldP spid="15" grpId="1"/>
      <p:bldP spid="16" grpId="0"/>
      <p:bldP spid="17" grpId="0"/>
      <p:bldP spid="18" grpId="0"/>
      <p:bldP spid="19" grpId="0"/>
      <p:bldP spid="27" grpId="0"/>
      <p:bldP spid="27" grpId="1"/>
      <p:bldP spid="28" grpId="0"/>
      <p:bldP spid="2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0968142780"/>
          <p:cNvCxnSpPr/>
          <p:nvPr/>
        </p:nvCxnSpPr>
        <p:spPr>
          <a:xfrm>
            <a:off x="1686821" y="3966996"/>
            <a:ext cx="2969055" cy="100349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Facebook: Bùi liễu"/>
          <p:cNvCxnSpPr>
            <a:stCxn id="9" idx="4"/>
          </p:cNvCxnSpPr>
          <p:nvPr/>
        </p:nvCxnSpPr>
        <p:spPr>
          <a:xfrm flipH="1">
            <a:off x="1783725" y="3849211"/>
            <a:ext cx="2801153" cy="112127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Facebook: Bùi Liễu"/>
          <p:cNvCxnSpPr/>
          <p:nvPr/>
        </p:nvCxnSpPr>
        <p:spPr>
          <a:xfrm>
            <a:off x="7641999" y="3966996"/>
            <a:ext cx="0" cy="100349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Facebook: Bùi Liễu"/>
          <p:cNvCxnSpPr/>
          <p:nvPr/>
        </p:nvCxnSpPr>
        <p:spPr>
          <a:xfrm>
            <a:off x="10690405" y="3908755"/>
            <a:ext cx="0" cy="100218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Decagon 7"/>
          <p:cNvSpPr/>
          <p:nvPr/>
        </p:nvSpPr>
        <p:spPr>
          <a:xfrm>
            <a:off x="1391537" y="3541220"/>
            <a:ext cx="383083" cy="344155"/>
          </a:xfrm>
          <a:prstGeom prst="decagon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9" name="Decagon 8"/>
          <p:cNvSpPr/>
          <p:nvPr/>
        </p:nvSpPr>
        <p:spPr>
          <a:xfrm>
            <a:off x="4452525" y="3505056"/>
            <a:ext cx="383083" cy="344155"/>
          </a:xfrm>
          <a:prstGeom prst="decagon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0" name="Bùi Liễu"/>
          <p:cNvSpPr/>
          <p:nvPr/>
        </p:nvSpPr>
        <p:spPr>
          <a:xfrm>
            <a:off x="7465519" y="3522585"/>
            <a:ext cx="383083" cy="344155"/>
          </a:xfrm>
          <a:prstGeom prst="decagon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1" name="Bùi Liễu"/>
          <p:cNvSpPr/>
          <p:nvPr/>
        </p:nvSpPr>
        <p:spPr>
          <a:xfrm>
            <a:off x="10493449" y="3505056"/>
            <a:ext cx="383083" cy="344155"/>
          </a:xfrm>
          <a:prstGeom prst="decagon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2" name="Bùi Liễu"/>
          <p:cNvSpPr/>
          <p:nvPr/>
        </p:nvSpPr>
        <p:spPr>
          <a:xfrm>
            <a:off x="3695798" y="872989"/>
            <a:ext cx="4881331" cy="882676"/>
          </a:xfrm>
          <a:prstGeom prst="rect">
            <a:avLst/>
          </a:prstGeom>
        </p:spPr>
        <p:txBody>
          <a:bodyPr wrap="square" lIns="91439" tIns="45719" rIns="91439" bIns="45719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4800" dirty="0"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Look and match.</a:t>
            </a:r>
          </a:p>
        </p:txBody>
      </p:sp>
      <p:sp>
        <p:nvSpPr>
          <p:cNvPr id="13" name="Bùi Liễu"/>
          <p:cNvSpPr txBox="1"/>
          <p:nvPr/>
        </p:nvSpPr>
        <p:spPr>
          <a:xfrm>
            <a:off x="9648053" y="4970457"/>
            <a:ext cx="2059348" cy="564322"/>
          </a:xfrm>
          <a:prstGeom prst="rect">
            <a:avLst/>
          </a:prstGeom>
          <a:solidFill>
            <a:srgbClr val="F8A45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3067" dirty="0">
                <a:solidFill>
                  <a:schemeClr val="tx1"/>
                </a:solidFill>
              </a:rPr>
              <a:t>o’clock</a:t>
            </a:r>
          </a:p>
        </p:txBody>
      </p:sp>
      <p:sp>
        <p:nvSpPr>
          <p:cNvPr id="14" name="Bùi Liễu"/>
          <p:cNvSpPr txBox="1"/>
          <p:nvPr/>
        </p:nvSpPr>
        <p:spPr>
          <a:xfrm>
            <a:off x="3583043" y="4972043"/>
            <a:ext cx="2085992" cy="564322"/>
          </a:xfrm>
          <a:prstGeom prst="rect">
            <a:avLst/>
          </a:prstGeom>
          <a:solidFill>
            <a:srgbClr val="F8A45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3067" dirty="0">
                <a:solidFill>
                  <a:schemeClr val="tx1"/>
                </a:solidFill>
              </a:rPr>
              <a:t>thirty</a:t>
            </a:r>
          </a:p>
        </p:txBody>
      </p:sp>
      <p:sp>
        <p:nvSpPr>
          <p:cNvPr id="15" name="Bùi Liễu"/>
          <p:cNvSpPr txBox="1"/>
          <p:nvPr/>
        </p:nvSpPr>
        <p:spPr>
          <a:xfrm>
            <a:off x="531589" y="4998156"/>
            <a:ext cx="2113456" cy="564322"/>
          </a:xfrm>
          <a:prstGeom prst="rect">
            <a:avLst/>
          </a:prstGeom>
          <a:solidFill>
            <a:srgbClr val="F8A45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3067" dirty="0">
                <a:solidFill>
                  <a:schemeClr val="tx1"/>
                </a:solidFill>
              </a:rPr>
              <a:t>fifteen</a:t>
            </a:r>
          </a:p>
        </p:txBody>
      </p:sp>
      <p:sp>
        <p:nvSpPr>
          <p:cNvPr id="16" name="Bùi Liễu"/>
          <p:cNvSpPr txBox="1"/>
          <p:nvPr/>
        </p:nvSpPr>
        <p:spPr>
          <a:xfrm>
            <a:off x="6723702" y="4972043"/>
            <a:ext cx="1866217" cy="564322"/>
          </a:xfrm>
          <a:prstGeom prst="rect">
            <a:avLst/>
          </a:prstGeom>
          <a:solidFill>
            <a:srgbClr val="F8A45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3067" dirty="0">
                <a:solidFill>
                  <a:schemeClr val="tx1"/>
                </a:solidFill>
              </a:rPr>
              <a:t>forty-five</a:t>
            </a:r>
          </a:p>
        </p:txBody>
      </p:sp>
      <p:sp>
        <p:nvSpPr>
          <p:cNvPr id="17" name="Bùi Liễu"/>
          <p:cNvSpPr/>
          <p:nvPr/>
        </p:nvSpPr>
        <p:spPr>
          <a:xfrm>
            <a:off x="1400641" y="5576689"/>
            <a:ext cx="383083" cy="344155"/>
          </a:xfrm>
          <a:prstGeom prst="decagon">
            <a:avLst/>
          </a:prstGeom>
          <a:solidFill>
            <a:schemeClr val="accent6">
              <a:lumMod val="60000"/>
              <a:lumOff val="40000"/>
            </a:schemeClr>
          </a:solidFill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/>
            <a:r>
              <a:rPr lang="en-US" sz="2667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</a:t>
            </a:r>
          </a:p>
        </p:txBody>
      </p:sp>
      <p:sp>
        <p:nvSpPr>
          <p:cNvPr id="18" name="Bùi Liễu"/>
          <p:cNvSpPr/>
          <p:nvPr/>
        </p:nvSpPr>
        <p:spPr>
          <a:xfrm>
            <a:off x="4464333" y="5579652"/>
            <a:ext cx="383083" cy="344155"/>
          </a:xfrm>
          <a:prstGeom prst="decagon">
            <a:avLst/>
          </a:prstGeom>
          <a:solidFill>
            <a:schemeClr val="accent6">
              <a:lumMod val="60000"/>
              <a:lumOff val="40000"/>
            </a:schemeClr>
          </a:solidFill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/>
            <a:r>
              <a:rPr lang="en-US" sz="2667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</a:t>
            </a:r>
          </a:p>
        </p:txBody>
      </p:sp>
      <p:sp>
        <p:nvSpPr>
          <p:cNvPr id="19" name="Bùi Liễu"/>
          <p:cNvSpPr/>
          <p:nvPr/>
        </p:nvSpPr>
        <p:spPr>
          <a:xfrm>
            <a:off x="7465519" y="5624065"/>
            <a:ext cx="383083" cy="344155"/>
          </a:xfrm>
          <a:prstGeom prst="decagon">
            <a:avLst/>
          </a:prstGeom>
          <a:solidFill>
            <a:schemeClr val="accent6">
              <a:lumMod val="60000"/>
              <a:lumOff val="40000"/>
            </a:schemeClr>
          </a:solidFill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/>
            <a:r>
              <a:rPr lang="en-US" sz="2667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</a:t>
            </a:r>
          </a:p>
        </p:txBody>
      </p:sp>
      <p:sp>
        <p:nvSpPr>
          <p:cNvPr id="20" name="Bùi Liễu"/>
          <p:cNvSpPr/>
          <p:nvPr/>
        </p:nvSpPr>
        <p:spPr>
          <a:xfrm>
            <a:off x="10510273" y="5562445"/>
            <a:ext cx="383083" cy="344155"/>
          </a:xfrm>
          <a:prstGeom prst="decagon">
            <a:avLst/>
          </a:prstGeom>
          <a:solidFill>
            <a:schemeClr val="accent6">
              <a:lumMod val="60000"/>
              <a:lumOff val="40000"/>
            </a:schemeClr>
          </a:solidFill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/>
            <a:r>
              <a:rPr lang="en-US" sz="2667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</a:t>
            </a:r>
          </a:p>
        </p:txBody>
      </p:sp>
      <p:sp>
        <p:nvSpPr>
          <p:cNvPr id="21" name="Bùi Liễu"/>
          <p:cNvSpPr/>
          <p:nvPr/>
        </p:nvSpPr>
        <p:spPr>
          <a:xfrm>
            <a:off x="3798448" y="2027729"/>
            <a:ext cx="1714853" cy="1477328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880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15</a:t>
            </a:r>
          </a:p>
        </p:txBody>
      </p:sp>
      <p:sp>
        <p:nvSpPr>
          <p:cNvPr id="22" name="Bùi Liễu"/>
          <p:cNvSpPr/>
          <p:nvPr/>
        </p:nvSpPr>
        <p:spPr>
          <a:xfrm>
            <a:off x="725652" y="2022290"/>
            <a:ext cx="1714853" cy="1477328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8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30</a:t>
            </a:r>
          </a:p>
        </p:txBody>
      </p:sp>
      <p:sp>
        <p:nvSpPr>
          <p:cNvPr id="23" name="Bùi Liễu 0968142780"/>
          <p:cNvSpPr/>
          <p:nvPr/>
        </p:nvSpPr>
        <p:spPr>
          <a:xfrm>
            <a:off x="7000472" y="2022290"/>
            <a:ext cx="1714853" cy="1477328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8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45</a:t>
            </a:r>
          </a:p>
        </p:txBody>
      </p:sp>
      <p:grpSp>
        <p:nvGrpSpPr>
          <p:cNvPr id="24" name="Bùi Liễu 0968142780"/>
          <p:cNvGrpSpPr/>
          <p:nvPr/>
        </p:nvGrpSpPr>
        <p:grpSpPr>
          <a:xfrm>
            <a:off x="9832421" y="1577798"/>
            <a:ext cx="1690608" cy="1776444"/>
            <a:chOff x="1447800" y="1563624"/>
            <a:chExt cx="4032215" cy="4336092"/>
          </a:xfrm>
        </p:grpSpPr>
        <p:grpSp>
          <p:nvGrpSpPr>
            <p:cNvPr id="25" name="Group 24"/>
            <p:cNvGrpSpPr/>
            <p:nvPr/>
          </p:nvGrpSpPr>
          <p:grpSpPr>
            <a:xfrm>
              <a:off x="1447800" y="1563624"/>
              <a:ext cx="3541776" cy="4336092"/>
              <a:chOff x="1447800" y="1563624"/>
              <a:chExt cx="3541776" cy="4336092"/>
            </a:xfrm>
          </p:grpSpPr>
          <p:pic>
            <p:nvPicPr>
              <p:cNvPr id="27" name="Bùi Liễu 0968142780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24396" y="3289733"/>
                <a:ext cx="2768742" cy="2609983"/>
              </a:xfrm>
              <a:prstGeom prst="rect">
                <a:avLst/>
              </a:prstGeom>
            </p:spPr>
          </p:pic>
          <p:pic>
            <p:nvPicPr>
              <p:cNvPr id="28" name="Bùi Liễu 0968142780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47800" y="1563624"/>
                <a:ext cx="3541776" cy="1865376"/>
              </a:xfrm>
              <a:prstGeom prst="rect">
                <a:avLst/>
              </a:prstGeom>
            </p:spPr>
          </p:pic>
        </p:grpSp>
        <p:sp>
          <p:nvSpPr>
            <p:cNvPr id="26" name="Bùi Liễu 0968142780"/>
            <p:cNvSpPr/>
            <p:nvPr/>
          </p:nvSpPr>
          <p:spPr>
            <a:xfrm>
              <a:off x="4819153" y="2496312"/>
              <a:ext cx="660862" cy="732905"/>
            </a:xfrm>
            <a:prstGeom prst="leftArrow">
              <a:avLst>
                <a:gd name="adj1" fmla="val 55797"/>
                <a:gd name="adj2" fmla="val 42453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1"/>
            </a:p>
          </p:txBody>
        </p:sp>
      </p:grpSp>
    </p:spTree>
    <p:extLst>
      <p:ext uri="{BB962C8B-B14F-4D97-AF65-F5344CB8AC3E}">
        <p14:creationId xmlns:p14="http://schemas.microsoft.com/office/powerpoint/2010/main" val="874035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17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17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17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17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1826</TotalTime>
  <Words>627</Words>
  <Application>Microsoft Office PowerPoint</Application>
  <PresentationFormat>Widescreen</PresentationFormat>
  <Paragraphs>195</Paragraphs>
  <Slides>34</Slides>
  <Notes>12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2" baseType="lpstr">
      <vt:lpstr>Comic Sans MS</vt:lpstr>
      <vt:lpstr>Bauhaus 93</vt:lpstr>
      <vt:lpstr>Berlin Sans FB Demi</vt:lpstr>
      <vt:lpstr>Kirang Haerang</vt:lpstr>
      <vt:lpstr>Arial</vt:lpstr>
      <vt:lpstr>Tahoma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214</cp:revision>
  <dcterms:created xsi:type="dcterms:W3CDTF">2006-08-16T00:00:00Z</dcterms:created>
  <dcterms:modified xsi:type="dcterms:W3CDTF">2025-10-07T07:17:43Z</dcterms:modified>
</cp:coreProperties>
</file>