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712" r:id="rId3"/>
    <p:sldMasterId id="2147483714" r:id="rId4"/>
    <p:sldMasterId id="2147483751" r:id="rId5"/>
    <p:sldMasterId id="2147483769" r:id="rId6"/>
    <p:sldMasterId id="2147483781" r:id="rId7"/>
  </p:sldMasterIdLst>
  <p:notesMasterIdLst>
    <p:notesMasterId r:id="rId21"/>
  </p:notesMasterIdLst>
  <p:sldIdLst>
    <p:sldId id="315" r:id="rId8"/>
    <p:sldId id="314" r:id="rId9"/>
    <p:sldId id="316" r:id="rId10"/>
    <p:sldId id="260" r:id="rId11"/>
    <p:sldId id="311" r:id="rId12"/>
    <p:sldId id="290" r:id="rId13"/>
    <p:sldId id="318" r:id="rId14"/>
    <p:sldId id="317" r:id="rId15"/>
    <p:sldId id="319" r:id="rId16"/>
    <p:sldId id="293" r:id="rId17"/>
    <p:sldId id="271" r:id="rId18"/>
    <p:sldId id="272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>
        <p:scale>
          <a:sx n="76" d="100"/>
          <a:sy n="76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3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93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học</a:t>
            </a:r>
            <a:r>
              <a:rPr kumimoji="0" lang="en-US" altLang="zh-CN" sz="6000" b="1" i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60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kumimoji="0" lang="en-US" altLang="zh-CN" sz="6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BDF7CB-F732-4D19-9516-FA4F2B06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88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6442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6330" y="1044575"/>
            <a:ext cx="780542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endParaRPr lang="en-US" altLang="zh-CN" sz="2800" dirty="0">
              <a:solidFill>
                <a:srgbClr val="C0000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330" y="22453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Tìm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những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câu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tả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cảnh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vật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khi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dạy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endParaRPr lang="en-US" altLang="zh-CN" sz="2800" dirty="0">
              <a:solidFill>
                <a:srgbClr val="C0000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đưa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thoảng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hương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nhài</a:t>
            </a:r>
            <a:endParaRPr lang="en-US" sz="2600" dirty="0">
              <a:solidFill>
                <a:sysClr val="windowText" lastClr="000000"/>
              </a:solidFill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ghé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vào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cửa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lớp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          Kể </a:t>
            </a: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cô dạy tập viết, giảng bài... 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           Bạn </a:t>
            </a: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nhỏ rất yêu quý cô giáo của mình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23640" y="81280"/>
            <a:ext cx="8206105" cy="663311"/>
            <a:chOff x="708943" y="6110866"/>
            <a:chExt cx="5825836" cy="663166"/>
          </a:xfrm>
        </p:grpSpPr>
        <p:sp>
          <p:nvSpPr>
            <p:cNvPr id="16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25" y="221673"/>
            <a:ext cx="3541857" cy="6414654"/>
          </a:xfrm>
          <a:prstGeom prst="rect">
            <a:avLst/>
          </a:prstGeom>
        </p:spPr>
      </p:pic>
      <p:pic>
        <p:nvPicPr>
          <p:cNvPr id="8194" name="Picture 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95323" y="547255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" y="-1386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lang="en-US" sz="44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2900030"/>
            <a:ext cx="7272655" cy="286004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algn="just"/>
            <a:r>
              <a:rPr lang="en-US" sz="320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b. </a:t>
            </a:r>
            <a:r>
              <a:rPr lang="en-US" sz="3200" smtClean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W</a:t>
            </a:r>
            <a:r>
              <a:rPr lang="en-US" sz="320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oa!Con rất thích món quà này! Cảm ơn bố mẹ!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9100" y="124418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</a:t>
            </a:r>
          </a:p>
        </p:txBody>
      </p:sp>
      <p:pic>
        <p:nvPicPr>
          <p:cNvPr id="9218" name="Picture 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58838" y="5805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061" y="547914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01" y="553719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1802995"/>
            <a:ext cx="7412181" cy="4445404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7592289" y="1815679"/>
            <a:ext cx="442964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</a:t>
            </a:r>
            <a:r>
              <a:rPr lang="en-US" sz="4000" smtClean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 rất yêu quý cô</a:t>
            </a:r>
            <a:endParaRPr lang="en-US" sz="400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  <a:p>
            <a:r>
              <a:rPr lang="en-US" sz="40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4000" smtClean="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Em rất biết ơn và kính trọng thầy.</a:t>
            </a:r>
            <a:endParaRPr lang="en-US" sz="400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242" name="Picture 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5473" y="545303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92692" y="-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69590" y="551542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96932"/>
              </p:ext>
            </p:extLst>
          </p:nvPr>
        </p:nvGraphicFramePr>
        <p:xfrm>
          <a:off x="138545" y="166255"/>
          <a:ext cx="11928764" cy="504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545" y="166255"/>
                        <a:ext cx="11928764" cy="5043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960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11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742" y="640834"/>
            <a:ext cx="1052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bảy</a:t>
            </a:r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7485" y="1650193"/>
            <a:ext cx="654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Tập</a:t>
            </a:r>
            <a:r>
              <a:rPr lang="en-US" sz="54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đọc</a:t>
            </a:r>
            <a:endParaRPr lang="en-US" sz="5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D9D3B5C3-5409-4E6E-A27C-822372CA9A7F}"/>
              </a:ext>
            </a:extLst>
          </p:cNvPr>
          <p:cNvSpPr txBox="1"/>
          <p:nvPr/>
        </p:nvSpPr>
        <p:spPr>
          <a:xfrm>
            <a:off x="262889" y="2433794"/>
            <a:ext cx="11648867" cy="1315739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: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5400" b="1" dirty="0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dirty="0"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2115" y="35245"/>
            <a:ext cx="11228070" cy="1222444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</a:t>
            </a:r>
            <a:r>
              <a:rPr lang="en-US" sz="5700" b="1" err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lớp</a:t>
            </a:r>
            <a:r>
              <a:rPr lang="en-US" sz="57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  <a:r>
              <a:rPr lang="en-US" sz="5700" b="1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em</a:t>
            </a:r>
            <a:endParaRPr lang="en-US" sz="57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4437" y="1257689"/>
            <a:ext cx="9850582" cy="4990711"/>
          </a:xfrm>
          <a:prstGeom prst="rect">
            <a:avLst/>
          </a:prstGeom>
        </p:spPr>
      </p:pic>
      <p:pic>
        <p:nvPicPr>
          <p:cNvPr id="2050" name="Picture 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18562" y="3708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424B5F-0445-48D2-98A5-4B1BCF2A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" t="4519" r="1233" b="7851"/>
          <a:stretch/>
        </p:blipFill>
        <p:spPr>
          <a:xfrm>
            <a:off x="1" y="96565"/>
            <a:ext cx="12192000" cy="67614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062264" y="337827"/>
            <a:ext cx="8035047" cy="1774923"/>
          </a:xfrm>
          <a:prstGeom prst="rect">
            <a:avLst/>
          </a:prstGeom>
          <a:noFill/>
        </p:spPr>
        <p:txBody>
          <a:bodyPr wrap="square" lIns="91284" tIns="45695" rIns="91284" bIns="45695" rtlCol="0">
            <a:spAutoFit/>
          </a:bodyPr>
          <a:lstStyle/>
          <a:p>
            <a:pPr algn="ctr" defTabSz="913176">
              <a:defRPr/>
            </a:pP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lắng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thầm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nhé</a:t>
            </a:r>
            <a:r>
              <a:rPr lang="en-US" sz="5467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098" name="Picture 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7354" y="12427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38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43367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4000" dirty="0">
              <a:solidFill>
                <a:srgbClr val="C0000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31211" y="685800"/>
            <a:ext cx="56829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Cũng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rồi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Đáp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“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Chào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ạ!”</a:t>
            </a: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mỉm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cười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thật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 smtClean="0">
                <a:latin typeface="Arial-Rounded" panose="020B0500000000000000" charset="0"/>
                <a:cs typeface="Arial-Rounded" panose="020B0500000000000000" charset="0"/>
              </a:rPr>
              <a:t>tươi</a:t>
            </a:r>
            <a:r>
              <a:rPr lang="en-US" sz="255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dạy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viết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Gió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đưa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thoảng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hương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nhài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Nắng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ghé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Xem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 smtClean="0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55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giảng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Ấm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vở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thơm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tho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thương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ngắm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mãi</a:t>
            </a:r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mười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 smtClean="0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255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r>
              <a:rPr lang="en-US" sz="2550" dirty="0" smtClean="0">
                <a:latin typeface="Arial-Rounded" panose="020B0500000000000000" charset="0"/>
                <a:cs typeface="Arial-Rounded" panose="020B0500000000000000" charset="0"/>
              </a:rPr>
              <a:t>              (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Nguyễn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Xuân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550" dirty="0" err="1">
                <a:latin typeface="Arial-Rounded" panose="020B0500000000000000" charset="0"/>
                <a:cs typeface="Arial-Rounded" panose="020B0500000000000000" charset="0"/>
              </a:rPr>
              <a:t>Sanh</a:t>
            </a:r>
            <a:r>
              <a:rPr lang="en-US" sz="2550" dirty="0">
                <a:latin typeface="Arial-Rounded" panose="020B0500000000000000" charset="0"/>
                <a:cs typeface="Arial-Rounded" panose="020B0500000000000000" charset="0"/>
              </a:rPr>
              <a:t>)</a:t>
            </a:r>
          </a:p>
          <a:p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8066" y="286960"/>
            <a:ext cx="5502614" cy="6278418"/>
          </a:xfrm>
          <a:prstGeom prst="rect">
            <a:avLst/>
          </a:prstGeom>
        </p:spPr>
      </p:pic>
      <p:pic>
        <p:nvPicPr>
          <p:cNvPr id="5122" name="Picture 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95" y="543362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" y="12827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0738" y="546461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28" y="2854207"/>
            <a:ext cx="147637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113449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7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6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"/>
          <p:cNvSpPr/>
          <p:nvPr/>
        </p:nvSpPr>
        <p:spPr>
          <a:xfrm>
            <a:off x="1814192" y="3582443"/>
            <a:ext cx="8846546" cy="876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r>
              <a:rPr lang="vi-VN" altLang="zh-CN" sz="2800" dirty="0" smtClean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  <a:endParaRPr lang="en-US" altLang="zh-CN" sz="2800" dirty="0">
              <a:solidFill>
                <a:srgbClr val="C0000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31212" y="460692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4000" dirty="0">
              <a:solidFill>
                <a:srgbClr val="C0000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31212" y="1227550"/>
            <a:ext cx="46683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Cũng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rồi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Đáp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“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Chào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ạ!”</a:t>
            </a:r>
          </a:p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mỉm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cười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thật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 smtClean="0">
                <a:latin typeface="Arial-Rounded" panose="020B0500000000000000" charset="0"/>
                <a:cs typeface="Arial-Rounded" panose="020B0500000000000000" charset="0"/>
              </a:rPr>
              <a:t>tươi</a:t>
            </a:r>
            <a:r>
              <a:rPr lang="en-US" sz="28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122" name="Picture 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95" y="543362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" y="12827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0738" y="546461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20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1904103" y="5013567"/>
            <a:ext cx="6861278" cy="737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 smtClean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r>
              <a:rPr lang="vi-VN" altLang="zh-CN" sz="2800" dirty="0" smtClean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.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/>
      <p:bldP spid="5" grpId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1131211" y="1022915"/>
            <a:ext cx="5682948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dạy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viết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Gió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đưa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thoảng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hương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nhài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Nắng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ghé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Xem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 smtClean="0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8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55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1220732" y="669537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4000" dirty="0">
              <a:solidFill>
                <a:srgbClr val="C0000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矩形 10"/>
          <p:cNvSpPr/>
          <p:nvPr/>
        </p:nvSpPr>
        <p:spPr>
          <a:xfrm>
            <a:off x="1752373" y="3677912"/>
            <a:ext cx="9696415" cy="818931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Tìm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những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câu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tả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cảnh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vật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khi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dạy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800" dirty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r>
              <a:rPr lang="vi-VN" altLang="zh-CN" sz="2800" smtClean="0">
                <a:solidFill>
                  <a:srgbClr val="C0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  <a:endParaRPr lang="en-US" altLang="zh-CN" sz="2800" dirty="0">
              <a:solidFill>
                <a:srgbClr val="C0000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2636442" y="4655928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đưa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thoảng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hương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nhài</a:t>
            </a:r>
            <a:endParaRPr lang="en-US" sz="2600" dirty="0">
              <a:solidFill>
                <a:sysClr val="windowText" lastClr="000000"/>
              </a:solidFill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ghé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vào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cửa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lớp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/>
      <p:bldP spid="7" grpId="1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427</Words>
  <Application>Microsoft Office PowerPoint</Application>
  <PresentationFormat>Custom</PresentationFormat>
  <Paragraphs>62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1_Office 主题​​</vt:lpstr>
      <vt:lpstr>3_Office Theme</vt:lpstr>
      <vt:lpstr>4_Office Theme</vt:lpstr>
      <vt:lpstr>2_Office 主题​​</vt:lpstr>
      <vt:lpstr>7_Office Theme</vt:lpstr>
      <vt:lpstr>Trek</vt:lpstr>
      <vt:lpstr>2_Office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Windows User</cp:lastModifiedBy>
  <cp:revision>38</cp:revision>
  <dcterms:created xsi:type="dcterms:W3CDTF">2021-05-24T04:43:32Z</dcterms:created>
  <dcterms:modified xsi:type="dcterms:W3CDTF">2022-09-27T23:51:11Z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