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424" r:id="rId3"/>
    <p:sldId id="425" r:id="rId4"/>
    <p:sldId id="426" r:id="rId6"/>
    <p:sldId id="372" r:id="rId7"/>
    <p:sldId id="374" r:id="rId8"/>
    <p:sldId id="429" r:id="rId9"/>
    <p:sldId id="396" r:id="rId10"/>
    <p:sldId id="406" r:id="rId11"/>
    <p:sldId id="427" r:id="rId12"/>
  </p:sldIdLst>
  <p:sldSz cx="6858000" cy="5143500"/>
  <p:notesSz cx="6858000" cy="9144000"/>
  <p:embeddedFontLst>
    <p:embeddedFont>
      <p:font typeface="SimSun" panose="02010600030101010101" pitchFamily="2" charset="-122"/>
      <p:regular r:id="rId16"/>
    </p:embeddedFont>
    <p:embeddedFont>
      <p:font typeface="Kalam" panose="02000000000000000000"/>
      <p:regular r:id="rId17"/>
    </p:embeddedFont>
    <p:embeddedFont>
      <p:font typeface="Montserrat" panose="00000500000000000000"/>
      <p:regular r:id="rId18"/>
    </p:embeddedFont>
    <p:embeddedFont>
      <p:font typeface="Microsoft YaHei" panose="020B0503020204020204" charset="-122"/>
      <p:regular r:id="rId19"/>
    </p:embeddedFont>
    <p:embeddedFont>
      <p:font typeface="Montserrat Medium" panose="00000600000000000000" pitchFamily="2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>
        <p:scale>
          <a:sx n="50" d="100"/>
          <a:sy n="50" d="100"/>
        </p:scale>
        <p:origin x="216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10.fntdata"/><Relationship Id="rId24" Type="http://schemas.openxmlformats.org/officeDocument/2006/relationships/font" Target="fonts/font9.fntdata"/><Relationship Id="rId23" Type="http://schemas.openxmlformats.org/officeDocument/2006/relationships/font" Target="fonts/font8.fntdata"/><Relationship Id="rId22" Type="http://schemas.openxmlformats.org/officeDocument/2006/relationships/font" Target="fonts/font7.fntdata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3F987B-DE19-476E-877C-CADB61712102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C02AEFD-FEDB-4542-BE9E-D4DED9AFC90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7655" indent="0" algn="ctr">
              <a:buNone/>
              <a:defRPr sz="1300"/>
            </a:lvl2pPr>
            <a:lvl3pPr marL="575310" indent="0" algn="ctr">
              <a:buNone/>
              <a:defRPr sz="1200"/>
            </a:lvl3pPr>
            <a:lvl4pPr marL="863600" indent="0" algn="ctr">
              <a:buNone/>
              <a:defRPr sz="1000"/>
            </a:lvl4pPr>
            <a:lvl5pPr marL="1151255" indent="0" algn="ctr">
              <a:buNone/>
              <a:defRPr sz="1000"/>
            </a:lvl5pPr>
            <a:lvl6pPr marL="1438910" indent="0" algn="ctr">
              <a:buNone/>
              <a:defRPr sz="1000"/>
            </a:lvl6pPr>
            <a:lvl7pPr marL="1726565" indent="0" algn="ctr">
              <a:buNone/>
              <a:defRPr sz="1000"/>
            </a:lvl7pPr>
            <a:lvl8pPr marL="2014855" indent="0" algn="ctr">
              <a:buNone/>
              <a:defRPr sz="1000"/>
            </a:lvl8pPr>
            <a:lvl9pPr marL="2302510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19616" y="3189685"/>
            <a:ext cx="514350" cy="685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0000500000000000000"/>
              <a:buChar char="●"/>
              <a:defRPr sz="1800"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●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0000500000000000000"/>
              <a:buChar char="○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0000500000000000000"/>
              <a:buChar char="■"/>
              <a:defRPr>
                <a:solidFill>
                  <a:schemeClr val="dk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hdphoto" Target="../media/image19.wdp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331080" y="2456065"/>
            <a:ext cx="6537842" cy="2685758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67"/>
          <p:cNvSpPr txBox="1"/>
          <p:nvPr/>
        </p:nvSpPr>
        <p:spPr>
          <a:xfrm>
            <a:off x="2201545" y="1474574"/>
            <a:ext cx="2397209" cy="1597053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lvl="1" algn="ctr" defTabSz="768350">
              <a:buClrTx/>
              <a:defRPr/>
            </a:pPr>
            <a:r>
              <a:rPr lang="en-US" altLang="zh-CN" sz="5000" kern="1200" spc="189" dirty="0" err="1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5000" kern="1200" spc="189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1+ 2 </a:t>
            </a:r>
            <a:endParaRPr lang="zh-CN" altLang="en-US" sz="5000" kern="1200" spc="189" dirty="0">
              <a:solidFill>
                <a:srgbClr val="FFFFFF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4" name="Google Shape;184;p27"/>
          <p:cNvGrpSpPr/>
          <p:nvPr/>
        </p:nvGrpSpPr>
        <p:grpSpPr>
          <a:xfrm>
            <a:off x="202679" y="363029"/>
            <a:ext cx="152360" cy="301197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415785" y="425253"/>
            <a:ext cx="152360" cy="301197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633232" y="425253"/>
            <a:ext cx="152360" cy="301197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5938305" y="351515"/>
            <a:ext cx="152360" cy="301197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6151411" y="413738"/>
            <a:ext cx="152360" cy="301197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6368858" y="413738"/>
            <a:ext cx="152360" cy="301197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defTabSz="575945">
                <a:defRPr/>
              </a:pPr>
              <a:endParaRPr sz="900" kern="1200"/>
            </a:p>
          </p:txBody>
        </p:sp>
      </p:grpSp>
      <p:pic>
        <p:nvPicPr>
          <p:cNvPr id="46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277" y="499661"/>
            <a:ext cx="6720969" cy="4361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TextBox 46"/>
          <p:cNvSpPr txBox="1"/>
          <p:nvPr/>
        </p:nvSpPr>
        <p:spPr>
          <a:xfrm>
            <a:off x="812433" y="2516567"/>
            <a:ext cx="5095653" cy="981500"/>
          </a:xfrm>
          <a:prstGeom prst="rect">
            <a:avLst/>
          </a:prstGeom>
          <a:noFill/>
        </p:spPr>
        <p:txBody>
          <a:bodyPr wrap="square" lIns="57607" tIns="28804" rIns="57607" bIns="28804">
            <a:spAutoFit/>
          </a:bodyPr>
          <a:lstStyle/>
          <a:p>
            <a:pPr algn="ctr" defTabSz="575945">
              <a:buClrTx/>
              <a:defRPr/>
            </a:pPr>
            <a:r>
              <a:rPr lang="en-US" altLang="zh-CN" sz="30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lang="en-US" altLang="zh-CN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0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lang="en-US" altLang="zh-CN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0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lang="en-US" altLang="zh-CN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0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lang="en-US" altLang="zh-CN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0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lang="en-US" altLang="zh-CN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30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lang="en-US" altLang="zh-CN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endParaRPr lang="en-US" altLang="zh-CN" sz="3000" b="1" i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  <a:p>
            <a:pPr algn="ctr" defTabSz="575945">
              <a:buClrTx/>
              <a:defRPr/>
            </a:pPr>
            <a:r>
              <a:rPr lang="en-US" altLang="zh-CN" sz="30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lang="en-US" altLang="zh-CN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lang="en-US" altLang="zh-CN" sz="30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lang="en-US" altLang="zh-CN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lang="en-US" altLang="zh-CN" sz="300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lang="en-US" altLang="zh-CN" sz="3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endParaRPr lang="en-US" altLang="zh-CN" sz="3000" b="1" i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60772"/>
            <a:ext cx="51435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10" y="1132285"/>
            <a:ext cx="44672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98" y="746522"/>
            <a:ext cx="1075134" cy="15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31" y="679849"/>
            <a:ext cx="834629" cy="137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6" y="3162301"/>
            <a:ext cx="3459956" cy="113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组合 10"/>
          <p:cNvGrpSpPr/>
          <p:nvPr/>
        </p:nvGrpSpPr>
        <p:grpSpPr bwMode="auto">
          <a:xfrm rot="6329695" flipH="1">
            <a:off x="4317802" y="2269927"/>
            <a:ext cx="950119" cy="486965"/>
            <a:chOff x="9015984" y="2528554"/>
            <a:chExt cx="2157344" cy="1473489"/>
          </a:xfrm>
        </p:grpSpPr>
        <p:sp>
          <p:nvSpPr>
            <p:cNvPr id="8201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2147483646 w 143"/>
                <a:gd name="T1" fmla="*/ 2147483646 h 90"/>
                <a:gd name="T2" fmla="*/ 2147483646 w 143"/>
                <a:gd name="T3" fmla="*/ 2147483646 h 90"/>
                <a:gd name="T4" fmla="*/ 2147483646 w 143"/>
                <a:gd name="T5" fmla="*/ 2147483646 h 90"/>
                <a:gd name="T6" fmla="*/ 2147483646 w 143"/>
                <a:gd name="T7" fmla="*/ 0 h 90"/>
                <a:gd name="T8" fmla="*/ 0 w 143"/>
                <a:gd name="T9" fmla="*/ 2147483646 h 90"/>
                <a:gd name="T10" fmla="*/ 2147483646 w 143"/>
                <a:gd name="T11" fmla="*/ 2147483646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SG"/>
            </a:p>
          </p:txBody>
        </p:sp>
        <p:sp>
          <p:nvSpPr>
            <p:cNvPr id="8202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2147483646 w 164"/>
                <a:gd name="T1" fmla="*/ 2147483646 h 135"/>
                <a:gd name="T2" fmla="*/ 2147483646 w 164"/>
                <a:gd name="T3" fmla="*/ 0 h 135"/>
                <a:gd name="T4" fmla="*/ 2147483646 w 164"/>
                <a:gd name="T5" fmla="*/ 2147483646 h 135"/>
                <a:gd name="T6" fmla="*/ 2147483646 w 164"/>
                <a:gd name="T7" fmla="*/ 2147483646 h 135"/>
                <a:gd name="T8" fmla="*/ 2147483646 w 164"/>
                <a:gd name="T9" fmla="*/ 2147483646 h 135"/>
                <a:gd name="T10" fmla="*/ 2147483646 w 164"/>
                <a:gd name="T11" fmla="*/ 2147483646 h 1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SG"/>
            </a:p>
          </p:txBody>
        </p:sp>
        <p:sp>
          <p:nvSpPr>
            <p:cNvPr id="8203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2147483646 w 194"/>
                <a:gd name="T1" fmla="*/ 0 h 113"/>
                <a:gd name="T2" fmla="*/ 0 w 194"/>
                <a:gd name="T3" fmla="*/ 2147483646 h 113"/>
                <a:gd name="T4" fmla="*/ 2147483646 w 194"/>
                <a:gd name="T5" fmla="*/ 2147483646 h 113"/>
                <a:gd name="T6" fmla="*/ 2147483646 w 194"/>
                <a:gd name="T7" fmla="*/ 2147483646 h 113"/>
                <a:gd name="T8" fmla="*/ 2147483646 w 194"/>
                <a:gd name="T9" fmla="*/ 2147483646 h 113"/>
                <a:gd name="T10" fmla="*/ 2147483646 w 194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SG"/>
            </a:p>
          </p:txBody>
        </p:sp>
        <p:sp>
          <p:nvSpPr>
            <p:cNvPr id="8204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2147483646 w 171"/>
                <a:gd name="T1" fmla="*/ 2147483646 h 137"/>
                <a:gd name="T2" fmla="*/ 2147483646 w 171"/>
                <a:gd name="T3" fmla="*/ 2147483646 h 137"/>
                <a:gd name="T4" fmla="*/ 2147483646 w 171"/>
                <a:gd name="T5" fmla="*/ 2147483646 h 137"/>
                <a:gd name="T6" fmla="*/ 2147483646 w 171"/>
                <a:gd name="T7" fmla="*/ 2147483646 h 137"/>
                <a:gd name="T8" fmla="*/ 2147483646 w 171"/>
                <a:gd name="T9" fmla="*/ 2147483646 h 137"/>
                <a:gd name="T10" fmla="*/ 2147483646 w 171"/>
                <a:gd name="T11" fmla="*/ 2147483646 h 137"/>
                <a:gd name="T12" fmla="*/ 2147483646 w 171"/>
                <a:gd name="T13" fmla="*/ 2147483646 h 137"/>
                <a:gd name="T14" fmla="*/ 2147483646 w 171"/>
                <a:gd name="T15" fmla="*/ 2147483646 h 137"/>
                <a:gd name="T16" fmla="*/ 2147483646 w 171"/>
                <a:gd name="T17" fmla="*/ 2147483646 h 137"/>
                <a:gd name="T18" fmla="*/ 2147483646 w 171"/>
                <a:gd name="T19" fmla="*/ 2147483646 h 137"/>
                <a:gd name="T20" fmla="*/ 0 w 171"/>
                <a:gd name="T21" fmla="*/ 2147483646 h 137"/>
                <a:gd name="T22" fmla="*/ 2147483646 w 171"/>
                <a:gd name="T23" fmla="*/ 2147483646 h 137"/>
                <a:gd name="T24" fmla="*/ 2147483646 w 171"/>
                <a:gd name="T25" fmla="*/ 2147483646 h 137"/>
                <a:gd name="T26" fmla="*/ 2147483646 w 171"/>
                <a:gd name="T27" fmla="*/ 2147483646 h 1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SG"/>
            </a:p>
          </p:txBody>
        </p:sp>
        <p:sp>
          <p:nvSpPr>
            <p:cNvPr id="8205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147483646 w 46"/>
                <a:gd name="T1" fmla="*/ 0 h 38"/>
                <a:gd name="T2" fmla="*/ 0 w 46"/>
                <a:gd name="T3" fmla="*/ 2147483646 h 38"/>
                <a:gd name="T4" fmla="*/ 2147483646 w 46"/>
                <a:gd name="T5" fmla="*/ 2147483646 h 38"/>
                <a:gd name="T6" fmla="*/ 2147483646 w 46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SG"/>
            </a:p>
          </p:txBody>
        </p:sp>
        <p:sp>
          <p:nvSpPr>
            <p:cNvPr id="8206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2147483646 w 211"/>
                <a:gd name="T1" fmla="*/ 0 h 153"/>
                <a:gd name="T2" fmla="*/ 2147483646 w 211"/>
                <a:gd name="T3" fmla="*/ 0 h 153"/>
                <a:gd name="T4" fmla="*/ 2147483646 w 211"/>
                <a:gd name="T5" fmla="*/ 2147483646 h 153"/>
                <a:gd name="T6" fmla="*/ 2147483646 w 211"/>
                <a:gd name="T7" fmla="*/ 2147483646 h 153"/>
                <a:gd name="T8" fmla="*/ 2147483646 w 211"/>
                <a:gd name="T9" fmla="*/ 2147483646 h 153"/>
                <a:gd name="T10" fmla="*/ 2147483646 w 211"/>
                <a:gd name="T11" fmla="*/ 2147483646 h 153"/>
                <a:gd name="T12" fmla="*/ 2147483646 w 211"/>
                <a:gd name="T13" fmla="*/ 2147483646 h 153"/>
                <a:gd name="T14" fmla="*/ 2147483646 w 211"/>
                <a:gd name="T15" fmla="*/ 2147483646 h 153"/>
                <a:gd name="T16" fmla="*/ 0 w 211"/>
                <a:gd name="T17" fmla="*/ 2147483646 h 153"/>
                <a:gd name="T18" fmla="*/ 2147483646 w 211"/>
                <a:gd name="T19" fmla="*/ 2147483646 h 153"/>
                <a:gd name="T20" fmla="*/ 2147483646 w 211"/>
                <a:gd name="T21" fmla="*/ 2147483646 h 153"/>
                <a:gd name="T22" fmla="*/ 2147483646 w 211"/>
                <a:gd name="T23" fmla="*/ 2147483646 h 153"/>
                <a:gd name="T24" fmla="*/ 2147483646 w 211"/>
                <a:gd name="T25" fmla="*/ 2147483646 h 153"/>
                <a:gd name="T26" fmla="*/ 2147483646 w 211"/>
                <a:gd name="T27" fmla="*/ 0 h 153"/>
                <a:gd name="T28" fmla="*/ 2147483646 w 211"/>
                <a:gd name="T29" fmla="*/ 0 h 153"/>
                <a:gd name="T30" fmla="*/ 2147483646 w 211"/>
                <a:gd name="T31" fmla="*/ 0 h 1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SG"/>
            </a:p>
          </p:txBody>
        </p:sp>
        <p:sp>
          <p:nvSpPr>
            <p:cNvPr id="8207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2147483646 w 51"/>
                <a:gd name="T1" fmla="*/ 0 h 68"/>
                <a:gd name="T2" fmla="*/ 2147483646 w 51"/>
                <a:gd name="T3" fmla="*/ 0 h 68"/>
                <a:gd name="T4" fmla="*/ 0 w 51"/>
                <a:gd name="T5" fmla="*/ 2147483646 h 68"/>
                <a:gd name="T6" fmla="*/ 0 w 51"/>
                <a:gd name="T7" fmla="*/ 2147483646 h 68"/>
                <a:gd name="T8" fmla="*/ 2147483646 w 51"/>
                <a:gd name="T9" fmla="*/ 2147483646 h 68"/>
                <a:gd name="T10" fmla="*/ 2147483646 w 51"/>
                <a:gd name="T11" fmla="*/ 2147483646 h 68"/>
                <a:gd name="T12" fmla="*/ 2147483646 w 51"/>
                <a:gd name="T13" fmla="*/ 2147483646 h 68"/>
                <a:gd name="T14" fmla="*/ 2147483646 w 51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SG"/>
            </a:p>
          </p:txBody>
        </p:sp>
        <p:sp>
          <p:nvSpPr>
            <p:cNvPr id="8208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2147483646 w 27"/>
                <a:gd name="T1" fmla="*/ 0 h 43"/>
                <a:gd name="T2" fmla="*/ 2147483646 w 27"/>
                <a:gd name="T3" fmla="*/ 0 h 43"/>
                <a:gd name="T4" fmla="*/ 0 w 27"/>
                <a:gd name="T5" fmla="*/ 2147483646 h 43"/>
                <a:gd name="T6" fmla="*/ 2147483646 w 27"/>
                <a:gd name="T7" fmla="*/ 2147483646 h 43"/>
                <a:gd name="T8" fmla="*/ 2147483646 w 27"/>
                <a:gd name="T9" fmla="*/ 2147483646 h 43"/>
                <a:gd name="T10" fmla="*/ 2147483646 w 27"/>
                <a:gd name="T11" fmla="*/ 0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SG"/>
            </a:p>
          </p:txBody>
        </p:sp>
        <p:sp>
          <p:nvSpPr>
            <p:cNvPr id="8209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2147483646 w 154"/>
                <a:gd name="T1" fmla="*/ 0 h 58"/>
                <a:gd name="T2" fmla="*/ 2147483646 w 154"/>
                <a:gd name="T3" fmla="*/ 0 h 58"/>
                <a:gd name="T4" fmla="*/ 2147483646 w 154"/>
                <a:gd name="T5" fmla="*/ 2147483646 h 58"/>
                <a:gd name="T6" fmla="*/ 2147483646 w 154"/>
                <a:gd name="T7" fmla="*/ 2147483646 h 58"/>
                <a:gd name="T8" fmla="*/ 2147483646 w 154"/>
                <a:gd name="T9" fmla="*/ 2147483646 h 58"/>
                <a:gd name="T10" fmla="*/ 0 w 154"/>
                <a:gd name="T11" fmla="*/ 2147483646 h 58"/>
                <a:gd name="T12" fmla="*/ 2147483646 w 154"/>
                <a:gd name="T13" fmla="*/ 2147483646 h 58"/>
                <a:gd name="T14" fmla="*/ 2147483646 w 154"/>
                <a:gd name="T15" fmla="*/ 2147483646 h 58"/>
                <a:gd name="T16" fmla="*/ 2147483646 w 154"/>
                <a:gd name="T17" fmla="*/ 2147483646 h 58"/>
                <a:gd name="T18" fmla="*/ 2147483646 w 154"/>
                <a:gd name="T19" fmla="*/ 2147483646 h 58"/>
                <a:gd name="T20" fmla="*/ 2147483646 w 154"/>
                <a:gd name="T21" fmla="*/ 2147483646 h 58"/>
                <a:gd name="T22" fmla="*/ 2147483646 w 154"/>
                <a:gd name="T23" fmla="*/ 2147483646 h 58"/>
                <a:gd name="T24" fmla="*/ 2147483646 w 154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SG"/>
            </a:p>
          </p:txBody>
        </p:sp>
        <p:sp>
          <p:nvSpPr>
            <p:cNvPr id="8210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2147483646 w 52"/>
                <a:gd name="T1" fmla="*/ 0 h 19"/>
                <a:gd name="T2" fmla="*/ 2147483646 w 52"/>
                <a:gd name="T3" fmla="*/ 0 h 19"/>
                <a:gd name="T4" fmla="*/ 2147483646 w 52"/>
                <a:gd name="T5" fmla="*/ 0 h 19"/>
                <a:gd name="T6" fmla="*/ 2147483646 w 52"/>
                <a:gd name="T7" fmla="*/ 2147483646 h 19"/>
                <a:gd name="T8" fmla="*/ 0 w 52"/>
                <a:gd name="T9" fmla="*/ 2147483646 h 19"/>
                <a:gd name="T10" fmla="*/ 2147483646 w 52"/>
                <a:gd name="T11" fmla="*/ 2147483646 h 19"/>
                <a:gd name="T12" fmla="*/ 2147483646 w 52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endParaRPr lang="en-SG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30004" y="1949054"/>
            <a:ext cx="2640806" cy="1720164"/>
          </a:xfrm>
          <a:prstGeom prst="rect">
            <a:avLst/>
          </a:prstGeom>
          <a:noFill/>
        </p:spPr>
        <p:txBody>
          <a:bodyPr lIns="57607" tIns="28804" rIns="57607" bIns="28804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288290">
              <a:defRPr/>
            </a:pPr>
            <a:r>
              <a:rPr lang="en-US" altLang="zh-CN" sz="45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45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0626"/>
            <a:ext cx="6705243" cy="518795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en-US" sz="3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3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</a:t>
            </a:r>
            <a:r>
              <a:rPr lang="en-US" sz="3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sz="3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3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en-US" sz="3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altLang="en-US" sz="30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000" b="1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1710" y="1292466"/>
            <a:ext cx="3679200" cy="581391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/>
            <a:r>
              <a:rPr lang="vi-VN" sz="3400" b="1" smtClean="0">
                <a:solidFill>
                  <a:prstClr val="white"/>
                </a:solidFill>
                <a:latin typeface="HP001 4 hàng" panose="020B0603050302020204" pitchFamily="34" charset="0"/>
              </a:rPr>
              <a:t>Tiếng Việt</a:t>
            </a:r>
            <a:endParaRPr lang="en-US" sz="34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305155" y="1490492"/>
            <a:ext cx="6552488" cy="827405"/>
          </a:xfrm>
          <a:prstGeom prst="rect">
            <a:avLst/>
          </a:prstGeom>
          <a:noFill/>
        </p:spPr>
        <p:txBody>
          <a:bodyPr wrap="square" lIns="43154" tIns="21601" rIns="43154" bIns="21601" rtlCol="0">
            <a:spAutoFit/>
          </a:bodyPr>
          <a:lstStyle/>
          <a:p>
            <a:pPr algn="ctr" defTabSz="431165">
              <a:lnSpc>
                <a:spcPct val="150000"/>
              </a:lnSpc>
            </a:pPr>
            <a:r>
              <a:rPr lang="en-US" sz="3400" b="1" err="1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 smtClean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14: Cỏ non cười rồi (tiết </a:t>
            </a:r>
            <a:r>
              <a:rPr lang="vi-VN" sz="3400" b="1" smtClean="0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en-US" sz="3400" dirty="0"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304520" y="2908447"/>
            <a:ext cx="6552488" cy="827405"/>
          </a:xfrm>
          <a:prstGeom prst="rect">
            <a:avLst/>
          </a:prstGeom>
          <a:noFill/>
        </p:spPr>
        <p:txBody>
          <a:bodyPr wrap="square" lIns="43154" tIns="21601" rIns="43154" bIns="21601" rtlCol="0">
            <a:spAutoFit/>
          </a:bodyPr>
          <a:p>
            <a:pPr algn="ctr" defTabSz="431165">
              <a:lnSpc>
                <a:spcPct val="150000"/>
              </a:lnSpc>
            </a:pPr>
            <a:r>
              <a:rPr lang="vi-VN" altLang="en-US" sz="3400" b="1" err="1"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</a:t>
            </a:r>
            <a:endParaRPr lang="en-US" sz="3400" dirty="0"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243965" cy="1210945"/>
            <a:chOff x="497526" y="1381126"/>
            <a:chExt cx="1243965" cy="12109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243965" cy="121094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159321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663754" y="1619494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87746" y="3185161"/>
            <a:ext cx="1171693" cy="1211188"/>
            <a:chOff x="497526" y="1381126"/>
            <a:chExt cx="1171693" cy="12111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8" name="TextBox 3"/>
            <p:cNvSpPr txBox="1"/>
            <p:nvPr/>
          </p:nvSpPr>
          <p:spPr>
            <a:xfrm>
              <a:off x="579245" y="1781175"/>
              <a:ext cx="103187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vi-VN" altLang="en-US" sz="1600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nhổ cỏ</a:t>
              </a:r>
              <a:endParaRPr lang="vi-VN" altLang="en-US" sz="1600" dirty="0" err="1" smtClean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64781" y="3148966"/>
            <a:ext cx="1171693" cy="1211188"/>
            <a:chOff x="497526" y="1381126"/>
            <a:chExt cx="1171693" cy="12111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11" name="TextBox 3"/>
            <p:cNvSpPr txBox="1"/>
            <p:nvPr/>
          </p:nvSpPr>
          <p:spPr>
            <a:xfrm>
              <a:off x="579245" y="1781175"/>
              <a:ext cx="1031876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1600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xới đất</a:t>
              </a:r>
              <a:endParaRPr lang="vi-VN" altLang="en-US" sz="1600" dirty="0" err="1" smtClean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64676" y="2895601"/>
            <a:ext cx="1381125" cy="1210945"/>
            <a:chOff x="497526" y="1381126"/>
            <a:chExt cx="1381125" cy="12109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374775" cy="1210945"/>
            </a:xfrm>
            <a:prstGeom prst="rect">
              <a:avLst/>
            </a:prstGeom>
          </p:spPr>
        </p:pic>
        <p:sp>
          <p:nvSpPr>
            <p:cNvPr id="14" name="TextBox 3"/>
            <p:cNvSpPr txBox="1"/>
            <p:nvPr/>
          </p:nvSpPr>
          <p:spPr>
            <a:xfrm>
              <a:off x="579441" y="1781176"/>
              <a:ext cx="129921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1600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bón phân</a:t>
              </a:r>
              <a:endParaRPr lang="vi-VN" altLang="en-US" sz="1600" dirty="0" err="1" smtClean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001" y="1309376"/>
            <a:ext cx="6076623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,  …………..</a:t>
            </a:r>
            <a:r>
              <a:rPr lang="vi-VN" altLang="en-US" sz="1800" dirty="0" smtClean="0">
                <a:latin typeface="UTM Avo" panose="02040603050506020204" pitchFamily="18" charset="0"/>
              </a:rPr>
              <a:t>..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vi-VN" alt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thắm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sướng</a:t>
            </a:r>
            <a:r>
              <a:rPr lang="en-US" sz="1800" dirty="0" smtClean="0">
                <a:latin typeface="UTM Avo" panose="02040603050506020204" pitchFamily="18" charset="0"/>
              </a:rPr>
              <a:t> reo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định</a:t>
            </a:r>
            <a:r>
              <a:rPr lang="en-US" sz="1800" dirty="0" smtClean="0">
                <a:latin typeface="UTM Avo" panose="02040603050506020204" pitchFamily="18" charset="0"/>
              </a:rPr>
              <a:t>  ……..…….</a:t>
            </a:r>
            <a:r>
              <a:rPr lang="vi-VN" altLang="en-US" sz="1800" dirty="0" smtClean="0">
                <a:latin typeface="UTM Avo" panose="02040603050506020204" pitchFamily="18" charset="0"/>
              </a:rPr>
              <a:t>.....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……….…...</a:t>
            </a:r>
            <a:r>
              <a:rPr lang="vi-VN" altLang="en-US" sz="1800" dirty="0" smtClean="0">
                <a:latin typeface="UTM Avo" panose="02040603050506020204" pitchFamily="18" charset="0"/>
              </a:rPr>
              <a:t>..</a:t>
            </a:r>
            <a:r>
              <a:rPr lang="vi-VN" altLang="en-US" sz="1800" dirty="0" smtClean="0">
                <a:latin typeface="UTM Avo" panose="02040603050506020204" pitchFamily="18" charset="0"/>
              </a:rPr>
              <a:t>...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1852 0.00395062 L 0.347685 0.172593 " pathEditMode="relative" rAng="0" ptsTypes="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56 0.0303704 L 0.24537 0.418889 " pathEditMode="relative" rAng="0" ptsTypes="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667 0.00555556 L -0.440833 0.575432 " pathEditMode="relative" rAng="0" ptsTypes="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675" y="508640"/>
            <a:ext cx="5865175" cy="299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dấu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phẩy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vi-VN" alt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Mọi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vi-VN" alt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cành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vi-VN" alt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đều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2330" y="177821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7055" y="261197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920" y="304694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840445" y="-857250"/>
            <a:ext cx="5143500" cy="6858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1702340" y="1648419"/>
            <a:ext cx="4289898" cy="13542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vi-VN" sz="4400" b="1" kern="1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VẬN DỤNG, TRẢI NGHIỆM</a:t>
            </a:r>
            <a:endParaRPr lang="en-US" sz="44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3" y="-20857"/>
            <a:ext cx="8001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4918197"/>
            <a:ext cx="6859411" cy="246191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64597" y="2571782"/>
            <a:ext cx="1273103" cy="287094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962</Words>
  <Application>WPS Presentation</Application>
  <PresentationFormat>Custom</PresentationFormat>
  <Paragraphs>87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Microsoft YaHei</vt:lpstr>
      <vt:lpstr>Arial Unicode MS</vt:lpstr>
      <vt:lpstr>Times New Roman</vt:lpstr>
      <vt:lpstr>Montserrat Medium</vt:lpstr>
      <vt:lpstr>等线</vt:lpstr>
      <vt:lpstr>汉仪小麦体简</vt:lpstr>
      <vt:lpstr>Calibri</vt:lpstr>
      <vt:lpstr>HP001 4 hàng</vt:lpstr>
      <vt:lpstr>Times New Roman</vt:lpstr>
      <vt:lpstr>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CUSTOMER</cp:lastModifiedBy>
  <cp:revision>124</cp:revision>
  <dcterms:created xsi:type="dcterms:W3CDTF">2023-03-08T14:27:21Z</dcterms:created>
  <dcterms:modified xsi:type="dcterms:W3CDTF">2023-03-08T14:48:42Z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5D91A59CC4E045A087F56617FE384EA2</vt:lpwstr>
  </property>
  <property fmtid="{D5CDD505-2E9C-101B-9397-08002B2CF9AE}" pid="3" name="KSOProductBuildVer">
    <vt:lpwstr>1033-11.2.0.11486</vt:lpwstr>
  </property>
</Properties>
</file>