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13"/>
  </p:notesMasterIdLst>
  <p:sldIdLst>
    <p:sldId id="576" r:id="rId2"/>
    <p:sldId id="474" r:id="rId3"/>
    <p:sldId id="577" r:id="rId4"/>
    <p:sldId id="306" r:id="rId5"/>
    <p:sldId id="316" r:id="rId6"/>
    <p:sldId id="317" r:id="rId7"/>
    <p:sldId id="318" r:id="rId8"/>
    <p:sldId id="584" r:id="rId9"/>
    <p:sldId id="587" r:id="rId10"/>
    <p:sldId id="588" r:id="rId11"/>
    <p:sldId id="279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2275"/>
    <a:srgbClr val="972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0109" autoAdjust="0"/>
  </p:normalViewPr>
  <p:slideViewPr>
    <p:cSldViewPr snapToGrid="0">
      <p:cViewPr varScale="1">
        <p:scale>
          <a:sx n="58" d="100"/>
          <a:sy n="58" d="100"/>
        </p:scale>
        <p:origin x="12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BA0FC-7B47-474C-8C6E-FE9476199D85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D9044-99F4-44AD-83DC-4C458E3AC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02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D9044-99F4-44AD-83DC-4C458E3AC6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12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D9044-99F4-44AD-83DC-4C458E3AC6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25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D9044-99F4-44AD-83DC-4C458E3AC6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32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7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02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33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0020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570591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9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5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59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98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05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88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87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331D5-564E-4D86-A909-3888B283A46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50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331D5-564E-4D86-A909-3888B283A46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B8558-E4F2-40C0-BA09-06592CBDA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5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slide" Target="slide3.xml"/><Relationship Id="rId11" Type="http://schemas.openxmlformats.org/officeDocument/2006/relationships/image" Target="../media/image25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4.GIF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3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jpeg"/><Relationship Id="rId3" Type="http://schemas.openxmlformats.org/officeDocument/2006/relationships/audio" Target="../media/media5.m4a"/><Relationship Id="rId7" Type="http://schemas.openxmlformats.org/officeDocument/2006/relationships/image" Target="../media/image11.png"/><Relationship Id="rId12" Type="http://schemas.openxmlformats.org/officeDocument/2006/relationships/image" Target="../media/image14.jpe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10.jpeg"/><Relationship Id="rId11" Type="http://schemas.openxmlformats.org/officeDocument/2006/relationships/image" Target="../media/image13.jpeg"/><Relationship Id="rId5" Type="http://schemas.openxmlformats.org/officeDocument/2006/relationships/notesSlide" Target="../notesSlides/notesSlide3.xml"/><Relationship Id="rId10" Type="http://schemas.microsoft.com/office/2007/relationships/hdphoto" Target="../media/hdphoto3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18.pn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11" Type="http://schemas.microsoft.com/office/2007/relationships/hdphoto" Target="../media/hdphoto5.wdp"/><Relationship Id="rId5" Type="http://schemas.openxmlformats.org/officeDocument/2006/relationships/audio" Target="../media/media7.m4a"/><Relationship Id="rId10" Type="http://schemas.openxmlformats.org/officeDocument/2006/relationships/image" Target="../media/image17.jpeg"/><Relationship Id="rId4" Type="http://schemas.microsoft.com/office/2007/relationships/media" Target="../media/media7.m4a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9.jpe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media9.m4a"/><Relationship Id="rId4" Type="http://schemas.microsoft.com/office/2007/relationships/media" Target="../media/media9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slide" Target="slide3.xml"/><Relationship Id="rId11" Type="http://schemas.openxmlformats.org/officeDocument/2006/relationships/image" Target="../media/image25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498048" y="2077518"/>
            <a:ext cx="90589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em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tiết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Tiếng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Việt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900CC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F8AA7D-8F88-9E64-1426-16467784F6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2838396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0" y="-3810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4" y="3526276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9" y="5561804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5" y="3078057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20" y="-103740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1766353" y="3900492"/>
            <a:ext cx="8931967" cy="284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41" y="711520"/>
            <a:ext cx="5884719" cy="130804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này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?</a:t>
            </a:r>
            <a:endParaRPr lang="en-US" sz="40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1390" y="2927545"/>
            <a:ext cx="153946" cy="2292931"/>
          </a:xfrm>
          <a:prstGeom prst="rect">
            <a:avLst/>
          </a:prstGeom>
        </p:spPr>
        <p:txBody>
          <a:bodyPr wrap="none" lIns="76197" tIns="38098" rIns="76197" bIns="38098">
            <a:spAutoFit/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94185" y="3244334"/>
            <a:ext cx="54746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847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7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1" y="3006461"/>
            <a:ext cx="397271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4664DA-6304-F7A0-3480-B9A82A876C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33639" y="14441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4773" y="1294808"/>
            <a:ext cx="2879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130E82-15FB-845E-7C90-19934625D782}"/>
              </a:ext>
            </a:extLst>
          </p:cNvPr>
          <p:cNvSpPr txBox="1"/>
          <p:nvPr/>
        </p:nvSpPr>
        <p:spPr>
          <a:xfrm>
            <a:off x="2407209" y="2266428"/>
            <a:ext cx="69148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B1077A-FC53-E5F8-47B0-B655B17759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319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53800-E098-4235-BD05-FD26C25E6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924" y="591725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514350" indent="-514350">
              <a:buAutoNum type="arabicPeriod"/>
            </a:pPr>
            <a:endParaRPr lang="en-US" dirty="0">
              <a:latin typeface="VNI-Avo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342839-0D62-436A-8CCD-14295921B9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00" t="20172" r="17954" b="16347"/>
          <a:stretch/>
        </p:blipFill>
        <p:spPr>
          <a:xfrm>
            <a:off x="1917032" y="1203469"/>
            <a:ext cx="5520671" cy="3052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C45CCC-199A-41E5-BC5B-274497A3D045}"/>
              </a:ext>
            </a:extLst>
          </p:cNvPr>
          <p:cNvSpPr txBox="1"/>
          <p:nvPr/>
        </p:nvSpPr>
        <p:spPr>
          <a:xfrm>
            <a:off x="838200" y="4403233"/>
            <a:ext cx="9436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620BA-DEF8-429F-8829-36DB13C30347}"/>
              </a:ext>
            </a:extLst>
          </p:cNvPr>
          <p:cNvSpPr txBox="1"/>
          <p:nvPr/>
        </p:nvSpPr>
        <p:spPr>
          <a:xfrm>
            <a:off x="838200" y="5017628"/>
            <a:ext cx="9436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9759D1-33FB-48E0-8B3D-B5AFC980BBCE}"/>
              </a:ext>
            </a:extLst>
          </p:cNvPr>
          <p:cNvSpPr txBox="1"/>
          <p:nvPr/>
        </p:nvSpPr>
        <p:spPr>
          <a:xfrm>
            <a:off x="862263" y="5632685"/>
            <a:ext cx="9436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8A4A0C-89AE-9643-0DB1-D8D32722C9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5368" y="21926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238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FADBFA-BDF0-3846-BE73-BDCDC874A722}"/>
              </a:ext>
            </a:extLst>
          </p:cNvPr>
          <p:cNvGrpSpPr/>
          <p:nvPr/>
        </p:nvGrpSpPr>
        <p:grpSpPr>
          <a:xfrm>
            <a:off x="566058" y="541867"/>
            <a:ext cx="4217920" cy="5477104"/>
            <a:chOff x="1169642" y="844295"/>
            <a:chExt cx="2221257" cy="331669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806A52-B8E8-D24C-8E99-52289BC215D1}"/>
                </a:ext>
              </a:extLst>
            </p:cNvPr>
            <p:cNvSpPr/>
            <p:nvPr/>
          </p:nvSpPr>
          <p:spPr>
            <a:xfrm>
              <a:off x="1200886" y="1011990"/>
              <a:ext cx="2190013" cy="3057089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pic>
          <p:nvPicPr>
            <p:cNvPr id="4" name="Picture 10" descr="Decal trang trí cành đào xuân 7 PK608 - Đỏ - Shop VnExpress">
              <a:extLst>
                <a:ext uri="{FF2B5EF4-FFF2-40B4-BE49-F238E27FC236}">
                  <a16:creationId xmlns:a16="http://schemas.microsoft.com/office/drawing/2014/main" id="{7B367737-D000-164B-953E-DBE469F0B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420" y="844295"/>
              <a:ext cx="1051931" cy="105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2" descr="Hình ảnh Đèn Lồng Màu đỏ Xinh Đèn, Xinh, đỏ, Màu đỏ miễn phí tải tập tin  PNG PSDComment và Vector">
              <a:extLst>
                <a:ext uri="{FF2B5EF4-FFF2-40B4-BE49-F238E27FC236}">
                  <a16:creationId xmlns:a16="http://schemas.microsoft.com/office/drawing/2014/main" id="{7AC69A96-4C37-0F49-98AC-72C967400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60000" y1="81506" x2="60000" y2="815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858" y="1535666"/>
              <a:ext cx="452255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5AE47FF5-14F4-A84E-9367-2B9A73192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>
              <a:off x="1844462" y="1401361"/>
              <a:ext cx="237323" cy="45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Lantern PNG Images | Vector and PSD Files | Free Download on Pngtree">
              <a:extLst>
                <a:ext uri="{FF2B5EF4-FFF2-40B4-BE49-F238E27FC236}">
                  <a16:creationId xmlns:a16="http://schemas.microsoft.com/office/drawing/2014/main" id="{045E0EF2-8F39-934C-9ECF-187D861E68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389" b="90000" l="10000" r="90000">
                          <a14:foregroundMark x1="49167" y1="1389" x2="49167" y2="1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r="28388" b="11492"/>
            <a:stretch/>
          </p:blipFill>
          <p:spPr bwMode="auto">
            <a:xfrm rot="20962763">
              <a:off x="2121419" y="1140795"/>
              <a:ext cx="162095" cy="30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Fireworks Vector Illustration Royalty Free Cliparts, Vectors, And Stock  Illustration. Image 40818577.">
              <a:extLst>
                <a:ext uri="{FF2B5EF4-FFF2-40B4-BE49-F238E27FC236}">
                  <a16:creationId xmlns:a16="http://schemas.microsoft.com/office/drawing/2014/main" id="{FE2662A9-0F84-2140-8953-5E1DA468E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948" y="1401361"/>
              <a:ext cx="437529" cy="49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8" descr="Hình ảnh Pháo Bông Pháo Hoa, Pháo Hoa Vector, Sáng, Bắn Pháo Hoa miễn phí  tải tập tin PNG PSDComment và Vector">
              <a:extLst>
                <a:ext uri="{FF2B5EF4-FFF2-40B4-BE49-F238E27FC236}">
                  <a16:creationId xmlns:a16="http://schemas.microsoft.com/office/drawing/2014/main" id="{BBE66398-38E3-CF4D-B676-965A7369CC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6"/>
            <a:stretch/>
          </p:blipFill>
          <p:spPr bwMode="auto">
            <a:xfrm>
              <a:off x="1169642" y="1698131"/>
              <a:ext cx="431568" cy="405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0" descr="Vector Bánh Chưng, Dưa Hấu Đỏ, Cành Đào, Cành Mai Ngày Tết">
              <a:extLst>
                <a:ext uri="{FF2B5EF4-FFF2-40B4-BE49-F238E27FC236}">
                  <a16:creationId xmlns:a16="http://schemas.microsoft.com/office/drawing/2014/main" id="{A32EED56-DCEC-C24C-9F31-3B48057BB6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838" b="8739"/>
            <a:stretch/>
          </p:blipFill>
          <p:spPr bwMode="auto">
            <a:xfrm>
              <a:off x="2579478" y="3476628"/>
              <a:ext cx="798576" cy="576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D1AABB-D79E-C845-9780-0D82BB29828D}"/>
                </a:ext>
              </a:extLst>
            </p:cNvPr>
            <p:cNvSpPr txBox="1"/>
            <p:nvPr/>
          </p:nvSpPr>
          <p:spPr>
            <a:xfrm>
              <a:off x="1192277" y="2092215"/>
              <a:ext cx="2185777" cy="206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x-none" sz="2400" b="1" dirty="0">
                  <a:solidFill>
                    <a:srgbClr val="DF3C7E"/>
                  </a:solidFill>
                  <a:latin typeface="HP001 4H" panose="020B0603050302020204" pitchFamily="34" charset="77"/>
                </a:rPr>
                <a:t> </a:t>
              </a:r>
              <a:r>
                <a:rPr lang="x-none" sz="2400" b="1" dirty="0">
                  <a:solidFill>
                    <a:srgbClr val="DF3C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 dịp Tết Nguyên đán, cháu kính chúc ông bà luôn mạnh khoẻ và vui vẻ.</a:t>
              </a:r>
            </a:p>
            <a:p>
              <a:pPr algn="r">
                <a:lnSpc>
                  <a:spcPct val="150000"/>
                </a:lnSpc>
              </a:pPr>
              <a:r>
                <a:rPr lang="x-none" sz="2400" b="1" dirty="0">
                  <a:solidFill>
                    <a:srgbClr val="DF3C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 của ông bà</a:t>
              </a:r>
            </a:p>
            <a:p>
              <a:pPr algn="r">
                <a:lnSpc>
                  <a:spcPct val="150000"/>
                </a:lnSpc>
              </a:pPr>
              <a:r>
                <a:rPr lang="x-none" sz="2400" b="1" dirty="0">
                  <a:solidFill>
                    <a:srgbClr val="DF3C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 Hiếu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548C345-A8D9-BE45-96F8-EB523D05489A}"/>
              </a:ext>
            </a:extLst>
          </p:cNvPr>
          <p:cNvSpPr txBox="1"/>
          <p:nvPr/>
        </p:nvSpPr>
        <p:spPr>
          <a:xfrm>
            <a:off x="4944190" y="731518"/>
            <a:ext cx="6681753" cy="4411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33" dirty="0">
                <a:latin typeface="UTM Avo" panose="02040603050506020204" pitchFamily="18" charset="0"/>
                <a:ea typeface="Calibri" panose="020F0502020204030204" pitchFamily="34" charset="0"/>
              </a:rPr>
              <a:t>a</a:t>
            </a:r>
            <a:r>
              <a:rPr lang="vi-VN" sz="2400" dirty="0">
                <a:latin typeface="+mj-lt"/>
                <a:ea typeface="Calibri" panose="020F0502020204030204" pitchFamily="34" charset="0"/>
              </a:rPr>
              <a:t>. Mỗi tấm thiệp trên là của ai viết gửi đến ai?</a:t>
            </a:r>
          </a:p>
          <a:p>
            <a:pPr>
              <a:lnSpc>
                <a:spcPct val="150000"/>
              </a:lnSpc>
            </a:pPr>
            <a:endParaRPr lang="x-none" sz="2400" dirty="0"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x-none" sz="2400" dirty="0"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+mj-lt"/>
                <a:ea typeface="Calibri" panose="020F0502020204030204" pitchFamily="34" charset="0"/>
              </a:rPr>
              <a:t>b. Mỗi tấm thiệp đó được viết trong dịp nào?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x-none" sz="2400" dirty="0"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+mj-lt"/>
                <a:ea typeface="Calibri" panose="020F0502020204030204" pitchFamily="34" charset="0"/>
              </a:rPr>
              <a:t>c. Người viết chúc điều gì?</a:t>
            </a:r>
            <a:endParaRPr lang="x-none" sz="2400" dirty="0"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x-none" sz="2133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2E543E-2FCD-CF46-8C0F-C01D4EDEB1E0}"/>
              </a:ext>
            </a:extLst>
          </p:cNvPr>
          <p:cNvSpPr txBox="1"/>
          <p:nvPr/>
        </p:nvSpPr>
        <p:spPr>
          <a:xfrm>
            <a:off x="5024856" y="1283643"/>
            <a:ext cx="6126581" cy="57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Thiệp của bạn Lê Hiếu viết cho ông bà.</a:t>
            </a:r>
            <a:endParaRPr lang="x-none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96A06-EDB1-CF45-ADD4-713887D6FF96}"/>
              </a:ext>
            </a:extLst>
          </p:cNvPr>
          <p:cNvSpPr txBox="1"/>
          <p:nvPr/>
        </p:nvSpPr>
        <p:spPr>
          <a:xfrm>
            <a:off x="4958565" y="2747198"/>
            <a:ext cx="6259164" cy="57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Thiệp được viết trong dịp Tết.</a:t>
            </a:r>
            <a:endParaRPr lang="x-none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575FC4-0353-5F48-8604-574A092BBAD5}"/>
              </a:ext>
            </a:extLst>
          </p:cNvPr>
          <p:cNvSpPr txBox="1"/>
          <p:nvPr/>
        </p:nvSpPr>
        <p:spPr>
          <a:xfrm>
            <a:off x="5185068" y="4596480"/>
            <a:ext cx="6601087" cy="57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Người viết chúc ông bà mạnh khoẻ, vui vẻ.</a:t>
            </a:r>
            <a:endParaRPr lang="x-none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4AE977-34AA-029F-8EFF-EC0FBA6675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86155" y="18349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068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21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uiExpand="1" build="p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chemeClr val="accent2">
                <a:lumMod val="0"/>
                <a:lumOff val="100000"/>
              </a:schemeClr>
            </a:gs>
            <a:gs pos="27000">
              <a:srgbClr val="FFFF00"/>
            </a:gs>
            <a:gs pos="66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E7AF98-DC58-9C40-BA2D-572FCA43FC52}"/>
              </a:ext>
            </a:extLst>
          </p:cNvPr>
          <p:cNvGrpSpPr/>
          <p:nvPr/>
        </p:nvGrpSpPr>
        <p:grpSpPr>
          <a:xfrm>
            <a:off x="581891" y="636693"/>
            <a:ext cx="4536451" cy="5323046"/>
            <a:chOff x="4194222" y="1080229"/>
            <a:chExt cx="2355666" cy="31414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04CA0C-2753-964E-B33E-EB280EB77FA8}"/>
                </a:ext>
              </a:extLst>
            </p:cNvPr>
            <p:cNvSpPr/>
            <p:nvPr/>
          </p:nvSpPr>
          <p:spPr>
            <a:xfrm>
              <a:off x="4194222" y="1163228"/>
              <a:ext cx="2190013" cy="3057089"/>
            </a:xfrm>
            <a:prstGeom prst="rect">
              <a:avLst/>
            </a:prstGeom>
            <a:solidFill>
              <a:srgbClr val="ED3D6C"/>
            </a:solidFill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/>
            </a:p>
          </p:txBody>
        </p:sp>
        <p:pic>
          <p:nvPicPr>
            <p:cNvPr id="4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A021B1E1-DC84-7544-8575-B4B17EF981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0752269" flipH="1">
              <a:off x="4290019" y="3484131"/>
              <a:ext cx="497328" cy="547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2" descr="Vector bánh chưng hình vẻ đẹp">
              <a:extLst>
                <a:ext uri="{FF2B5EF4-FFF2-40B4-BE49-F238E27FC236}">
                  <a16:creationId xmlns:a16="http://schemas.microsoft.com/office/drawing/2014/main" id="{34CEDC87-186F-F34B-BEB7-65C7FC5A13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4" b="21766"/>
            <a:stretch/>
          </p:blipFill>
          <p:spPr bwMode="auto">
            <a:xfrm>
              <a:off x="4194222" y="3841431"/>
              <a:ext cx="672456" cy="38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4" descr="Hình ảnh Vàng Thỏi Vàng Fortune, Màu Vàng., Nguyên Bảo, Tài Sản miễn phí  tải tập tin PNG PSDComment và Vector">
              <a:extLst>
                <a:ext uri="{FF2B5EF4-FFF2-40B4-BE49-F238E27FC236}">
                  <a16:creationId xmlns:a16="http://schemas.microsoft.com/office/drawing/2014/main" id="{B0EA5F56-5CF1-5641-8654-444ECF8F34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583" b="76250" l="50417" r="98417">
                          <a14:foregroundMark x1="55750" y1="63417" x2="55750" y2="63417"/>
                          <a14:foregroundMark x1="53833" y1="66833" x2="74583" y2="63083"/>
                          <a14:foregroundMark x1="70583" y1="75250" x2="80750" y2="73583"/>
                          <a14:foregroundMark x1="80750" y1="73583" x2="89667" y2="67000"/>
                          <a14:foregroundMark x1="89667" y1="67000" x2="91333" y2="61667"/>
                          <a14:foregroundMark x1="91333" y1="61500" x2="82083" y2="56417"/>
                          <a14:foregroundMark x1="82083" y1="56417" x2="61417" y2="54833"/>
                          <a14:foregroundMark x1="61417" y1="54833" x2="53667" y2="55667"/>
                          <a14:foregroundMark x1="52500" y1="55583" x2="53000" y2="49167"/>
                          <a14:foregroundMark x1="52667" y1="48167" x2="50417" y2="55417"/>
                          <a14:foregroundMark x1="75500" y1="51583" x2="85000" y2="51667"/>
                          <a14:foregroundMark x1="85000" y1="51667" x2="94750" y2="57667"/>
                          <a14:foregroundMark x1="81583" y1="48750" x2="78000" y2="48917"/>
                          <a14:foregroundMark x1="71333" y1="76333" x2="71333" y2="76333"/>
                          <a14:foregroundMark x1="93833" y1="35083" x2="87167" y2="27167"/>
                          <a14:foregroundMark x1="87167" y1="27167" x2="82000" y2="26500"/>
                          <a14:foregroundMark x1="82000" y1="26333" x2="98417" y2="25917"/>
                          <a14:foregroundMark x1="95333" y1="24333" x2="93833" y2="23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3" t="21766" b="21196"/>
            <a:stretch/>
          </p:blipFill>
          <p:spPr bwMode="auto">
            <a:xfrm rot="21214890">
              <a:off x="5988089" y="3813754"/>
              <a:ext cx="355532" cy="39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6" descr="Tổng hợp ảnh Hoa Đào PNG">
              <a:extLst>
                <a:ext uri="{FF2B5EF4-FFF2-40B4-BE49-F238E27FC236}">
                  <a16:creationId xmlns:a16="http://schemas.microsoft.com/office/drawing/2014/main" id="{71EF4806-1B5C-0241-80C3-D494D2DA0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719" y="1080229"/>
              <a:ext cx="2185169" cy="1097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F6E0DF-A217-E049-AFBF-DC86CA9C209F}"/>
                </a:ext>
              </a:extLst>
            </p:cNvPr>
            <p:cNvSpPr txBox="1"/>
            <p:nvPr/>
          </p:nvSpPr>
          <p:spPr>
            <a:xfrm>
              <a:off x="4289397" y="2050443"/>
              <a:ext cx="1999663" cy="1689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x-none" sz="2400" b="1" dirty="0">
                  <a:solidFill>
                    <a:schemeClr val="accent2"/>
                  </a:solidFill>
                  <a:latin typeface="HP001 4H" panose="020B0603050302020204" pitchFamily="34" charset="77"/>
                </a:rPr>
                <a:t> </a:t>
              </a:r>
              <a:r>
                <a:rPr lang="x-none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 dịp năm mới con</a:t>
              </a:r>
              <a:r>
                <a:rPr lang="en-US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kính</a:t>
              </a:r>
              <a:r>
                <a:rPr lang="en-US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x-none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chúc bố mẹ mọi điều tốt đẹp.</a:t>
              </a:r>
            </a:p>
            <a:p>
              <a:pPr algn="r">
                <a:lnSpc>
                  <a:spcPct val="150000"/>
                </a:lnSpc>
              </a:pPr>
              <a:r>
                <a:rPr lang="x-none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của bố mẹ</a:t>
              </a:r>
            </a:p>
            <a:p>
              <a:pPr algn="r">
                <a:lnSpc>
                  <a:spcPct val="150000"/>
                </a:lnSpc>
              </a:pPr>
              <a:r>
                <a:rPr lang="x-none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 Mai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482E249-2B13-244D-9D9F-2D5C01548D84}"/>
              </a:ext>
            </a:extLst>
          </p:cNvPr>
          <p:cNvSpPr txBox="1"/>
          <p:nvPr/>
        </p:nvSpPr>
        <p:spPr>
          <a:xfrm>
            <a:off x="4981302" y="1007783"/>
            <a:ext cx="6766903" cy="4411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33" dirty="0">
                <a:latin typeface="UTM Avo" panose="02040603050506020204" pitchFamily="18" charset="0"/>
                <a:ea typeface="Calibri" panose="020F0502020204030204" pitchFamily="34" charset="0"/>
              </a:rPr>
              <a:t>a. 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tấm thiệp trên là của ai viết gửi đến ai?</a:t>
            </a:r>
          </a:p>
          <a:p>
            <a:pPr>
              <a:lnSpc>
                <a:spcPct val="150000"/>
              </a:lnSpc>
            </a:pPr>
            <a:endParaRPr lang="x-none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x-none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Mỗi tấm thiệp đó được viết trong dịp nào?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x-none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Người viết chúc điều gì?</a:t>
            </a:r>
            <a:endParaRPr lang="x-none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x-none" sz="213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F52EA1-CE00-214E-910F-836CAC3DBB1A}"/>
              </a:ext>
            </a:extLst>
          </p:cNvPr>
          <p:cNvSpPr txBox="1"/>
          <p:nvPr/>
        </p:nvSpPr>
        <p:spPr>
          <a:xfrm>
            <a:off x="5004042" y="1566210"/>
            <a:ext cx="6424003" cy="57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Thiệp của bạn Phương Mai viết cho bố mẹ.</a:t>
            </a:r>
            <a:endParaRPr lang="x-none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C176D1-8121-CB45-AC13-7B273D3ABD5E}"/>
              </a:ext>
            </a:extLst>
          </p:cNvPr>
          <p:cNvSpPr txBox="1"/>
          <p:nvPr/>
        </p:nvSpPr>
        <p:spPr>
          <a:xfrm>
            <a:off x="5118342" y="3056487"/>
            <a:ext cx="5985087" cy="57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Thiệp được viết trong dịp Tết.</a:t>
            </a:r>
            <a:endParaRPr lang="x-none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BCDF5-FFEA-9841-9A67-2D2FBF1A04BD}"/>
              </a:ext>
            </a:extLst>
          </p:cNvPr>
          <p:cNvSpPr txBox="1"/>
          <p:nvPr/>
        </p:nvSpPr>
        <p:spPr>
          <a:xfrm>
            <a:off x="5004042" y="4840050"/>
            <a:ext cx="6424003" cy="57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Người viết chúc bố mẹ mọi điều tốt đẹp.</a:t>
            </a:r>
            <a:endParaRPr lang="x-none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B58987-F17A-0DF2-A1BC-19A4A9A5D2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73643" y="1975864"/>
            <a:ext cx="609600" cy="6096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FD92EF-8FAC-EAB0-B1CF-D49E1AB882A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93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6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uiExpand="1" build="p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7187" y="341812"/>
            <a:ext cx="8469428" cy="107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viết một tấm thiệp chúc Tết gửi cho một người bạn hoặc người thân ở xa.</a:t>
            </a:r>
          </a:p>
        </p:txBody>
      </p:sp>
      <p:pic>
        <p:nvPicPr>
          <p:cNvPr id="20482" name="Picture 2" descr="Thiệp Tết, Thiệp chúc mừng năm mới, thiep chuc mung nam moi">
            <a:extLst>
              <a:ext uri="{FF2B5EF4-FFF2-40B4-BE49-F238E27FC236}">
                <a16:creationId xmlns:a16="http://schemas.microsoft.com/office/drawing/2014/main" id="{97B991DA-F46C-BC4B-B1F4-4D64204F1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513" y="1187027"/>
            <a:ext cx="5670973" cy="56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670D01-9BA9-7CD9-E40E-0528973E43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69430" y="263652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C175C0-AF55-30A1-B2AF-2E09A9F3ED0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9830" y="45872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3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7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7" descr="hinhnen1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00" name="WordArt 28" descr="8658-013-03-1042"/>
          <p:cNvSpPr>
            <a:spLocks noChangeArrowheads="1" noChangeShapeType="1" noTextEdit="1"/>
          </p:cNvSpPr>
          <p:nvPr/>
        </p:nvSpPr>
        <p:spPr bwMode="auto">
          <a:xfrm>
            <a:off x="3219453" y="1905001"/>
            <a:ext cx="8534400" cy="1295400"/>
          </a:xfrm>
          <a:prstGeom prst="rect">
            <a:avLst/>
          </a:prstGeom>
        </p:spPr>
        <p:txBody>
          <a:bodyPr wrap="none" lIns="101593" tIns="50796" rIns="101593" bIns="5079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00" b="1" kern="10" dirty="0">
                <a:ln w="254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VẬN DỤNG, TRẢI NGHIỆM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363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3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4" y="3526276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9" y="5561804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5" y="3078057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20" y="-103740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1799352" y="3905004"/>
            <a:ext cx="8931967" cy="284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41" y="711520"/>
            <a:ext cx="5884719" cy="130804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vi-VN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ạn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hôm nay ?</a:t>
            </a:r>
            <a:endParaRPr lang="en-US" sz="40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1390" y="2927545"/>
            <a:ext cx="153946" cy="2292931"/>
          </a:xfrm>
          <a:prstGeom prst="rect">
            <a:avLst/>
          </a:prstGeom>
        </p:spPr>
        <p:txBody>
          <a:bodyPr wrap="none" lIns="76197" tIns="38098" rIns="76197" bIns="38098">
            <a:spAutoFit/>
          </a:bodyPr>
          <a:lstStyle/>
          <a:p>
            <a:pPr algn="ctr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94185" y="3244334"/>
            <a:ext cx="547467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6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169F928E-EF5E-491F-BA57-45A826D439F6}"/>
  <p:tag name="ISPRING_RESOURCE_FOLDER" val="C:\Users\ht\Downloads\Tuan 20 Bai 4 Tet den roi\"/>
  <p:tag name="ISPRING_PRESENTATION_PATH" val="C:\Users\ht\Downloads\Tuan 20 Bai 4 Tet den roi.pptx"/>
  <p:tag name="ISPRING_PROJECT_VERSION" val="9.3"/>
  <p:tag name="ISPRING_PROJECT_FOLDER_UPDATED" val="1"/>
  <p:tag name="ISPRING_SCREEN_RECS_UPDATED" val="C:\Users\ht\Downloads\Tuan 20 Bai 4 Tet den roi\"/>
  <p:tag name="ISPRING_PRESENTATION_TITLE" val="Tuan 20 Bai 4 Tet den roi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6F34B1-BA3C-419F-A4DD-C54B7F4DBA78}:58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31A854-0070-4F76-B996-FB0DF934DA65}:58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75A545-51B9-48F0-AB4E-6EDBBC704713}:2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2B2830-5BF4-4491-925A-450C68C37776}:5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9C040B-1B50-4636-B164-88D8C5B5F890}:47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9D430B-603B-4B9D-A421-516ABAA3140B}:57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3E429D-0156-42BF-965E-9AE9AEB4F078}:3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998020-9422-417A-B0B8-E5C29E4F3AF1}:3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118F9D-2324-48D3-BECF-BC690A812AB8}:3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445A80-5BED-4B27-80A3-A91F48F6434C}:3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4428A9-5A4C-45EE-872A-591100E0F741}:58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</TotalTime>
  <Words>305</Words>
  <Application>Microsoft Office PowerPoint</Application>
  <PresentationFormat>Widescreen</PresentationFormat>
  <Paragraphs>67</Paragraphs>
  <Slides>11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HP001 4H</vt:lpstr>
      <vt:lpstr>Times New Roman</vt:lpstr>
      <vt:lpstr>UTM Avo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Tuan 20 Bai 4 Tet den roi</dc:title>
  <dc:creator>Loan Đồng</dc:creator>
  <cp:lastModifiedBy>DELL</cp:lastModifiedBy>
  <cp:revision>50</cp:revision>
  <dcterms:created xsi:type="dcterms:W3CDTF">2021-07-08T01:33:34Z</dcterms:created>
  <dcterms:modified xsi:type="dcterms:W3CDTF">2024-01-18T15:25:14Z</dcterms:modified>
</cp:coreProperties>
</file>