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 id="2147483702" r:id="rId5"/>
    <p:sldMasterId id="2147483711" r:id="rId6"/>
  </p:sldMasterIdLst>
  <p:notesMasterIdLst>
    <p:notesMasterId r:id="rId42"/>
  </p:notesMasterIdLst>
  <p:sldIdLst>
    <p:sldId id="2007577208" r:id="rId7"/>
    <p:sldId id="2007577209" r:id="rId8"/>
    <p:sldId id="258" r:id="rId9"/>
    <p:sldId id="3952" r:id="rId10"/>
    <p:sldId id="3954" r:id="rId11"/>
    <p:sldId id="2007577206" r:id="rId12"/>
    <p:sldId id="8692" r:id="rId13"/>
    <p:sldId id="3351" r:id="rId14"/>
    <p:sldId id="910" r:id="rId15"/>
    <p:sldId id="2007577213" r:id="rId16"/>
    <p:sldId id="8694" r:id="rId17"/>
    <p:sldId id="925" r:id="rId18"/>
    <p:sldId id="3354" r:id="rId19"/>
    <p:sldId id="2007577207" r:id="rId20"/>
    <p:sldId id="922" r:id="rId21"/>
    <p:sldId id="914" r:id="rId22"/>
    <p:sldId id="8696" r:id="rId23"/>
    <p:sldId id="8701" r:id="rId24"/>
    <p:sldId id="2007577210" r:id="rId25"/>
    <p:sldId id="2007577211" r:id="rId26"/>
    <p:sldId id="2007577212" r:id="rId27"/>
    <p:sldId id="912" r:id="rId28"/>
    <p:sldId id="8702" r:id="rId29"/>
    <p:sldId id="8697" r:id="rId30"/>
    <p:sldId id="3356" r:id="rId31"/>
    <p:sldId id="3346" r:id="rId32"/>
    <p:sldId id="3342" r:id="rId33"/>
    <p:sldId id="3343" r:id="rId34"/>
    <p:sldId id="3347" r:id="rId35"/>
    <p:sldId id="3355" r:id="rId36"/>
    <p:sldId id="313" r:id="rId37"/>
    <p:sldId id="939" r:id="rId38"/>
    <p:sldId id="8703" r:id="rId39"/>
    <p:sldId id="8693" r:id="rId40"/>
    <p:sldId id="20075772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76" d="100"/>
          <a:sy n="76" d="100"/>
        </p:scale>
        <p:origin x="49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3849D3E0-124D-4DFF-AE99-4EA4CC201DB4}" type="slidenum">
              <a:rPr lang="zh-CN" altLang="en-US" smtClean="0">
                <a:solidFill>
                  <a:prstClr val="black"/>
                </a:solidFill>
                <a:latin typeface="等线"/>
              </a:rPr>
              <a:pPr defTabSz="914400">
                <a:defRPr/>
              </a:pPr>
              <a:t>1</a:t>
            </a:fld>
            <a:endParaRPr lang="zh-CN" altLang="en-US">
              <a:solidFill>
                <a:prstClr val="black"/>
              </a:solidFill>
              <a:latin typeface="等线"/>
            </a:endParaRPr>
          </a:p>
        </p:txBody>
      </p:sp>
    </p:spTree>
    <p:extLst>
      <p:ext uri="{BB962C8B-B14F-4D97-AF65-F5344CB8AC3E}">
        <p14:creationId xmlns:p14="http://schemas.microsoft.com/office/powerpoint/2010/main" val="1599059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30EF91-A3C3-4C34-BD58-4566D3A1CA92}" type="slidenum">
              <a:rPr lang="en-US" smtClean="0"/>
              <a:t>16</a:t>
            </a:fld>
            <a:endParaRPr lang="en-US"/>
          </a:p>
        </p:txBody>
      </p:sp>
    </p:spTree>
    <p:extLst>
      <p:ext uri="{BB962C8B-B14F-4D97-AF65-F5344CB8AC3E}">
        <p14:creationId xmlns:p14="http://schemas.microsoft.com/office/powerpoint/2010/main" val="279339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65441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a:defRPr/>
            </a:pPr>
            <a:fld id="{4176C856-3D15-442F-A18D-55D8BA878CC3}"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246553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a:defRPr/>
            </a:pPr>
            <a:fld id="{4176C856-3D15-442F-A18D-55D8BA878CC3}"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786076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177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2A2CAD8-F91A-409A-B778-AA74111763F6}" type="slidenum">
              <a:rPr lang="zh-CN" altLang="en-US" smtClean="0">
                <a:solidFill>
                  <a:prstClr val="black"/>
                </a:solidFill>
                <a:latin typeface="等线" panose="020F0502020204030204"/>
              </a:rPr>
              <a:pPr>
                <a:def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8474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081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2A2CAD8-F91A-409A-B778-AA74111763F6}" type="slidenum">
              <a:rPr lang="zh-CN" altLang="en-US" smtClean="0">
                <a:solidFill>
                  <a:prstClr val="black"/>
                </a:solidFill>
                <a:latin typeface="等线" panose="020F0502020204030204"/>
              </a:rPr>
              <a:pPr>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2981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604509D-BEB1-46BE-BA4E-82A12FF6F9BB}"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28728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xmlns=""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2023/3/29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5926853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00738839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958221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0256369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1934367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634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2023/3/29</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164102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7057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lIns="49762" tIns="24881" rIns="49762" bIns="24881"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30" y="3602162"/>
            <a:ext cx="9144173" cy="1655817"/>
          </a:xfrm>
          <a:prstGeom prst="rect">
            <a:avLst/>
          </a:prstGeom>
        </p:spPr>
        <p:txBody>
          <a:bodyPr lIns="49762" tIns="24881" rIns="49762" bIns="24881"/>
          <a:lstStyle>
            <a:lvl1pPr marL="0" indent="0" algn="ctr">
              <a:buNone/>
              <a:defRPr sz="2400"/>
            </a:lvl1pPr>
            <a:lvl2pPr marL="456598" indent="0" algn="ctr">
              <a:buNone/>
              <a:defRPr sz="2000"/>
            </a:lvl2pPr>
            <a:lvl3pPr marL="913196" indent="0" algn="ctr">
              <a:buNone/>
              <a:defRPr sz="1733"/>
            </a:lvl3pPr>
            <a:lvl4pPr marL="1369794" indent="0" algn="ctr">
              <a:buNone/>
              <a:defRPr sz="1600"/>
            </a:lvl4pPr>
            <a:lvl5pPr marL="1825930" indent="0" algn="ctr">
              <a:buNone/>
              <a:defRPr sz="1600"/>
            </a:lvl5pPr>
            <a:lvl6pPr marL="2282528" indent="0" algn="ctr">
              <a:buNone/>
              <a:defRPr sz="1600"/>
            </a:lvl6pPr>
            <a:lvl7pPr marL="2739126" indent="0" algn="ctr">
              <a:buNone/>
              <a:defRPr sz="1600"/>
            </a:lvl7pPr>
            <a:lvl8pPr marL="3195724" indent="0" algn="ctr">
              <a:buNone/>
              <a:defRPr sz="1600"/>
            </a:lvl8pPr>
            <a:lvl9pPr marL="3652322"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39811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7"/>
            <a:ext cx="5980067" cy="827233"/>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332227" y="1158130"/>
            <a:ext cx="5980067" cy="3275847"/>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1620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71" y="1709795"/>
            <a:ext cx="10515799" cy="2852832"/>
          </a:xfrm>
          <a:prstGeom prst="rect">
            <a:avLst/>
          </a:prstGeom>
        </p:spPr>
        <p:txBody>
          <a:bodyPr lIns="49762" tIns="24881" rIns="49762" bIns="24881"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71" y="4589618"/>
            <a:ext cx="10515799" cy="1500237"/>
          </a:xfrm>
          <a:prstGeom prst="rect">
            <a:avLst/>
          </a:prstGeom>
        </p:spPr>
        <p:txBody>
          <a:bodyPr lIns="49762" tIns="24881" rIns="49762" bIns="24881"/>
          <a:lstStyle>
            <a:lvl1pPr marL="0" indent="0">
              <a:buNone/>
              <a:defRPr sz="2400">
                <a:solidFill>
                  <a:schemeClr val="tx1">
                    <a:tint val="75000"/>
                  </a:schemeClr>
                </a:solidFill>
              </a:defRPr>
            </a:lvl1pPr>
            <a:lvl2pPr marL="456598" indent="0">
              <a:buNone/>
              <a:defRPr sz="2000">
                <a:solidFill>
                  <a:schemeClr val="tx1">
                    <a:tint val="75000"/>
                  </a:schemeClr>
                </a:solidFill>
              </a:defRPr>
            </a:lvl2pPr>
            <a:lvl3pPr marL="913196" indent="0">
              <a:buNone/>
              <a:defRPr sz="1733">
                <a:solidFill>
                  <a:schemeClr val="tx1">
                    <a:tint val="75000"/>
                  </a:schemeClr>
                </a:solidFill>
              </a:defRPr>
            </a:lvl3pPr>
            <a:lvl4pPr marL="1369794" indent="0">
              <a:buNone/>
              <a:defRPr sz="1600">
                <a:solidFill>
                  <a:schemeClr val="tx1">
                    <a:tint val="75000"/>
                  </a:schemeClr>
                </a:solidFill>
              </a:defRPr>
            </a:lvl4pPr>
            <a:lvl5pPr marL="1825930" indent="0">
              <a:buNone/>
              <a:defRPr sz="1600">
                <a:solidFill>
                  <a:schemeClr val="tx1">
                    <a:tint val="75000"/>
                  </a:schemeClr>
                </a:solidFill>
              </a:defRPr>
            </a:lvl5pPr>
            <a:lvl6pPr marL="2282528" indent="0">
              <a:buNone/>
              <a:defRPr sz="1600">
                <a:solidFill>
                  <a:schemeClr val="tx1">
                    <a:tint val="75000"/>
                  </a:schemeClr>
                </a:solidFill>
              </a:defRPr>
            </a:lvl6pPr>
            <a:lvl7pPr marL="2739126" indent="0">
              <a:buNone/>
              <a:defRPr sz="1600">
                <a:solidFill>
                  <a:schemeClr val="tx1">
                    <a:tint val="75000"/>
                  </a:schemeClr>
                </a:solidFill>
              </a:defRPr>
            </a:lvl7pPr>
            <a:lvl8pPr marL="3195724" indent="0">
              <a:buNone/>
              <a:defRPr sz="1600">
                <a:solidFill>
                  <a:schemeClr val="tx1">
                    <a:tint val="75000"/>
                  </a:schemeClr>
                </a:solidFill>
              </a:defRPr>
            </a:lvl8pPr>
            <a:lvl9pPr marL="3652322" indent="0">
              <a:buNone/>
              <a:defRPr sz="16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9840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7"/>
            <a:ext cx="5980067" cy="827233"/>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838217" y="1825687"/>
            <a:ext cx="5181697" cy="4351484"/>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4" y="1825687"/>
            <a:ext cx="5181697" cy="4351484"/>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52665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10" y="365137"/>
            <a:ext cx="10515799" cy="1325608"/>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1186804" y="1778503"/>
            <a:ext cx="4873665" cy="823940"/>
          </a:xfrm>
          <a:prstGeom prst="rect">
            <a:avLst/>
          </a:prstGeom>
        </p:spPr>
        <p:txBody>
          <a:bodyPr lIns="49762" tIns="24881" rIns="49762" bIns="24881" anchor="ctr" anchorCtr="0"/>
          <a:lstStyle>
            <a:lvl1pPr marL="0" indent="0">
              <a:buNone/>
              <a:defRPr sz="2800"/>
            </a:lvl1pPr>
            <a:lvl2pPr marL="456598" indent="0">
              <a:buNone/>
              <a:defRPr sz="2400"/>
            </a:lvl2pPr>
            <a:lvl3pPr marL="913196" indent="0">
              <a:buNone/>
              <a:defRPr sz="2000"/>
            </a:lvl3pPr>
            <a:lvl4pPr marL="1369794" indent="0">
              <a:buNone/>
              <a:defRPr sz="1733"/>
            </a:lvl4pPr>
            <a:lvl5pPr marL="1825930" indent="0">
              <a:buNone/>
              <a:defRPr sz="1733"/>
            </a:lvl5pPr>
            <a:lvl6pPr marL="2282528" indent="0">
              <a:buNone/>
              <a:defRPr sz="1733"/>
            </a:lvl6pPr>
            <a:lvl7pPr marL="2739126" indent="0">
              <a:buNone/>
              <a:defRPr sz="1733"/>
            </a:lvl7pPr>
            <a:lvl8pPr marL="3195724" indent="0">
              <a:buNone/>
              <a:defRPr sz="1733"/>
            </a:lvl8pPr>
            <a:lvl9pPr marL="3652322" indent="0">
              <a:buNone/>
              <a:defRPr sz="1733"/>
            </a:lvl9pPr>
          </a:lstStyle>
          <a:p>
            <a:pPr lvl="0"/>
            <a:r>
              <a:rPr lang="zh-CN" altLang="en-US"/>
              <a:t>单击此处编辑母版文本样式</a:t>
            </a:r>
          </a:p>
        </p:txBody>
      </p:sp>
      <p:sp>
        <p:nvSpPr>
          <p:cNvPr id="4" name="内容占位符 3"/>
          <p:cNvSpPr>
            <a:spLocks noGrp="1"/>
          </p:cNvSpPr>
          <p:nvPr>
            <p:ph sz="half" idx="2"/>
          </p:nvPr>
        </p:nvSpPr>
        <p:spPr>
          <a:xfrm>
            <a:off x="1186804" y="2665473"/>
            <a:ext cx="4873665" cy="35244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62" y="1778503"/>
            <a:ext cx="4897668" cy="823940"/>
          </a:xfrm>
          <a:prstGeom prst="rect">
            <a:avLst/>
          </a:prstGeom>
        </p:spPr>
        <p:txBody>
          <a:bodyPr lIns="49762" tIns="24881" rIns="49762" bIns="24881" anchor="ctr" anchorCtr="0"/>
          <a:lstStyle>
            <a:lvl1pPr marL="0" indent="0">
              <a:buNone/>
              <a:defRPr sz="2800"/>
            </a:lvl1pPr>
            <a:lvl2pPr marL="456598" indent="0">
              <a:buNone/>
              <a:defRPr sz="2400"/>
            </a:lvl2pPr>
            <a:lvl3pPr marL="913196" indent="0">
              <a:buNone/>
              <a:defRPr sz="2000"/>
            </a:lvl3pPr>
            <a:lvl4pPr marL="1369794" indent="0">
              <a:buNone/>
              <a:defRPr sz="1733"/>
            </a:lvl4pPr>
            <a:lvl5pPr marL="1825930" indent="0">
              <a:buNone/>
              <a:defRPr sz="1733"/>
            </a:lvl5pPr>
            <a:lvl6pPr marL="2282528" indent="0">
              <a:buNone/>
              <a:defRPr sz="1733"/>
            </a:lvl6pPr>
            <a:lvl7pPr marL="2739126" indent="0">
              <a:buNone/>
              <a:defRPr sz="1733"/>
            </a:lvl7pPr>
            <a:lvl8pPr marL="3195724" indent="0">
              <a:buNone/>
              <a:defRPr sz="1733"/>
            </a:lvl8pPr>
            <a:lvl9pPr marL="3652322" indent="0">
              <a:buNone/>
              <a:defRPr sz="1733"/>
            </a:lvl9pPr>
          </a:lstStyle>
          <a:p>
            <a:pPr lvl="0"/>
            <a:r>
              <a:rPr lang="zh-CN" altLang="en-US"/>
              <a:t>单击此处编辑母版文本样式</a:t>
            </a:r>
          </a:p>
        </p:txBody>
      </p:sp>
      <p:sp>
        <p:nvSpPr>
          <p:cNvPr id="6" name="内容占位符 5"/>
          <p:cNvSpPr>
            <a:spLocks noGrp="1"/>
          </p:cNvSpPr>
          <p:nvPr>
            <p:ph sz="quarter" idx="4"/>
          </p:nvPr>
        </p:nvSpPr>
        <p:spPr>
          <a:xfrm>
            <a:off x="6257062" y="2665473"/>
            <a:ext cx="4897668" cy="35244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0468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7"/>
            <a:ext cx="5980067" cy="827233"/>
          </a:xfrm>
          <a:prstGeom prst="rect">
            <a:avLst/>
          </a:prstGeom>
        </p:spPr>
        <p:txBody>
          <a:bodyPr lIns="49762" tIns="24881" rIns="49762" bIns="24881"/>
          <a:lstStyle/>
          <a:p>
            <a:r>
              <a:rPr lang="zh-CN" altLang="en-US"/>
              <a:t>单击此处编辑母版标题样式</a:t>
            </a:r>
          </a:p>
        </p:txBody>
      </p:sp>
    </p:spTree>
    <p:extLst>
      <p:ext uri="{BB962C8B-B14F-4D97-AF65-F5344CB8AC3E}">
        <p14:creationId xmlns:p14="http://schemas.microsoft.com/office/powerpoint/2010/main" val="4278621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58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16"/>
            <a:ext cx="3932311" cy="1600253"/>
          </a:xfrm>
          <a:prstGeom prst="rect">
            <a:avLst/>
          </a:prstGeom>
        </p:spPr>
        <p:txBody>
          <a:bodyPr lIns="49762" tIns="24881" rIns="49762" bIns="24881"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287" y="987465"/>
            <a:ext cx="6172317" cy="4873788"/>
          </a:xfrm>
          <a:prstGeom prst="rect">
            <a:avLst/>
          </a:prstGeom>
        </p:spPr>
        <p:txBody>
          <a:bodyPr lIns="49762" tIns="24881" rIns="49762" bIns="2488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5"/>
            <a:ext cx="3932311" cy="3811716"/>
          </a:xfrm>
          <a:prstGeom prst="rect">
            <a:avLst/>
          </a:prstGeom>
        </p:spPr>
        <p:txBody>
          <a:bodyPr lIns="49762" tIns="24881" rIns="49762" bIns="24881"/>
          <a:lstStyle>
            <a:lvl1pPr marL="0" indent="0">
              <a:buNone/>
              <a:defRPr sz="1600"/>
            </a:lvl1pPr>
            <a:lvl2pPr marL="456598" indent="0">
              <a:buNone/>
              <a:defRPr sz="1333"/>
            </a:lvl2pPr>
            <a:lvl3pPr marL="913196" indent="0">
              <a:buNone/>
              <a:defRPr sz="1200"/>
            </a:lvl3pPr>
            <a:lvl4pPr marL="1369794" indent="0">
              <a:buNone/>
              <a:defRPr sz="933"/>
            </a:lvl4pPr>
            <a:lvl5pPr marL="1825930" indent="0">
              <a:buNone/>
              <a:defRPr sz="933"/>
            </a:lvl5pPr>
            <a:lvl6pPr marL="2282528" indent="0">
              <a:buNone/>
              <a:defRPr sz="933"/>
            </a:lvl6pPr>
            <a:lvl7pPr marL="2739126" indent="0">
              <a:buNone/>
              <a:defRPr sz="933"/>
            </a:lvl7pPr>
            <a:lvl8pPr marL="3195724" indent="0">
              <a:buNone/>
              <a:defRPr sz="933"/>
            </a:lvl8pPr>
            <a:lvl9pPr marL="3652322" indent="0">
              <a:buNone/>
              <a:defRPr sz="933"/>
            </a:lvl9pPr>
          </a:lstStyle>
          <a:p>
            <a:pPr lvl="0"/>
            <a:r>
              <a:rPr lang="zh-CN" altLang="en-US"/>
              <a:t>单击此处编辑母版文本样式</a:t>
            </a:r>
          </a:p>
        </p:txBody>
      </p:sp>
    </p:spTree>
    <p:extLst>
      <p:ext uri="{BB962C8B-B14F-4D97-AF65-F5344CB8AC3E}">
        <p14:creationId xmlns:p14="http://schemas.microsoft.com/office/powerpoint/2010/main" val="4228290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16"/>
            <a:ext cx="4165428" cy="1600253"/>
          </a:xfrm>
          <a:prstGeom prst="rect">
            <a:avLst/>
          </a:prstGeom>
        </p:spPr>
        <p:txBody>
          <a:bodyPr lIns="49762" tIns="24881" rIns="49762" bIns="24881"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287" y="457222"/>
            <a:ext cx="6172317" cy="5404031"/>
          </a:xfrm>
          <a:prstGeom prst="rect">
            <a:avLst/>
          </a:prstGeom>
        </p:spPr>
        <p:txBody>
          <a:bodyPr lIns="49762" tIns="24881" rIns="49762" bIns="24881"/>
          <a:lstStyle>
            <a:lvl1pPr marL="0" indent="0">
              <a:buNone/>
              <a:defRPr sz="3200"/>
            </a:lvl1pPr>
            <a:lvl2pPr marL="456598" indent="0">
              <a:buNone/>
              <a:defRPr sz="2800"/>
            </a:lvl2pPr>
            <a:lvl3pPr marL="913196" indent="0">
              <a:buNone/>
              <a:defRPr sz="2400"/>
            </a:lvl3pPr>
            <a:lvl4pPr marL="1369794" indent="0">
              <a:buNone/>
              <a:defRPr sz="2000"/>
            </a:lvl4pPr>
            <a:lvl5pPr marL="1825930" indent="0">
              <a:buNone/>
              <a:defRPr sz="2000"/>
            </a:lvl5pPr>
            <a:lvl6pPr marL="2282528" indent="0">
              <a:buNone/>
              <a:defRPr sz="2000"/>
            </a:lvl6pPr>
            <a:lvl7pPr marL="2739126" indent="0">
              <a:buNone/>
              <a:defRPr sz="2000"/>
            </a:lvl7pPr>
            <a:lvl8pPr marL="3195724" indent="0">
              <a:buNone/>
              <a:defRPr sz="2000"/>
            </a:lvl8pPr>
            <a:lvl9pPr marL="3652322" indent="0">
              <a:buNone/>
              <a:defRPr sz="2000"/>
            </a:lvl9pPr>
          </a:lstStyle>
          <a:p>
            <a:endParaRPr lang="zh-CN" altLang="en-US"/>
          </a:p>
        </p:txBody>
      </p:sp>
      <p:sp>
        <p:nvSpPr>
          <p:cNvPr id="4" name="文本占位符 3"/>
          <p:cNvSpPr>
            <a:spLocks noGrp="1"/>
          </p:cNvSpPr>
          <p:nvPr>
            <p:ph type="body" sz="half" idx="2"/>
          </p:nvPr>
        </p:nvSpPr>
        <p:spPr>
          <a:xfrm>
            <a:off x="839810" y="2057475"/>
            <a:ext cx="4165428" cy="3811716"/>
          </a:xfrm>
          <a:prstGeom prst="rect">
            <a:avLst/>
          </a:prstGeom>
        </p:spPr>
        <p:txBody>
          <a:bodyPr lIns="49762" tIns="24881" rIns="49762" bIns="24881"/>
          <a:lstStyle>
            <a:lvl1pPr marL="0" indent="0">
              <a:buNone/>
              <a:defRPr sz="2000"/>
            </a:lvl1pPr>
            <a:lvl2pPr marL="456598" indent="0">
              <a:buNone/>
              <a:defRPr sz="1733"/>
            </a:lvl2pPr>
            <a:lvl3pPr marL="913196" indent="0">
              <a:buNone/>
              <a:defRPr sz="1600"/>
            </a:lvl3pPr>
            <a:lvl4pPr marL="1369794" indent="0">
              <a:buNone/>
              <a:defRPr sz="1333"/>
            </a:lvl4pPr>
            <a:lvl5pPr marL="1825930" indent="0">
              <a:buNone/>
              <a:defRPr sz="1333"/>
            </a:lvl5pPr>
            <a:lvl6pPr marL="2282528" indent="0">
              <a:buNone/>
              <a:defRPr sz="1333"/>
            </a:lvl6pPr>
            <a:lvl7pPr marL="2739126" indent="0">
              <a:buNone/>
              <a:defRPr sz="1333"/>
            </a:lvl7pPr>
            <a:lvl8pPr marL="3195724" indent="0">
              <a:buNone/>
              <a:defRPr sz="1333"/>
            </a:lvl8pPr>
            <a:lvl9pPr marL="3652322" indent="0">
              <a:buNone/>
              <a:defRPr sz="1333"/>
            </a:lvl9pPr>
          </a:lstStyle>
          <a:p>
            <a:pPr lvl="0"/>
            <a:r>
              <a:rPr lang="zh-CN" altLang="en-US"/>
              <a:t>单击此处编辑母版文本样式</a:t>
            </a:r>
          </a:p>
        </p:txBody>
      </p:sp>
    </p:spTree>
    <p:extLst>
      <p:ext uri="{BB962C8B-B14F-4D97-AF65-F5344CB8AC3E}">
        <p14:creationId xmlns:p14="http://schemas.microsoft.com/office/powerpoint/2010/main" val="3412683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7"/>
            <a:ext cx="5980067" cy="827233"/>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332227" y="1158130"/>
            <a:ext cx="5980067" cy="3275847"/>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2724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7"/>
            <a:ext cx="2628949" cy="5812032"/>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838222" y="365137"/>
            <a:ext cx="7734447" cy="5812032"/>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07903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838217" y="1825687"/>
            <a:ext cx="5181697" cy="4351484"/>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4" y="1825692"/>
            <a:ext cx="5181697" cy="2098745"/>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4" y="4076836"/>
            <a:ext cx="5181697" cy="210033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54528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92380"/>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5.jpeg"/><Relationship Id="rId5" Type="http://schemas.openxmlformats.org/officeDocument/2006/relationships/slideLayout" Target="../slideLayouts/slideLayout38.xml"/><Relationship Id="rId10" Type="http://schemas.openxmlformats.org/officeDocument/2006/relationships/image" Target="../media/image4.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6.jpe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8F199311-2F22-4024-B46E-94F6D75B5AC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4ADBF6CA-6897-40B2-B273-B517F3659E1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xmlns="" id="{9070BED5-AE08-4908-8EFE-4DF6D75E07F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3941418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61" y="1150"/>
            <a:ext cx="12189692" cy="6855701"/>
          </a:xfrm>
          <a:prstGeom prst="rect">
            <a:avLst/>
          </a:prstGeom>
          <a:noFill/>
          <a:ln w="9525">
            <a:noFill/>
          </a:ln>
        </p:spPr>
      </p:pic>
    </p:spTree>
    <p:extLst>
      <p:ext uri="{BB962C8B-B14F-4D97-AF65-F5344CB8AC3E}">
        <p14:creationId xmlns:p14="http://schemas.microsoft.com/office/powerpoint/2010/main" val="22754844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sldNum="0" hdr="0"/>
  <p:txStyles>
    <p:titleStyle>
      <a:lvl1pPr marL="0" lvl="0" indent="0" algn="ctr" defTabSz="1088739" eaLnBrk="1" fontAlgn="base" latinLnBrk="0" hangingPunct="1">
        <a:lnSpc>
          <a:spcPct val="100000"/>
        </a:lnSpc>
        <a:spcBef>
          <a:spcPct val="0"/>
        </a:spcBef>
        <a:spcAft>
          <a:spcPct val="0"/>
        </a:spcAft>
        <a:buClr>
          <a:srgbClr val="000000"/>
        </a:buClr>
        <a:buNone/>
        <a:defRPr sz="5200" b="0" i="0" u="none" kern="1200" baseline="0">
          <a:solidFill>
            <a:schemeClr val="tx2"/>
          </a:solidFill>
          <a:latin typeface="+mj-lt"/>
          <a:ea typeface="+mj-ea"/>
          <a:cs typeface="+mj-cs"/>
        </a:defRPr>
      </a:lvl1pPr>
    </p:titleStyle>
    <p:bodyStyle>
      <a:lvl1pPr marL="407759" lvl="0" indent="-407759" algn="l" defTabSz="1088739"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1pPr>
      <a:lvl2pPr marL="884630" lvl="1" indent="-340951" algn="l" defTabSz="1088739" eaLnBrk="1" fontAlgn="base" latinLnBrk="0" hangingPunct="1">
        <a:lnSpc>
          <a:spcPct val="100000"/>
        </a:lnSpc>
        <a:spcBef>
          <a:spcPct val="20000"/>
        </a:spcBef>
        <a:spcAft>
          <a:spcPct val="0"/>
        </a:spcAft>
        <a:buChar char="–"/>
        <a:defRPr sz="3333" b="0" i="0" u="none" kern="1200" baseline="0">
          <a:solidFill>
            <a:schemeClr val="tx1"/>
          </a:solidFill>
          <a:latin typeface="+mn-lt"/>
          <a:ea typeface="+mn-ea"/>
          <a:cs typeface="+mn-cs"/>
        </a:defRPr>
      </a:lvl2pPr>
      <a:lvl3pPr marL="1360578" lvl="2" indent="-271840" algn="l" defTabSz="1088739"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3pPr>
      <a:lvl4pPr marL="1905179" lvl="3" indent="-272761"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448857" lvl="4" indent="-271840"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1824548" lvl="5" indent="-165868"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56285" lvl="6" indent="-165868"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88020" lvl="7" indent="-165868"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19756" lvl="8" indent="-165868" algn="l" defTabSz="1088739"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63471" eaLnBrk="1" fontAlgn="base" latinLnBrk="0" hangingPunct="1">
        <a:lnSpc>
          <a:spcPct val="100000"/>
        </a:lnSpc>
        <a:spcBef>
          <a:spcPct val="0"/>
        </a:spcBef>
        <a:spcAft>
          <a:spcPct val="0"/>
        </a:spcAft>
        <a:buNone/>
        <a:defRPr sz="1333" b="0" i="0" u="none" kern="1200" baseline="0">
          <a:solidFill>
            <a:schemeClr val="tx1"/>
          </a:solidFill>
          <a:latin typeface="+mn-lt"/>
          <a:ea typeface="+mn-ea"/>
          <a:cs typeface="+mn-cs"/>
        </a:defRPr>
      </a:lvl1pPr>
      <a:lvl2pPr marL="331736" lvl="1"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2pPr>
      <a:lvl3pPr marL="663471" lvl="2"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3pPr>
      <a:lvl4pPr marL="995208" lvl="3"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4pPr>
      <a:lvl5pPr marL="1326944" lvl="4"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5pPr>
      <a:lvl6pPr marL="1658680" lvl="5"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6pPr>
      <a:lvl7pPr marL="1990416" lvl="6"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7pPr>
      <a:lvl8pPr marL="2322153" lvl="7"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8pPr>
      <a:lvl9pPr marL="2653888" lvl="8" indent="0" algn="l" defTabSz="663471" eaLnBrk="1" fontAlgn="base" latinLnBrk="0" hangingPunct="1">
        <a:lnSpc>
          <a:spcPct val="100000"/>
        </a:lnSpc>
        <a:spcBef>
          <a:spcPct val="0"/>
        </a:spcBef>
        <a:spcAft>
          <a:spcPct val="0"/>
        </a:spcAft>
        <a:buNone/>
        <a:defRPr sz="2133"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mp3"/><Relationship Id="rId7" Type="http://schemas.openxmlformats.org/officeDocument/2006/relationships/image" Target="../media/image14.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notesSlide" Target="../notesSlides/notesSlide1.xml"/><Relationship Id="rId10" Type="http://schemas.openxmlformats.org/officeDocument/2006/relationships/image" Target="../media/image17.png"/><Relationship Id="rId4" Type="http://schemas.openxmlformats.org/officeDocument/2006/relationships/slideLayout" Target="../slideLayouts/slideLayout59.xm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43.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3.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3.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slide" Target="slide7.xml"/><Relationship Id="rId4" Type="http://schemas.openxmlformats.org/officeDocument/2006/relationships/image" Target="../media/image22.jpg"/><Relationship Id="rId9"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4.sv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slide" Target="slide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slide" Target="slide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4.xml"/><Relationship Id="rId6" Type="http://schemas.openxmlformats.org/officeDocument/2006/relationships/image" Target="../media/image26.jpg"/><Relationship Id="rId5" Type="http://schemas.openxmlformats.org/officeDocument/2006/relationships/slide" Target="slide3.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4E7DFA10-70C6-4944-BB45-3A5BA07D6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87592" cy="6828027"/>
          </a:xfrm>
          <a:prstGeom prst="rect">
            <a:avLst/>
          </a:prstGeom>
        </p:spPr>
      </p:pic>
      <p:pic>
        <p:nvPicPr>
          <p:cNvPr id="7" name="图片 6">
            <a:extLst>
              <a:ext uri="{FF2B5EF4-FFF2-40B4-BE49-F238E27FC236}">
                <a16:creationId xmlns:a16="http://schemas.microsoft.com/office/drawing/2014/main" xmlns="" id="{58EADE47-76EC-4FF1-8D4C-D2A3F91AB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9020321" y="4508586"/>
            <a:ext cx="3169484" cy="2425069"/>
          </a:xfrm>
          <a:prstGeom prst="rect">
            <a:avLst/>
          </a:prstGeom>
        </p:spPr>
      </p:pic>
      <p:pic>
        <p:nvPicPr>
          <p:cNvPr id="8" name="图片 7">
            <a:extLst>
              <a:ext uri="{FF2B5EF4-FFF2-40B4-BE49-F238E27FC236}">
                <a16:creationId xmlns:a16="http://schemas.microsoft.com/office/drawing/2014/main" xmlns="" id="{BE35B2B5-000D-4B6E-8BBF-5E39362126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48806" y="-295842"/>
            <a:ext cx="3255175" cy="2644887"/>
          </a:xfrm>
          <a:prstGeom prst="rect">
            <a:avLst/>
          </a:prstGeom>
        </p:spPr>
      </p:pic>
      <p:pic>
        <p:nvPicPr>
          <p:cNvPr id="10" name="图片 9">
            <a:extLst>
              <a:ext uri="{FF2B5EF4-FFF2-40B4-BE49-F238E27FC236}">
                <a16:creationId xmlns:a16="http://schemas.microsoft.com/office/drawing/2014/main" xmlns="" id="{BEBCD21F-6CBB-4108-9208-DE24762C91E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248241" y="3730357"/>
            <a:ext cx="2604555" cy="3223199"/>
          </a:xfrm>
          <a:prstGeom prst="rect">
            <a:avLst/>
          </a:prstGeom>
        </p:spPr>
      </p:pic>
      <p:pic>
        <p:nvPicPr>
          <p:cNvPr id="11" name="图片 10">
            <a:extLst>
              <a:ext uri="{FF2B5EF4-FFF2-40B4-BE49-F238E27FC236}">
                <a16:creationId xmlns:a16="http://schemas.microsoft.com/office/drawing/2014/main" xmlns="" id="{4315C9AF-FAF9-43CC-BE9D-226D142B165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582822">
            <a:off x="-744310" y="-303184"/>
            <a:ext cx="3595327" cy="2321687"/>
          </a:xfrm>
          <a:prstGeom prst="rect">
            <a:avLst/>
          </a:prstGeom>
        </p:spPr>
      </p:pic>
      <p:pic>
        <p:nvPicPr>
          <p:cNvPr id="32" name="图片 31">
            <a:extLst>
              <a:ext uri="{FF2B5EF4-FFF2-40B4-BE49-F238E27FC236}">
                <a16:creationId xmlns:a16="http://schemas.microsoft.com/office/drawing/2014/main" xmlns="" id="{D5AA8534-6155-4A91-BC51-DECE939680A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876806" y="3486936"/>
            <a:ext cx="4741759" cy="3710041"/>
          </a:xfrm>
          <a:prstGeom prst="rect">
            <a:avLst/>
          </a:prstGeom>
        </p:spPr>
      </p:pic>
      <p:sp>
        <p:nvSpPr>
          <p:cNvPr id="21" name="18">
            <a:extLst>
              <a:ext uri="{FF2B5EF4-FFF2-40B4-BE49-F238E27FC236}">
                <a16:creationId xmlns:a16="http://schemas.microsoft.com/office/drawing/2014/main" xmlns="" id="{D2FA2529-9F26-461A-A62A-9DA8F1E8377D}"/>
              </a:ext>
            </a:extLst>
          </p:cNvPr>
          <p:cNvSpPr>
            <a:spLocks noChangeArrowheads="1"/>
          </p:cNvSpPr>
          <p:nvPr>
            <p:custDataLst>
              <p:tags r:id="rId1"/>
            </p:custDataLst>
          </p:nvPr>
        </p:nvSpPr>
        <p:spPr bwMode="auto">
          <a:xfrm>
            <a:off x="812806" y="2009784"/>
            <a:ext cx="10151023" cy="172057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spcFirstLastPara="1" wrap="square" lIns="0" tIns="0" rIns="0" bIns="0" numCol="1">
            <a:prstTxWarp prst="textArchUp">
              <a:avLst/>
            </a:prstTxWarp>
            <a:spAutoFit/>
          </a:bodyPr>
          <a:lstStyle/>
          <a:p>
            <a:pPr algn="ctr" defTabSz="912859" fontAlgn="base">
              <a:spcBef>
                <a:spcPct val="0"/>
              </a:spcBef>
              <a:spcAft>
                <a:spcPct val="0"/>
              </a:spcAft>
            </a:pPr>
            <a:r>
              <a:rPr lang="en-US" altLang="zh-CN" sz="64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CHÀO MỪNG QUÝ THẦY CÔ GIÁO VỀ DỰ GIỜ</a:t>
            </a:r>
          </a:p>
          <a:p>
            <a:pPr algn="ctr" defTabSz="912859" fontAlgn="base">
              <a:spcBef>
                <a:spcPct val="0"/>
              </a:spcBef>
              <a:spcAft>
                <a:spcPct val="0"/>
              </a:spcAft>
            </a:pPr>
            <a:r>
              <a:rPr lang="en-US" altLang="zh-CN" sz="64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 LỚP </a:t>
            </a:r>
            <a:r>
              <a:rPr lang="en-US" altLang="zh-CN" sz="64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3/2  </a:t>
            </a:r>
            <a:r>
              <a:rPr lang="en-US" altLang="zh-CN" sz="64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NGÀY HÔM NAY!</a:t>
            </a:r>
          </a:p>
        </p:txBody>
      </p:sp>
      <p:sp>
        <p:nvSpPr>
          <p:cNvPr id="2" name="Rectangle 1"/>
          <p:cNvSpPr/>
          <p:nvPr/>
        </p:nvSpPr>
        <p:spPr>
          <a:xfrm>
            <a:off x="3951478" y="2919306"/>
            <a:ext cx="4284634" cy="943785"/>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7520"/>
            <a:r>
              <a:rPr lang="en-US" sz="5333"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TIẾNG VIỆT</a:t>
            </a:r>
            <a:endParaRPr lang="en-US" sz="5333"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3" name="TheFourSeasonConcertoInEOp8No_zw6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04488" y="4957223"/>
            <a:ext cx="609600" cy="609600"/>
          </a:xfrm>
          <a:prstGeom prst="rect">
            <a:avLst/>
          </a:prstGeom>
        </p:spPr>
      </p:pic>
    </p:spTree>
    <p:extLst>
      <p:ext uri="{BB962C8B-B14F-4D97-AF65-F5344CB8AC3E}">
        <p14:creationId xmlns:p14="http://schemas.microsoft.com/office/powerpoint/2010/main" val="242095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667">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667">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667">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14:presetBounceEnd="46667">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667">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667">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667">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667">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667">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667">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2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2271080" y="983849"/>
            <a:ext cx="7649837" cy="489609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4" name="Picture 3">
            <a:extLst>
              <a:ext uri="{FF2B5EF4-FFF2-40B4-BE49-F238E27FC236}">
                <a16:creationId xmlns:a16="http://schemas.microsoft.com/office/drawing/2014/main" xmlns=""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sp>
        <p:nvSpPr>
          <p:cNvPr id="6" name="TextBox 5">
            <a:extLst>
              <a:ext uri="{FF2B5EF4-FFF2-40B4-BE49-F238E27FC236}">
                <a16:creationId xmlns:a16="http://schemas.microsoft.com/office/drawing/2014/main" xmlns="" id="{95091820-B5C0-4371-8F66-21D51B1389E3}"/>
              </a:ext>
            </a:extLst>
          </p:cNvPr>
          <p:cNvSpPr txBox="1"/>
          <p:nvPr/>
        </p:nvSpPr>
        <p:spPr>
          <a:xfrm>
            <a:off x="3981449" y="1343025"/>
            <a:ext cx="6372225" cy="523220"/>
          </a:xfrm>
          <a:prstGeom prst="rect">
            <a:avLst/>
          </a:prstGeom>
          <a:noFill/>
        </p:spPr>
        <p:txBody>
          <a:bodyPr wrap="square" rtlCol="0">
            <a:spAutoFit/>
          </a:bodyPr>
          <a:lstStyle/>
          <a:p>
            <a:r>
              <a:rPr lang="en-US" sz="2800" dirty="0" err="1" smtClean="0">
                <a:solidFill>
                  <a:prstClr val="black"/>
                </a:solidFill>
                <a:latin typeface="Calibri" panose="020F0502020204030204" pitchFamily="34" charset="0"/>
                <a:cs typeface="Calibri" panose="020F0502020204030204" pitchFamily="34" charset="0"/>
              </a:rPr>
              <a:t>Thứ</a:t>
            </a:r>
            <a:r>
              <a:rPr lang="en-US" sz="2800" dirty="0" smtClean="0">
                <a:solidFill>
                  <a:prstClr val="black"/>
                </a:solidFill>
                <a:latin typeface="Calibri" panose="020F0502020204030204" pitchFamily="34" charset="0"/>
                <a:cs typeface="Calibri" panose="020F0502020204030204" pitchFamily="34" charset="0"/>
              </a:rPr>
              <a:t> </a:t>
            </a:r>
            <a:r>
              <a:rPr lang="en-US" sz="2800" dirty="0" err="1" smtClean="0">
                <a:solidFill>
                  <a:prstClr val="black"/>
                </a:solidFill>
                <a:latin typeface="Calibri" panose="020F0502020204030204" pitchFamily="34" charset="0"/>
                <a:cs typeface="Calibri" panose="020F0502020204030204" pitchFamily="34" charset="0"/>
              </a:rPr>
              <a:t>tư</a:t>
            </a:r>
            <a:r>
              <a:rPr lang="en-US" sz="2800" dirty="0" smtClean="0">
                <a:solidFill>
                  <a:prstClr val="black"/>
                </a:solidFill>
                <a:latin typeface="Calibri" panose="020F0502020204030204" pitchFamily="34" charset="0"/>
                <a:cs typeface="Calibri" panose="020F0502020204030204" pitchFamily="34" charset="0"/>
              </a:rPr>
              <a:t> </a:t>
            </a:r>
            <a:r>
              <a:rPr lang="en-US" sz="2800" dirty="0" err="1" smtClean="0">
                <a:solidFill>
                  <a:prstClr val="black"/>
                </a:solidFill>
                <a:latin typeface="Calibri" panose="020F0502020204030204" pitchFamily="34" charset="0"/>
                <a:cs typeface="Calibri" panose="020F0502020204030204" pitchFamily="34" charset="0"/>
              </a:rPr>
              <a:t>ngày</a:t>
            </a:r>
            <a:r>
              <a:rPr lang="en-US" sz="2800" dirty="0" smtClean="0">
                <a:solidFill>
                  <a:prstClr val="black"/>
                </a:solidFill>
                <a:latin typeface="Calibri" panose="020F0502020204030204" pitchFamily="34" charset="0"/>
                <a:cs typeface="Calibri" panose="020F0502020204030204" pitchFamily="34" charset="0"/>
              </a:rPr>
              <a:t> 29 </a:t>
            </a:r>
            <a:r>
              <a:rPr lang="en-US" sz="2800" dirty="0" err="1" smtClean="0">
                <a:solidFill>
                  <a:prstClr val="black"/>
                </a:solidFill>
                <a:latin typeface="Calibri" panose="020F0502020204030204" pitchFamily="34" charset="0"/>
                <a:cs typeface="Calibri" panose="020F0502020204030204" pitchFamily="34" charset="0"/>
              </a:rPr>
              <a:t>tháng</a:t>
            </a:r>
            <a:r>
              <a:rPr lang="en-US" sz="2800" dirty="0" smtClean="0">
                <a:solidFill>
                  <a:prstClr val="black"/>
                </a:solidFill>
                <a:latin typeface="Calibri" panose="020F0502020204030204" pitchFamily="34" charset="0"/>
                <a:cs typeface="Calibri" panose="020F0502020204030204" pitchFamily="34" charset="0"/>
              </a:rPr>
              <a:t> 3 </a:t>
            </a:r>
            <a:r>
              <a:rPr lang="en-US" sz="2800" dirty="0" err="1" smtClean="0">
                <a:solidFill>
                  <a:prstClr val="black"/>
                </a:solidFill>
                <a:latin typeface="Calibri" panose="020F0502020204030204" pitchFamily="34" charset="0"/>
                <a:cs typeface="Calibri" panose="020F0502020204030204" pitchFamily="34" charset="0"/>
              </a:rPr>
              <a:t>năm</a:t>
            </a:r>
            <a:r>
              <a:rPr lang="en-US" sz="2800" dirty="0" smtClean="0">
                <a:solidFill>
                  <a:prstClr val="black"/>
                </a:solidFill>
                <a:latin typeface="Calibri" panose="020F0502020204030204" pitchFamily="34" charset="0"/>
                <a:cs typeface="Calibri" panose="020F0502020204030204" pitchFamily="34" charset="0"/>
              </a:rPr>
              <a:t> 2023</a:t>
            </a:r>
            <a:endParaRPr lang="en-US" sz="2800" dirty="0">
              <a:solidFill>
                <a:prstClr val="black"/>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xmlns=""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1755228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xmlns=""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xmlns=""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xmlns=""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xmlns=""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xmlns=""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xmlns=""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28">
            <a:extLst>
              <a:ext uri="{FF2B5EF4-FFF2-40B4-BE49-F238E27FC236}">
                <a16:creationId xmlns:a16="http://schemas.microsoft.com/office/drawing/2014/main" xmlns=""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xmlns=""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xmlns=""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xmlns=""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xmlns=""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xmlns=""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xmlns=""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a:t>
            </a:r>
            <a:r>
              <a:rPr lang="en-US" sz="2400" b="0" i="0" dirty="0" err="1"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nước</a:t>
            </a:r>
            <a:r>
              <a:rPr lang="vi-VN" sz="2400" b="0" i="0" dirty="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chảy ra trong vắt, đọng xuống một giếng đá...</a:t>
            </a:r>
          </a:p>
          <a:p>
            <a:pPr algn="just"/>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xmlns="" id="{D1E47644-719E-4E3A-AD10-40DB5C2B33D3}"/>
              </a:ext>
            </a:extLst>
          </p:cNvPr>
          <p:cNvSpPr txBox="1"/>
          <p:nvPr/>
        </p:nvSpPr>
        <p:spPr>
          <a:xfrm>
            <a:off x="4442791" y="264215"/>
            <a:ext cx="3260035" cy="769441"/>
          </a:xfrm>
          <a:prstGeom prst="rect">
            <a:avLst/>
          </a:prstGeom>
          <a:noFill/>
        </p:spPr>
        <p:txBody>
          <a:bodyPr wrap="square" rtlCol="0">
            <a:spAutoFit/>
          </a:bodyPr>
          <a:lstStyle/>
          <a:p>
            <a:pPr>
              <a:defRPr/>
            </a:pPr>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xmlns=""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defRPr/>
            </a:pP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algn="just">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defRPr/>
            </a:pPr>
            <a:r>
              <a:rPr 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a:t>
            </a:r>
            <a:r>
              <a:rPr lang="vi-VN"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nướ</a:t>
            </a:r>
            <a:r>
              <a:rPr 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vi-VN"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chảy ra trong vắt, đọng xuống một giếng đá...</a:t>
            </a:r>
          </a:p>
          <a:p>
            <a:pPr algn="ju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algn="r">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a:defRPr/>
            </a:pP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109C45">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rgbClr val="109C45">
                    <a:lumMod val="50000"/>
                  </a:srgb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rgbClr val="109C45">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109C45">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xmlns=""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xmlns=""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xmlns=""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07111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xmlns=""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xmlns=""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xmlns=""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xmlns=""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xmlns=""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xmlns=""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xmlns=""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xmlns=""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xmlns=""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xmlns=""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xmlns=""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xmlns=""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xmlns=""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xmlns=""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xmlns=""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xmlns=""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xmlns=""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xmlns=""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xmlns=""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xmlns=""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xmlns=""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ABDE838D-DCE8-41A3-B845-19EE4DE6C76F}"/>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xmlns="" id="{E3FA7EF8-E653-4C01-B755-58A8FA67B5FB}"/>
              </a:ext>
            </a:extLst>
          </p:cNvPr>
          <p:cNvSpPr txBox="1"/>
          <p:nvPr/>
        </p:nvSpPr>
        <p:spPr>
          <a:xfrm>
            <a:off x="923925" y="1652270"/>
            <a:ext cx="10831830" cy="3046988"/>
          </a:xfrm>
          <a:prstGeom prst="rect">
            <a:avLst/>
          </a:prstGeom>
          <a:noFill/>
        </p:spPr>
        <p:txBody>
          <a:bodyPr wrap="square" rtlCol="0">
            <a:spAutoFit/>
          </a:bodyPr>
          <a:lstStyle/>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chạy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trông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bóng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thẫm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nền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trời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bạch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tươi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rợp</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mòn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xmlns=""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xmlns=""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xmlns=""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xmlns=""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xmlns=""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xmlns=""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xmlns=""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xmlns=""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xmlns="" id="{0A405AA9-0105-44F4-B734-7242D271FF4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xmlns=""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xmlns="" id="{4ACEE410-F9DF-467C-A4E3-5A55755D863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xmlns=""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chưa</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5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9" name="Group 38">
            <a:extLst>
              <a:ext uri="{FF2B5EF4-FFF2-40B4-BE49-F238E27FC236}">
                <a16:creationId xmlns:a16="http://schemas.microsoft.com/office/drawing/2014/main" xmlns=""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xmlns=""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xmlns=""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algn="ctr">
                <a:defRPr/>
              </a:pP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khó</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16160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xmlns=""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16565732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algn="ctr">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rười</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rượi</a:t>
              </a:r>
              <a:endPar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algn="ju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dễ</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algn="ctr">
                <a:defRPr/>
              </a:pPr>
              <a:r>
                <a:rPr lang="en-US" sz="32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748347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xmlns=""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xmlns=""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xmlns="" id="{A5916EFE-08D7-E8D2-8109-D5FD679F28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xmlns=""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algn="ctr">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Khe</a:t>
              </a:r>
              <a:endPar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xmlns=""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xmlns=""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xmlns=""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xmlns=""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xmlns=""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algn="ctr">
                <a:defRPr/>
              </a:pPr>
              <a:r>
                <a:rPr lang="en-US" sz="32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93281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xmlns=""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4" name="Group 53">
            <a:extLst>
              <a:ext uri="{FF2B5EF4-FFF2-40B4-BE49-F238E27FC236}">
                <a16:creationId xmlns:a16="http://schemas.microsoft.com/office/drawing/2014/main" xmlns=""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xmlns=""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xmlns=""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Rounded Corners 65">
                <a:extLst>
                  <a:ext uri="{FF2B5EF4-FFF2-40B4-BE49-F238E27FC236}">
                    <a16:creationId xmlns:a16="http://schemas.microsoft.com/office/drawing/2014/main" xmlns=""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6" name="Picture 55">
              <a:extLst>
                <a:ext uri="{FF2B5EF4-FFF2-40B4-BE49-F238E27FC236}">
                  <a16:creationId xmlns:a16="http://schemas.microsoft.com/office/drawing/2014/main" xmlns=""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xmlns=""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xmlns=""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xmlns=""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xmlns=""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xmlns=""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xmlns=""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xmlns=""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xmlns=""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xmlns=""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xmlns=""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xmlns=""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xmlns=""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xmlns=""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xmlns=""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xmlns=""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đỉnh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sang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đông</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ngọn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6" name="Picture 65">
              <a:extLst>
                <a:ext uri="{FF2B5EF4-FFF2-40B4-BE49-F238E27FC236}">
                  <a16:creationId xmlns:a16="http://schemas.microsoft.com/office/drawing/2014/main" xmlns=""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xmlns="" id="{58FAD885-C5B0-4006-AC3B-CB1F2FE02538}"/>
              </a:ext>
            </a:extLst>
          </p:cNvPr>
          <p:cNvGrpSpPr/>
          <p:nvPr/>
        </p:nvGrpSpPr>
        <p:grpSpPr>
          <a:xfrm>
            <a:off x="6665150" y="892865"/>
            <a:ext cx="5192926" cy="2209800"/>
            <a:chOff x="6477000" y="1066800"/>
            <a:chExt cx="5192926" cy="2209800"/>
          </a:xfrm>
        </p:grpSpPr>
        <p:grpSp>
          <p:nvGrpSpPr>
            <p:cNvPr id="70" name="Group 69">
              <a:extLst>
                <a:ext uri="{FF2B5EF4-FFF2-40B4-BE49-F238E27FC236}">
                  <a16:creationId xmlns:a16="http://schemas.microsoft.com/office/drawing/2014/main" xmlns=""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xmlns=""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2FF135FA-FFEB-4F5D-B6E9-F37DC8B9AE99}"/>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Chọn từ ngữ có tiếng </a:t>
                </a:r>
                <a:r>
                  <a:rPr lang="vi-VN"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phù hợp với từng sự vật được tả trong bài.</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1" name="Picture 70">
              <a:extLst>
                <a:ext uri="{FF2B5EF4-FFF2-40B4-BE49-F238E27FC236}">
                  <a16:creationId xmlns:a16="http://schemas.microsoft.com/office/drawing/2014/main" xmlns="" id="{6173791D-4DD5-47A9-BD95-E897B9E7BB8E}"/>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74" name="Group 73">
            <a:extLst>
              <a:ext uri="{FF2B5EF4-FFF2-40B4-BE49-F238E27FC236}">
                <a16:creationId xmlns:a16="http://schemas.microsoft.com/office/drawing/2014/main" xmlns=""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xmlns=""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xmlns=""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xmlns=""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so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ảnh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6" name="Picture 75">
              <a:extLst>
                <a:ext uri="{FF2B5EF4-FFF2-40B4-BE49-F238E27FC236}">
                  <a16:creationId xmlns:a16="http://schemas.microsoft.com/office/drawing/2014/main" xmlns=""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xmlns="" id="{7CFAF8CB-3FFA-4F87-AD27-0432950F3BF4}"/>
              </a:ext>
            </a:extLst>
          </p:cNvPr>
          <p:cNvGrpSpPr/>
          <p:nvPr/>
        </p:nvGrpSpPr>
        <p:grpSpPr>
          <a:xfrm>
            <a:off x="6635332" y="2739886"/>
            <a:ext cx="5281684" cy="2269436"/>
            <a:chOff x="6477000" y="3657600"/>
            <a:chExt cx="5281684" cy="2269436"/>
          </a:xfrm>
        </p:grpSpPr>
        <p:grpSp>
          <p:nvGrpSpPr>
            <p:cNvPr id="80" name="Group 79">
              <a:extLst>
                <a:ext uri="{FF2B5EF4-FFF2-40B4-BE49-F238E27FC236}">
                  <a16:creationId xmlns:a16="http://schemas.microsoft.com/office/drawing/2014/main" xmlns="" id="{C724862A-D130-4427-A16A-65EC39AA732F}"/>
                </a:ext>
              </a:extLst>
            </p:cNvPr>
            <p:cNvGrpSpPr/>
            <p:nvPr/>
          </p:nvGrpSpPr>
          <p:grpSpPr>
            <a:xfrm>
              <a:off x="6904891" y="4159332"/>
              <a:ext cx="4853793" cy="1767704"/>
              <a:chOff x="1826051" y="791308"/>
              <a:chExt cx="8698968" cy="1432450"/>
            </a:xfrm>
          </p:grpSpPr>
          <p:sp>
            <p:nvSpPr>
              <p:cNvPr id="82" name="Freeform: Shape 81">
                <a:extLst>
                  <a:ext uri="{FF2B5EF4-FFF2-40B4-BE49-F238E27FC236}">
                    <a16:creationId xmlns:a16="http://schemas.microsoft.com/office/drawing/2014/main" xmlns=""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xmlns="" id="{058CDCE2-CCCA-4907-8D67-06AD154A0F2C}"/>
                  </a:ext>
                </a:extLst>
              </p:cNvPr>
              <p:cNvSpPr txBox="1"/>
              <p:nvPr/>
            </p:nvSpPr>
            <p:spPr>
              <a:xfrm>
                <a:off x="2522538" y="1110223"/>
                <a:ext cx="7893951"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Tác giả cảm nhận được những âm thanh nào, những hương thơm nào của vùng núi quê hương?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 name="Picture 80">
              <a:extLst>
                <a:ext uri="{FF2B5EF4-FFF2-40B4-BE49-F238E27FC236}">
                  <a16:creationId xmlns:a16="http://schemas.microsoft.com/office/drawing/2014/main" xmlns=""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xmlns=""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xmlns=""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xmlns=""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xmlns=""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xmlns=""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xmlns=""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xmlns=""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xmlns=""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24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xmlns=""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xmlns=""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thu</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sang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đông</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mùa</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grpSp>
      <p:pic>
        <p:nvPicPr>
          <p:cNvPr id="22" name="Picture 21">
            <a:extLst>
              <a:ext uri="{FF2B5EF4-FFF2-40B4-BE49-F238E27FC236}">
                <a16:creationId xmlns:a16="http://schemas.microsoft.com/office/drawing/2014/main" xmlns=""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xmlns=""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giông, cả ngọn núi hiện ra xanh mướt.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xmlns=""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xmlns=""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xmlns=""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Arial-Rounded" panose="020B0500000000000000" pitchFamily="34" charset="0"/>
                  <a:ea typeface="Arial-Rounded" panose="020B0500000000000000" pitchFamily="34" charset="0"/>
                  <a:cs typeface="Arial-Rounded" panose="020B0500000000000000" pitchFamily="34" charset="0"/>
                </a:rPr>
                <a:t>Chọn từ ngữ có tiếng “xanh” phù hợp với từng sự vật được tả trong bài?</a:t>
              </a:r>
              <a:endParaRPr lang="en-US" sz="32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xmlns=""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xmlns=""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xmlns=""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xmlns=""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xmlns=""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xmlns=""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so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sánh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ảnh</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p>
          </p:txBody>
        </p:sp>
      </p:grpSp>
      <p:sp>
        <p:nvSpPr>
          <p:cNvPr id="40" name="Rectangle: Rounded Corners 39">
            <a:extLst>
              <a:ext uri="{FF2B5EF4-FFF2-40B4-BE49-F238E27FC236}">
                <a16:creationId xmlns:a16="http://schemas.microsoft.com/office/drawing/2014/main" xmlns="" id="{0BF54B69-9D0F-41C1-B4BC-0C1B233931C0}"/>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xmlns=""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xmlns="" id="{FFD84C88-A1A6-4214-ABCD-12F8235FE823}"/>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ỏ</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 lá cây bay như làn tóc tiên của một bà tiên đang hướng mặt về phía biển.</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xmlns="" id="{570BAE87-9BD1-4040-A692-E1F583FC56DF}"/>
              </a:ext>
            </a:extLst>
          </p:cNvPr>
          <p:cNvSpPr/>
          <p:nvPr/>
        </p:nvSpPr>
        <p:spPr>
          <a:xfrm>
            <a:off x="1367514" y="3820698"/>
            <a:ext cx="496949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xmlns=""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xmlns="" id="{08245C1F-83C6-4986-9509-63DAE45C375D}"/>
              </a:ext>
            </a:extLst>
          </p:cNvPr>
          <p:cNvSpPr/>
          <p:nvPr/>
        </p:nvSpPr>
        <p:spPr>
          <a:xfrm>
            <a:off x="6481312" y="3274046"/>
            <a:ext cx="494868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xmlns="" id="{BE6C55F9-E52C-4906-BF8A-C9ED8F959D2D}"/>
              </a:ext>
            </a:extLst>
          </p:cNvPr>
          <p:cNvSpPr/>
          <p:nvPr/>
        </p:nvSpPr>
        <p:spPr>
          <a:xfrm>
            <a:off x="1367052" y="3274045"/>
            <a:ext cx="492742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xmlns=""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xmlns=""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xmlns=""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xmlns=""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Times New Roman" panose="02020603050405020304" pitchFamily="18" charset="0"/>
                  <a:ea typeface="Arial-Rounded" panose="020B0500000000000000" pitchFamily="34" charset="0"/>
                  <a:cs typeface="Times New Roman" panose="02020603050405020304" pitchFamily="18"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xmlns=""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xmlns=""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xmlns="" id="{F1761F01-1789-4260-A638-4089056C1ACC}"/>
              </a:ext>
            </a:extLst>
          </p:cNvPr>
          <p:cNvSpPr/>
          <p:nvPr/>
        </p:nvSpPr>
        <p:spPr>
          <a:xfrm>
            <a:off x="1695504" y="3171881"/>
            <a:ext cx="7459129"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xmlns="" id="{5F963CA5-6A27-4239-BF23-2025CFF2A0FD}"/>
              </a:ext>
            </a:extLst>
          </p:cNvPr>
          <p:cNvSpPr/>
          <p:nvPr/>
        </p:nvSpPr>
        <p:spPr>
          <a:xfrm>
            <a:off x="4584094" y="2644414"/>
            <a:ext cx="634617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xmlns=""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xmlns=""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xmlns=""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8"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8"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0" action="ppaction://hlinksldjump"/>
          </p:cNvPr>
          <p:cNvSpPr txBox="1"/>
          <p:nvPr/>
        </p:nvSpPr>
        <p:spPr>
          <a:xfrm>
            <a:off x="9636210" y="2197377"/>
            <a:ext cx="1349828" cy="2062103"/>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KIỂM TRA BÀI CŨ</a:t>
            </a:r>
          </a:p>
        </p:txBody>
      </p:sp>
      <p:sp>
        <p:nvSpPr>
          <p:cNvPr id="2" name="Arrow: Right 1">
            <a:hlinkClick r:id="rId9" action="ppaction://hlinksldjump"/>
            <a:extLst>
              <a:ext uri="{FF2B5EF4-FFF2-40B4-BE49-F238E27FC236}">
                <a16:creationId xmlns:a16="http://schemas.microsoft.com/office/drawing/2014/main" xmlns=""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12"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xmlns=""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xmlns=""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xmlns=""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xmlns=""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xmlns=""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quê</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tôi</a:t>
              </a:r>
              <a:endParaRPr lang="en-US" sz="36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xmlns=""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 theo hiểu biết của mình.</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FD1B3576-4EEA-3FB8-C4E2-758D61DCD8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00330" y="620041"/>
            <a:ext cx="10325100" cy="7212901"/>
          </a:xfrm>
          <a:prstGeom prst="rect">
            <a:avLst/>
          </a:prstGeom>
        </p:spPr>
      </p:pic>
      <p:pic>
        <p:nvPicPr>
          <p:cNvPr id="10" name="Picture 9">
            <a:extLst>
              <a:ext uri="{FF2B5EF4-FFF2-40B4-BE49-F238E27FC236}">
                <a16:creationId xmlns:a16="http://schemas.microsoft.com/office/drawing/2014/main" xmlns=""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xmlns=""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xmlns=""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sng"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1" u="sng"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1" u="sng"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1" u="sng"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1" u="sng"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800" b="1" i="1" u="sng"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miêu</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cảnh đẹp của quê hương, từ đó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thêm yêu quý, 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xmlns=""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xmlns=""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xmlns=""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xmlns=""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xmlns=""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xmlns=""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xmlns=""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xmlns=""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xmlns=""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xmlns=""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xmlns=""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xmlns=""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xmlns=""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xmlns=""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xmlns=""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xmlns=""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xmlns=""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xmlns=""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xmlns=""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xmlns=""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xmlns=""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xmlns=""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xmlns=""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xmlns=""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xmlns=""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xmlns=""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xmlns=""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xmlns=""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xmlns=""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xmlns=""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xmlns=""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xmlns=""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xmlns=""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xmlns=""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xmlns=""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xmlns=""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xmlns=""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xmlns=""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xmlns=""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xmlns=""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xmlns=""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xmlns=""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xmlns=""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xmlns=""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xmlns=""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xmlns=""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xmlns=""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sz="2400">
              <a:solidFill>
                <a:prstClr val="black"/>
              </a:solidFill>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xmlns="" id="{858EDA83-5D9B-49DB-B493-E93B42150E98}"/>
              </a:ext>
            </a:extLst>
          </p:cNvPr>
          <p:cNvSpPr txBox="1"/>
          <p:nvPr/>
        </p:nvSpPr>
        <p:spPr>
          <a:xfrm>
            <a:off x="2737304" y="803089"/>
            <a:ext cx="5376636" cy="1323439"/>
          </a:xfrm>
          <a:prstGeom prst="rect">
            <a:avLst/>
          </a:prstGeom>
          <a:noFill/>
        </p:spPr>
        <p:txBody>
          <a:bodyPr wrap="square" rtlCol="0">
            <a:spAutoFit/>
          </a:bodyPr>
          <a:lstStyle/>
          <a:p>
            <a:pPr algn="ctr">
              <a:defRPr/>
            </a:pP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Nêu</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nội</a:t>
            </a:r>
            <a:r>
              <a:rPr lang="en-US" sz="4000" dirty="0">
                <a:solidFill>
                  <a:prstClr val="black"/>
                </a:solidFill>
                <a:latin typeface="Cambria" panose="02040503050406030204" pitchFamily="18" charset="0"/>
                <a:ea typeface="Cambria" panose="02040503050406030204" pitchFamily="18" charset="0"/>
                <a:cs typeface="Times New Roman" pitchFamily="18" charset="0"/>
              </a:rPr>
              <a:t> dung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của</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bài</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đọc</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lang="en-US" sz="4000" dirty="0">
                <a:solidFill>
                  <a:prstClr val="black"/>
                </a:solidFill>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xmlns=""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xmlns=""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defRPr/>
            </a:pPr>
            <a:endParaRPr lang="en-US">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E82D310D-6419-44D4-9EAC-6EB1DB3C6552}"/>
              </a:ext>
            </a:extLst>
          </p:cNvPr>
          <p:cNvSpPr txBox="1"/>
          <p:nvPr/>
        </p:nvSpPr>
        <p:spPr>
          <a:xfrm>
            <a:off x="3371851" y="3050989"/>
            <a:ext cx="7865834" cy="3046988"/>
          </a:xfrm>
          <a:prstGeom prst="rect">
            <a:avLst/>
          </a:prstGeom>
          <a:noFill/>
        </p:spPr>
        <p:txBody>
          <a:bodyPr wrap="square" rtlCol="0">
            <a:spAutoFit/>
          </a:bodyPr>
          <a:lstStyle/>
          <a:p>
            <a:pPr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9417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2271080" y="983849"/>
            <a:ext cx="7649837" cy="489609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xmlns=""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sp>
        <p:nvSpPr>
          <p:cNvPr id="6" name="TextBox 5">
            <a:extLst>
              <a:ext uri="{FF2B5EF4-FFF2-40B4-BE49-F238E27FC236}">
                <a16:creationId xmlns:a16="http://schemas.microsoft.com/office/drawing/2014/main" xmlns="" id="{95091820-B5C0-4371-8F66-21D51B1389E3}"/>
              </a:ext>
            </a:extLst>
          </p:cNvPr>
          <p:cNvSpPr txBox="1"/>
          <p:nvPr/>
        </p:nvSpPr>
        <p:spPr>
          <a:xfrm>
            <a:off x="3981449" y="1343025"/>
            <a:ext cx="6372225" cy="523220"/>
          </a:xfrm>
          <a:prstGeom prst="rect">
            <a:avLst/>
          </a:prstGeom>
          <a:noFill/>
        </p:spPr>
        <p:txBody>
          <a:bodyPr wrap="square" rtlCol="0">
            <a:spAutoFit/>
          </a:bodyPr>
          <a:lstStyle/>
          <a:p>
            <a:r>
              <a:rPr lang="en-US" sz="2800" dirty="0" err="1" smtClean="0">
                <a:latin typeface="Calibri" panose="020F0502020204030204" pitchFamily="34" charset="0"/>
                <a:cs typeface="Calibri" panose="020F0502020204030204" pitchFamily="34" charset="0"/>
              </a:rPr>
              <a:t>Thứ</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tư</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ngày</a:t>
            </a:r>
            <a:r>
              <a:rPr lang="en-US" sz="2800" dirty="0" smtClean="0">
                <a:latin typeface="Calibri" panose="020F0502020204030204" pitchFamily="34" charset="0"/>
                <a:cs typeface="Calibri" panose="020F0502020204030204" pitchFamily="34" charset="0"/>
              </a:rPr>
              <a:t> 29 </a:t>
            </a:r>
            <a:r>
              <a:rPr lang="en-US" sz="2800" dirty="0" err="1" smtClean="0">
                <a:latin typeface="Calibri" panose="020F0502020204030204" pitchFamily="34" charset="0"/>
                <a:cs typeface="Calibri" panose="020F0502020204030204" pitchFamily="34" charset="0"/>
              </a:rPr>
              <a:t>tháng</a:t>
            </a:r>
            <a:r>
              <a:rPr lang="en-US" sz="2800" dirty="0" smtClean="0">
                <a:latin typeface="Calibri" panose="020F0502020204030204" pitchFamily="34" charset="0"/>
                <a:cs typeface="Calibri" panose="020F0502020204030204" pitchFamily="34" charset="0"/>
              </a:rPr>
              <a:t> 3 </a:t>
            </a:r>
            <a:r>
              <a:rPr lang="en-US" sz="2800" dirty="0" err="1" smtClean="0">
                <a:latin typeface="Calibri" panose="020F0502020204030204" pitchFamily="34" charset="0"/>
                <a:cs typeface="Calibri" panose="020F0502020204030204" pitchFamily="34" charset="0"/>
              </a:rPr>
              <a:t>năm</a:t>
            </a:r>
            <a:r>
              <a:rPr lang="en-US" sz="2800" dirty="0" smtClean="0">
                <a:latin typeface="Calibri" panose="020F0502020204030204" pitchFamily="34" charset="0"/>
                <a:cs typeface="Calibri" panose="020F0502020204030204" pitchFamily="34" charset="0"/>
              </a:rPr>
              <a:t> 2023</a:t>
            </a:r>
            <a:endParaRPr lang="en-US"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xmlns=""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A</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B</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199"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rPr>
                <a:t>C</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xmlns="" id="{4FE6C36C-9EAB-43BF-AA7A-32A2281AF87B}"/>
              </a:ext>
            </a:extLst>
          </p:cNvPr>
          <p:cNvSpPr txBox="1"/>
          <p:nvPr/>
        </p:nvSpPr>
        <p:spPr>
          <a:xfrm>
            <a:off x="4519186" y="475965"/>
            <a:ext cx="3119864" cy="547201"/>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2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xmlns=""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xmlns=""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xmlns=""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FF1B4960-64BE-423F-B210-C8AF7E9769A8}"/>
              </a:ext>
            </a:extLst>
          </p:cNvPr>
          <p:cNvSpPr txBox="1"/>
          <p:nvPr/>
        </p:nvSpPr>
        <p:spPr>
          <a:xfrm>
            <a:off x="2400301" y="360042"/>
            <a:ext cx="5772150" cy="1754326"/>
          </a:xfrm>
          <a:prstGeom prst="rect">
            <a:avLst/>
          </a:prstGeom>
          <a:noFill/>
        </p:spPr>
        <p:txBody>
          <a:bodyPr wrap="square">
            <a:spAutoFit/>
          </a:bodyPr>
          <a:lstStyle/>
          <a:p>
            <a:pPr marL="457200" indent="-457200" algn="just">
              <a:buFont typeface="Arial" panose="020B0604020202020204" pitchFamily="34" charset="0"/>
              <a:buChar char="•"/>
            </a:pP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đáp</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điểm</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1" u="sng"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u="sng"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tranh</a:t>
            </a:r>
            <a:endParaRPr lang="en-US" sz="36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xmlns=""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2378</Words>
  <Application>Microsoft Office PowerPoint</Application>
  <PresentationFormat>Widescreen</PresentationFormat>
  <Paragraphs>162</Paragraphs>
  <Slides>35</Slides>
  <Notes>29</Notes>
  <HiddenSlides>0</HiddenSlides>
  <MMClips>2</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35</vt:i4>
      </vt:variant>
    </vt:vector>
  </HeadingPairs>
  <TitlesOfParts>
    <vt:vector size="59" baseType="lpstr">
      <vt:lpstr>微软雅黑</vt:lpstr>
      <vt:lpstr>宋体</vt:lpstr>
      <vt:lpstr>#9Slide02 Noi dung dai</vt:lpstr>
      <vt:lpstr>#9Slide02 Tieu de dai</vt:lpstr>
      <vt:lpstr>Arial</vt:lpstr>
      <vt:lpstr>Arial-Rounded</vt:lpstr>
      <vt:lpstr>Calibri</vt:lpstr>
      <vt:lpstr>Cambria</vt:lpstr>
      <vt:lpstr>DengXian</vt:lpstr>
      <vt:lpstr>方正姚体</vt:lpstr>
      <vt:lpstr>inpin heiti</vt:lpstr>
      <vt:lpstr>Times New Roman</vt:lpstr>
      <vt:lpstr>UTM Edwardian</vt:lpstr>
      <vt:lpstr>字魂131号-酷乐潮玩体</vt:lpstr>
      <vt:lpstr>字魂27号-布丁体</vt:lpstr>
      <vt:lpstr>庞门正道标题体</vt:lpstr>
      <vt:lpstr>思源黑体 CN</vt:lpstr>
      <vt:lpstr>等线</vt:lpstr>
      <vt:lpstr>千图网海量PPT模板www.58pic.com​​</vt:lpstr>
      <vt:lpstr>Office Theme</vt:lpstr>
      <vt:lpstr>1_Office Theme</vt:lpstr>
      <vt:lpstr>2_Office Theme</vt:lpstr>
      <vt:lpstr>1_Office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38</cp:revision>
  <dcterms:created xsi:type="dcterms:W3CDTF">2023-01-08T03:18:45Z</dcterms:created>
  <dcterms:modified xsi:type="dcterms:W3CDTF">2023-03-29T01:46:29Z</dcterms:modified>
</cp:coreProperties>
</file>