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5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7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9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784" r:id="rId2"/>
    <p:sldMasterId id="2147483836" r:id="rId3"/>
    <p:sldMasterId id="2147483884" r:id="rId4"/>
    <p:sldMasterId id="2147483920" r:id="rId5"/>
    <p:sldMasterId id="2147484454" r:id="rId6"/>
    <p:sldMasterId id="2147484466" r:id="rId7"/>
    <p:sldMasterId id="2147484478" r:id="rId8"/>
    <p:sldMasterId id="2147484504" r:id="rId9"/>
    <p:sldMasterId id="2147484516" r:id="rId10"/>
    <p:sldMasterId id="2147484530" r:id="rId11"/>
  </p:sldMasterIdLst>
  <p:notesMasterIdLst>
    <p:notesMasterId r:id="rId27"/>
  </p:notesMasterIdLst>
  <p:sldIdLst>
    <p:sldId id="304" r:id="rId12"/>
    <p:sldId id="294" r:id="rId13"/>
    <p:sldId id="300" r:id="rId14"/>
    <p:sldId id="259" r:id="rId15"/>
    <p:sldId id="263" r:id="rId16"/>
    <p:sldId id="301" r:id="rId17"/>
    <p:sldId id="305" r:id="rId18"/>
    <p:sldId id="282" r:id="rId19"/>
    <p:sldId id="302" r:id="rId20"/>
    <p:sldId id="309" r:id="rId21"/>
    <p:sldId id="308" r:id="rId22"/>
    <p:sldId id="286" r:id="rId23"/>
    <p:sldId id="310" r:id="rId24"/>
    <p:sldId id="292" r:id="rId25"/>
    <p:sldId id="290" r:id="rId26"/>
  </p:sldIdLst>
  <p:sldSz cx="9144000" cy="5143500" type="screen16x9"/>
  <p:notesSz cx="6858000" cy="9144000"/>
  <p:embeddedFontLst>
    <p:embeddedFont>
      <p:font typeface="Calibri Light" charset="0"/>
      <p:regular r:id="rId28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HP001 5 hàng" charset="0"/>
      <p:regular r:id="rId34"/>
      <p:bold r:id="rId35"/>
    </p:embeddedFont>
    <p:embeddedFont>
      <p:font typeface="Wingdings 2" pitchFamily="18" charset="2"/>
      <p:regular r:id="rId36"/>
    </p:embeddedFont>
    <p:embeddedFont>
      <p:font typeface=".VnTime" pitchFamily="34" charset="0"/>
      <p:regular r:id="rId37"/>
      <p:bold r:id="rId38"/>
      <p:italic r:id="rId39"/>
      <p:boldItalic r:id="rId40"/>
    </p:embeddedFont>
    <p:embeddedFont>
      <p:font typeface="Boogaloo" charset="0"/>
      <p:regular r:id="rId41"/>
    </p:embeddedFont>
    <p:embeddedFont>
      <p:font typeface="Constantia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xp sp2 Full" initials="o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B2A873-EC16-4F63-A499-DC4B1AE1F653}">
  <a:tblStyle styleId="{9BB2A873-EC16-4F63-A499-DC4B1AE1F6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807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B302B6-87F7-4BBD-AA71-019614C687A0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abae96492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abae96492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78b4d0654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78b4d0654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0" indent="0">
              <a:buNone/>
              <a:defRPr sz="2000" b="1"/>
            </a:lvl2pPr>
            <a:lvl3pPr marL="912353" indent="0">
              <a:buNone/>
              <a:defRPr sz="1800" b="1"/>
            </a:lvl3pPr>
            <a:lvl4pPr marL="1368506" indent="0">
              <a:buNone/>
              <a:defRPr sz="1600" b="1"/>
            </a:lvl4pPr>
            <a:lvl5pPr marL="1824704" indent="0">
              <a:buNone/>
              <a:defRPr sz="1600" b="1"/>
            </a:lvl5pPr>
            <a:lvl6pPr marL="2280813" indent="0">
              <a:buNone/>
              <a:defRPr sz="1600" b="1"/>
            </a:lvl6pPr>
            <a:lvl7pPr marL="2736923" indent="0">
              <a:buNone/>
              <a:defRPr sz="1600" b="1"/>
            </a:lvl7pPr>
            <a:lvl8pPr marL="3193131" indent="0">
              <a:buNone/>
              <a:defRPr sz="1600" b="1"/>
            </a:lvl8pPr>
            <a:lvl9pPr marL="3649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0" indent="0">
              <a:buNone/>
              <a:defRPr sz="2000" b="1"/>
            </a:lvl2pPr>
            <a:lvl3pPr marL="912353" indent="0">
              <a:buNone/>
              <a:defRPr sz="1800" b="1"/>
            </a:lvl3pPr>
            <a:lvl4pPr marL="1368506" indent="0">
              <a:buNone/>
              <a:defRPr sz="1600" b="1"/>
            </a:lvl4pPr>
            <a:lvl5pPr marL="1824704" indent="0">
              <a:buNone/>
              <a:defRPr sz="1600" b="1"/>
            </a:lvl5pPr>
            <a:lvl6pPr marL="2280813" indent="0">
              <a:buNone/>
              <a:defRPr sz="1600" b="1"/>
            </a:lvl6pPr>
            <a:lvl7pPr marL="2736923" indent="0">
              <a:buNone/>
              <a:defRPr sz="1600" b="1"/>
            </a:lvl7pPr>
            <a:lvl8pPr marL="3193131" indent="0">
              <a:buNone/>
              <a:defRPr sz="1600" b="1"/>
            </a:lvl8pPr>
            <a:lvl9pPr marL="3649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A35EA-4AA2-4D9E-9329-C4E3FB6CD6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051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960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7943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8969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684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4541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0822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8591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2284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9219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802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0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344" indent="0">
              <a:buNone/>
              <a:defRPr sz="900"/>
            </a:lvl2pPr>
            <a:lvl3pPr marL="684746" indent="0">
              <a:buNone/>
              <a:defRPr sz="800"/>
            </a:lvl3pPr>
            <a:lvl4pPr marL="1027119" indent="0">
              <a:buNone/>
              <a:defRPr sz="700"/>
            </a:lvl4pPr>
            <a:lvl5pPr marL="1369492" indent="0">
              <a:buNone/>
              <a:defRPr sz="700"/>
            </a:lvl5pPr>
            <a:lvl6pPr marL="1711895" indent="0">
              <a:buNone/>
              <a:defRPr sz="700"/>
            </a:lvl6pPr>
            <a:lvl7pPr marL="2054237" indent="0">
              <a:buNone/>
              <a:defRPr sz="700"/>
            </a:lvl7pPr>
            <a:lvl8pPr marL="2396580" indent="0">
              <a:buNone/>
              <a:defRPr sz="700"/>
            </a:lvl8pPr>
            <a:lvl9pPr marL="273892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77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ACD-E17B-4399-B798-3AF6FA2B7C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75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66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344" indent="0">
              <a:buNone/>
              <a:defRPr sz="2100"/>
            </a:lvl2pPr>
            <a:lvl3pPr marL="684746" indent="0">
              <a:buNone/>
              <a:defRPr sz="1800"/>
            </a:lvl3pPr>
            <a:lvl4pPr marL="1027119" indent="0">
              <a:buNone/>
              <a:defRPr sz="1500"/>
            </a:lvl4pPr>
            <a:lvl5pPr marL="1369492" indent="0">
              <a:buNone/>
              <a:defRPr sz="1500"/>
            </a:lvl5pPr>
            <a:lvl6pPr marL="1711895" indent="0">
              <a:buNone/>
              <a:defRPr sz="1500"/>
            </a:lvl6pPr>
            <a:lvl7pPr marL="2054237" indent="0">
              <a:buNone/>
              <a:defRPr sz="1500"/>
            </a:lvl7pPr>
            <a:lvl8pPr marL="2396580" indent="0">
              <a:buNone/>
              <a:defRPr sz="1500"/>
            </a:lvl8pPr>
            <a:lvl9pPr marL="2738924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2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344" indent="0">
              <a:buNone/>
              <a:defRPr sz="900"/>
            </a:lvl2pPr>
            <a:lvl3pPr marL="684746" indent="0">
              <a:buNone/>
              <a:defRPr sz="800"/>
            </a:lvl3pPr>
            <a:lvl4pPr marL="1027119" indent="0">
              <a:buNone/>
              <a:defRPr sz="700"/>
            </a:lvl4pPr>
            <a:lvl5pPr marL="1369492" indent="0">
              <a:buNone/>
              <a:defRPr sz="700"/>
            </a:lvl5pPr>
            <a:lvl6pPr marL="1711895" indent="0">
              <a:buNone/>
              <a:defRPr sz="700"/>
            </a:lvl6pPr>
            <a:lvl7pPr marL="2054237" indent="0">
              <a:buNone/>
              <a:defRPr sz="700"/>
            </a:lvl7pPr>
            <a:lvl8pPr marL="2396580" indent="0">
              <a:buNone/>
              <a:defRPr sz="700"/>
            </a:lvl8pPr>
            <a:lvl9pPr marL="273892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0082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6524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95"/>
            <a:ext cx="2735262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95"/>
            <a:ext cx="8058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0196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9484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1754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7452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571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297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2807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07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CCF65-A62A-4ACC-B878-177317F5E8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856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599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4832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6919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113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6789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1582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7894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95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8714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859B1-B202-4E65-A95B-6E634B01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457031-F230-4391-B3D6-DB45C7612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E8EBE3-1208-4BFB-94A9-3EFD392C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3C05D0-8CAE-44C3-82EE-4F4EBE9D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7C4D6-43FA-443C-970C-DB368DE9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167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FFE7A-F165-4ABD-A3E6-B2F40388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2A6CD4-3B17-4AED-B20A-BE8B2D28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880966-3487-4D75-85AF-2A2F0B76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7B113-035E-4ED9-BDAD-8C81842D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2AF719-EEBC-477C-87FD-411CCBB2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7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10" indent="0">
              <a:buNone/>
              <a:defRPr sz="1200"/>
            </a:lvl2pPr>
            <a:lvl3pPr marL="912353" indent="0">
              <a:buNone/>
              <a:defRPr sz="1000"/>
            </a:lvl3pPr>
            <a:lvl4pPr marL="1368506" indent="0">
              <a:buNone/>
              <a:defRPr sz="900"/>
            </a:lvl4pPr>
            <a:lvl5pPr marL="1824704" indent="0">
              <a:buNone/>
              <a:defRPr sz="900"/>
            </a:lvl5pPr>
            <a:lvl6pPr marL="2280813" indent="0">
              <a:buNone/>
              <a:defRPr sz="900"/>
            </a:lvl6pPr>
            <a:lvl7pPr marL="2736923" indent="0">
              <a:buNone/>
              <a:defRPr sz="900"/>
            </a:lvl7pPr>
            <a:lvl8pPr marL="3193131" indent="0">
              <a:buNone/>
              <a:defRPr sz="900"/>
            </a:lvl8pPr>
            <a:lvl9pPr marL="36493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B5C12-4082-445F-A4CF-D6F75CE7E5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666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51857-5865-4FA6-9902-2E2D7D84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3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42C8AE-E9DF-4B0B-B5D7-AF65E6EBD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14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D097E7-23AE-4005-A59A-23B4A9AC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9B774-5E41-460C-813D-BC9C0CDA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94CF9-BFDC-45E8-852F-E5F933EB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43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28A70-49EC-4B30-9222-060725CD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103F5-B238-40A2-A678-14210051B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9D1830-826A-4207-85D3-EAB6A5E44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475A0C-4B0B-4336-8702-D442F194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A99DEF-9C7F-4E3C-8809-FF6D01CA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91293E-C90F-442D-B699-A4200369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529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EB24E-0A82-4E12-903F-39F1CC54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449FC6-E56A-4C31-A7B0-BA413CD9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359EE-0B23-4EE7-BD8B-1D8284106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36ABE9-15DF-46A0-8404-6D7A4DBD1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4C5D15-8299-444E-9079-8196418C7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3BA5E3-8E03-41D7-972F-3FB134C1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58494E-5730-4600-BF59-64927EB3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F999C6-7E42-4979-BAE2-0C6BBCE0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111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F717CE-0064-4A13-91A6-AE4BFE62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741614-1525-4906-814B-4BBEB3D4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64EA65-DF6B-4024-82B4-5A7D9906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632CA2-7B4B-4985-8315-93EAA7D3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067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E02444-8733-4DA2-89B3-68BD1E54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48AC09-AE50-4BA5-A4F3-B58AE12A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A0BB90-647B-402D-9A6C-604787C0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10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AE6A5-F687-4020-BB62-88476D36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B0A0FC-951B-471E-8228-21EFE789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9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AF55FA-D370-43F9-B3ED-E74D3AD6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73F636-010F-4D00-B4EC-90EBF986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710AAE-335B-4578-8E97-A99BAA78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ACBFAB-0097-402C-A63C-38260515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8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6DD97-18F8-455B-99BB-1B9D99AB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13BF9C-B7B7-4A90-8BE3-6D75E1FFF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9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7998F4-D20D-432A-890C-245F5B120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B66A2C-ADE0-4846-A3A0-31D365F2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749908-0C19-4132-9B4C-62748D3C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A85183-A5F9-41FE-B066-5A552A16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418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2C352A-5E3C-4B14-A7DB-CBD34FA5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1F30C2-60B7-42A6-A120-D20C844E5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F6401F-E3B7-48D9-A0BB-8D2005D5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4EE4B-3C42-4035-8FEC-6FD7CB1B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EBEA0F-78D0-4055-B696-3F5F744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330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B31C95-DA8E-4475-98FF-0A05A575E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1A5829-92CD-4648-BEA6-DE062FB84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70" y="27385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08368F-BFCC-4E08-A491-959501C5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1C68-C4B1-4ACD-8923-B0DCDE83A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BCA034-3444-42A4-AFAA-A50CE2FD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7E230A-5557-47F5-A81F-2F8C6D69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9A31-2B84-4419-A354-D3E0824FFA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389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0" indent="0" algn="ctr">
              <a:buNone/>
              <a:defRPr sz="2000"/>
            </a:lvl2pPr>
            <a:lvl3pPr marL="914265" indent="0" algn="ctr">
              <a:buNone/>
              <a:defRPr sz="1800"/>
            </a:lvl3pPr>
            <a:lvl4pPr marL="1371396" indent="0" algn="ctr">
              <a:buNone/>
              <a:defRPr sz="1600"/>
            </a:lvl4pPr>
            <a:lvl5pPr marL="1828529" indent="0" algn="ctr">
              <a:buNone/>
              <a:defRPr sz="1600"/>
            </a:lvl5pPr>
            <a:lvl6pPr marL="2285658" indent="0" algn="ctr">
              <a:buNone/>
              <a:defRPr sz="1600"/>
            </a:lvl6pPr>
            <a:lvl7pPr marL="2742788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211B2-F09E-4A20-AFE6-A9753CC6C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9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10" indent="0">
              <a:buNone/>
              <a:defRPr sz="2800"/>
            </a:lvl2pPr>
            <a:lvl3pPr marL="912353" indent="0">
              <a:buNone/>
              <a:defRPr sz="2400"/>
            </a:lvl3pPr>
            <a:lvl4pPr marL="1368506" indent="0">
              <a:buNone/>
              <a:defRPr sz="2000"/>
            </a:lvl4pPr>
            <a:lvl5pPr marL="1824704" indent="0">
              <a:buNone/>
              <a:defRPr sz="2000"/>
            </a:lvl5pPr>
            <a:lvl6pPr marL="2280813" indent="0">
              <a:buNone/>
              <a:defRPr sz="2000"/>
            </a:lvl6pPr>
            <a:lvl7pPr marL="2736923" indent="0">
              <a:buNone/>
              <a:defRPr sz="2000"/>
            </a:lvl7pPr>
            <a:lvl8pPr marL="3193131" indent="0">
              <a:buNone/>
              <a:defRPr sz="2000"/>
            </a:lvl8pPr>
            <a:lvl9pPr marL="364930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2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10" indent="0">
              <a:buNone/>
              <a:defRPr sz="1200"/>
            </a:lvl2pPr>
            <a:lvl3pPr marL="912353" indent="0">
              <a:buNone/>
              <a:defRPr sz="1000"/>
            </a:lvl3pPr>
            <a:lvl4pPr marL="1368506" indent="0">
              <a:buNone/>
              <a:defRPr sz="900"/>
            </a:lvl4pPr>
            <a:lvl5pPr marL="1824704" indent="0">
              <a:buNone/>
              <a:defRPr sz="900"/>
            </a:lvl5pPr>
            <a:lvl6pPr marL="2280813" indent="0">
              <a:buNone/>
              <a:defRPr sz="900"/>
            </a:lvl6pPr>
            <a:lvl7pPr marL="2736923" indent="0">
              <a:buNone/>
              <a:defRPr sz="900"/>
            </a:lvl7pPr>
            <a:lvl8pPr marL="3193131" indent="0">
              <a:buNone/>
              <a:defRPr sz="900"/>
            </a:lvl8pPr>
            <a:lvl9pPr marL="36493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18B52-1AD7-466A-9BBB-5648E586FE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717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D6E8E-A704-46DD-8FB6-0FDEDB42A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9683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130" indent="0">
              <a:buNone/>
              <a:defRPr sz="2000"/>
            </a:lvl2pPr>
            <a:lvl3pPr marL="914265" indent="0">
              <a:buNone/>
              <a:defRPr sz="1800"/>
            </a:lvl3pPr>
            <a:lvl4pPr marL="1371396" indent="0">
              <a:buNone/>
              <a:defRPr sz="1600"/>
            </a:lvl4pPr>
            <a:lvl5pPr marL="1828529" indent="0">
              <a:buNone/>
              <a:defRPr sz="1600"/>
            </a:lvl5pPr>
            <a:lvl6pPr marL="2285658" indent="0">
              <a:buNone/>
              <a:defRPr sz="1600"/>
            </a:lvl6pPr>
            <a:lvl7pPr marL="2742788" indent="0">
              <a:buNone/>
              <a:defRPr sz="1600"/>
            </a:lvl7pPr>
            <a:lvl8pPr marL="3199920" indent="0">
              <a:buNone/>
              <a:defRPr sz="1600"/>
            </a:lvl8pPr>
            <a:lvl9pPr marL="365705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4A78B-0221-43F8-B841-B2A81389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8359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5EE7E-0029-4794-8D7C-94D7648A2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546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EF8D1-C094-4DEA-94E8-7A9830E9F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286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845DD-ECB7-48DB-8E17-6ADAFCD87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2675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463EB-1987-4D59-BC29-F4672DD11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404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30" indent="0">
              <a:buNone/>
              <a:defRPr sz="1400"/>
            </a:lvl2pPr>
            <a:lvl3pPr marL="914265" indent="0">
              <a:buNone/>
              <a:defRPr sz="1200"/>
            </a:lvl3pPr>
            <a:lvl4pPr marL="1371396" indent="0">
              <a:buNone/>
              <a:defRPr sz="1000"/>
            </a:lvl4pPr>
            <a:lvl5pPr marL="1828529" indent="0">
              <a:buNone/>
              <a:defRPr sz="1000"/>
            </a:lvl5pPr>
            <a:lvl6pPr marL="2285658" indent="0">
              <a:buNone/>
              <a:defRPr sz="1000"/>
            </a:lvl6pPr>
            <a:lvl7pPr marL="2742788" indent="0">
              <a:buNone/>
              <a:defRPr sz="1000"/>
            </a:lvl7pPr>
            <a:lvl8pPr marL="3199920" indent="0">
              <a:buNone/>
              <a:defRPr sz="1000"/>
            </a:lvl8pPr>
            <a:lvl9pPr marL="365705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C8D1E-C2DF-4108-8774-F915606BE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4002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8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30" indent="0">
              <a:buNone/>
              <a:defRPr sz="1400"/>
            </a:lvl2pPr>
            <a:lvl3pPr marL="914265" indent="0">
              <a:buNone/>
              <a:defRPr sz="1200"/>
            </a:lvl3pPr>
            <a:lvl4pPr marL="1371396" indent="0">
              <a:buNone/>
              <a:defRPr sz="1000"/>
            </a:lvl4pPr>
            <a:lvl5pPr marL="1828529" indent="0">
              <a:buNone/>
              <a:defRPr sz="1000"/>
            </a:lvl5pPr>
            <a:lvl6pPr marL="2285658" indent="0">
              <a:buNone/>
              <a:defRPr sz="1000"/>
            </a:lvl6pPr>
            <a:lvl7pPr marL="2742788" indent="0">
              <a:buNone/>
              <a:defRPr sz="1000"/>
            </a:lvl7pPr>
            <a:lvl8pPr marL="3199920" indent="0">
              <a:buNone/>
              <a:defRPr sz="1000"/>
            </a:lvl8pPr>
            <a:lvl9pPr marL="365705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BDC40-B99E-4164-9B07-3DDCD05CB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21D81-1FC9-48D3-B624-BFC34A2ED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7950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C8C8B-ACBD-47B1-AD69-BE71AD0F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41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70D1-8ACF-4A2C-BDFB-073F5A5974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22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7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/>
          <a:lstStyle>
            <a:lvl1pPr marL="0" marR="45714" indent="0" algn="r">
              <a:buNone/>
              <a:defRPr>
                <a:solidFill>
                  <a:schemeClr val="tx1"/>
                </a:solidFill>
              </a:defRPr>
            </a:lvl1pPr>
            <a:lvl2pPr marL="457130" indent="0" algn="ctr">
              <a:buNone/>
            </a:lvl2pPr>
            <a:lvl3pPr marL="914265" indent="0" algn="ctr">
              <a:buNone/>
            </a:lvl3pPr>
            <a:lvl4pPr marL="1371396" indent="0" algn="ctr">
              <a:buNone/>
            </a:lvl4pPr>
            <a:lvl5pPr marL="1828529" indent="0" algn="ctr">
              <a:buNone/>
            </a:lvl5pPr>
            <a:lvl6pPr marL="2285658" indent="0" algn="ctr">
              <a:buNone/>
            </a:lvl6pPr>
            <a:lvl7pPr marL="2742788" indent="0" algn="ctr">
              <a:buNone/>
            </a:lvl7pPr>
            <a:lvl8pPr marL="3199920" indent="0" algn="ctr">
              <a:buNone/>
            </a:lvl8pPr>
            <a:lvl9pPr marL="365705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0F64-2B8B-4F1A-99E2-DDCB15701D3E}" type="slidenum">
              <a:rPr lang="en-US" alt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41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A5C8-1240-4DB6-AC74-0D27F8731345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983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4" rIns="45714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D3F7-2B8D-4D42-AC53-411AE1F793BC}" type="slidenum">
              <a:rPr lang="en-US" alt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3B0D-1D10-49EA-B9ED-2BF5A5A2A483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819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4" tIns="0" rIns="4571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8" y="1394818"/>
            <a:ext cx="4041775" cy="491132"/>
          </a:xfrm>
        </p:spPr>
        <p:txBody>
          <a:bodyPr lIns="45714" tIns="0" rIns="4571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23DC-29A0-4151-8753-279071E59712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394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F64E-B569-4E12-A003-1919C22D6AE0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978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C259-C8CD-4014-94CB-F76A3CB577F7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820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7" rIns="18287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4048-F4F2-4F3E-930A-C0C86A4D6606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424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88" y="4019560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466487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14" rIns="45714" bIns="45714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0" rIns="45714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70BB-B0E9-4DFD-980F-F6BFA7331146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37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6ED2-2464-4974-8FBC-5DCFC2AE0522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8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6CFF5-454A-41FF-8D10-8767B2B2EE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207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F8BF-21B9-477B-901D-31E5BDC3E113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17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A3AE-2C76-4E92-ADBE-A2ABF777D2F0}" type="slidenum">
              <a:rPr lang="en-US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801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218" indent="0" algn="ctr">
              <a:buNone/>
              <a:defRPr sz="1500"/>
            </a:lvl2pPr>
            <a:lvl3pPr marL="684508" indent="0" algn="ctr">
              <a:buNone/>
              <a:defRPr sz="1400"/>
            </a:lvl3pPr>
            <a:lvl4pPr marL="1026762" indent="0" algn="ctr">
              <a:buNone/>
              <a:defRPr sz="1200"/>
            </a:lvl4pPr>
            <a:lvl5pPr marL="1369016" indent="0" algn="ctr">
              <a:buNone/>
              <a:defRPr sz="1200"/>
            </a:lvl5pPr>
            <a:lvl6pPr marL="1711307" indent="0" algn="ctr">
              <a:buNone/>
              <a:defRPr sz="1200"/>
            </a:lvl6pPr>
            <a:lvl7pPr marL="2053523" indent="0" algn="ctr">
              <a:buNone/>
              <a:defRPr sz="1200"/>
            </a:lvl7pPr>
            <a:lvl8pPr marL="2395740" indent="0" algn="ctr">
              <a:buNone/>
              <a:defRPr sz="1200"/>
            </a:lvl8pPr>
            <a:lvl9pPr marL="273795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719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413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8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7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0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3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5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9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505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853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18" indent="0">
              <a:buNone/>
              <a:defRPr sz="1500" b="1"/>
            </a:lvl2pPr>
            <a:lvl3pPr marL="684508" indent="0">
              <a:buNone/>
              <a:defRPr sz="1400" b="1"/>
            </a:lvl3pPr>
            <a:lvl4pPr marL="1026762" indent="0">
              <a:buNone/>
              <a:defRPr sz="1200" b="1"/>
            </a:lvl4pPr>
            <a:lvl5pPr marL="1369016" indent="0">
              <a:buNone/>
              <a:defRPr sz="1200" b="1"/>
            </a:lvl5pPr>
            <a:lvl6pPr marL="1711307" indent="0">
              <a:buNone/>
              <a:defRPr sz="1200" b="1"/>
            </a:lvl6pPr>
            <a:lvl7pPr marL="2053523" indent="0">
              <a:buNone/>
              <a:defRPr sz="1200" b="1"/>
            </a:lvl7pPr>
            <a:lvl8pPr marL="2395740" indent="0">
              <a:buNone/>
              <a:defRPr sz="1200" b="1"/>
            </a:lvl8pPr>
            <a:lvl9pPr marL="273795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18" indent="0">
              <a:buNone/>
              <a:defRPr sz="1500" b="1"/>
            </a:lvl2pPr>
            <a:lvl3pPr marL="684508" indent="0">
              <a:buNone/>
              <a:defRPr sz="1400" b="1"/>
            </a:lvl3pPr>
            <a:lvl4pPr marL="1026762" indent="0">
              <a:buNone/>
              <a:defRPr sz="1200" b="1"/>
            </a:lvl4pPr>
            <a:lvl5pPr marL="1369016" indent="0">
              <a:buNone/>
              <a:defRPr sz="1200" b="1"/>
            </a:lvl5pPr>
            <a:lvl6pPr marL="1711307" indent="0">
              <a:buNone/>
              <a:defRPr sz="1200" b="1"/>
            </a:lvl6pPr>
            <a:lvl7pPr marL="2053523" indent="0">
              <a:buNone/>
              <a:defRPr sz="1200" b="1"/>
            </a:lvl7pPr>
            <a:lvl8pPr marL="2395740" indent="0">
              <a:buNone/>
              <a:defRPr sz="1200" b="1"/>
            </a:lvl8pPr>
            <a:lvl9pPr marL="273795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631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98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15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18" indent="0">
              <a:buNone/>
              <a:defRPr sz="1100"/>
            </a:lvl2pPr>
            <a:lvl3pPr marL="684508" indent="0">
              <a:buNone/>
              <a:defRPr sz="900"/>
            </a:lvl3pPr>
            <a:lvl4pPr marL="1026762" indent="0">
              <a:buNone/>
              <a:defRPr sz="800"/>
            </a:lvl4pPr>
            <a:lvl5pPr marL="1369016" indent="0">
              <a:buNone/>
              <a:defRPr sz="800"/>
            </a:lvl5pPr>
            <a:lvl6pPr marL="1711307" indent="0">
              <a:buNone/>
              <a:defRPr sz="800"/>
            </a:lvl6pPr>
            <a:lvl7pPr marL="2053523" indent="0">
              <a:buNone/>
              <a:defRPr sz="800"/>
            </a:lvl7pPr>
            <a:lvl8pPr marL="2395740" indent="0">
              <a:buNone/>
              <a:defRPr sz="800"/>
            </a:lvl8pPr>
            <a:lvl9pPr marL="273795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3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067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067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FE0F-7D16-4121-8E86-4217CF2052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174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218" indent="0">
              <a:buNone/>
              <a:defRPr sz="2100"/>
            </a:lvl2pPr>
            <a:lvl3pPr marL="684508" indent="0">
              <a:buNone/>
              <a:defRPr sz="1800"/>
            </a:lvl3pPr>
            <a:lvl4pPr marL="1026762" indent="0">
              <a:buNone/>
              <a:defRPr sz="1500"/>
            </a:lvl4pPr>
            <a:lvl5pPr marL="1369016" indent="0">
              <a:buNone/>
              <a:defRPr sz="1500"/>
            </a:lvl5pPr>
            <a:lvl6pPr marL="1711307" indent="0">
              <a:buNone/>
              <a:defRPr sz="1500"/>
            </a:lvl6pPr>
            <a:lvl7pPr marL="2053523" indent="0">
              <a:buNone/>
              <a:defRPr sz="1500"/>
            </a:lvl7pPr>
            <a:lvl8pPr marL="2395740" indent="0">
              <a:buNone/>
              <a:defRPr sz="1500"/>
            </a:lvl8pPr>
            <a:lvl9pPr marL="273795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18" indent="0">
              <a:buNone/>
              <a:defRPr sz="1100"/>
            </a:lvl2pPr>
            <a:lvl3pPr marL="684508" indent="0">
              <a:buNone/>
              <a:defRPr sz="900"/>
            </a:lvl3pPr>
            <a:lvl4pPr marL="1026762" indent="0">
              <a:buNone/>
              <a:defRPr sz="800"/>
            </a:lvl4pPr>
            <a:lvl5pPr marL="1369016" indent="0">
              <a:buNone/>
              <a:defRPr sz="800"/>
            </a:lvl5pPr>
            <a:lvl6pPr marL="1711307" indent="0">
              <a:buNone/>
              <a:defRPr sz="800"/>
            </a:lvl6pPr>
            <a:lvl7pPr marL="2053523" indent="0">
              <a:buNone/>
              <a:defRPr sz="800"/>
            </a:lvl7pPr>
            <a:lvl8pPr marL="2395740" indent="0">
              <a:buNone/>
              <a:defRPr sz="800"/>
            </a:lvl8pPr>
            <a:lvl9pPr marL="273795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627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201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0" y="27392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611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110" indent="0" algn="ctr">
              <a:buNone/>
              <a:defRPr/>
            </a:lvl2pPr>
            <a:lvl3pPr marL="912353" indent="0" algn="ctr">
              <a:buNone/>
              <a:defRPr/>
            </a:lvl3pPr>
            <a:lvl4pPr marL="1368506" indent="0" algn="ctr">
              <a:buNone/>
              <a:defRPr/>
            </a:lvl4pPr>
            <a:lvl5pPr marL="1824704" indent="0" algn="ctr">
              <a:buNone/>
              <a:defRPr/>
            </a:lvl5pPr>
            <a:lvl6pPr marL="2280813" indent="0" algn="ctr">
              <a:buNone/>
              <a:defRPr/>
            </a:lvl6pPr>
            <a:lvl7pPr marL="2736923" indent="0" algn="ctr">
              <a:buNone/>
              <a:defRPr/>
            </a:lvl7pPr>
            <a:lvl8pPr marL="3193131" indent="0" algn="ctr">
              <a:buNone/>
              <a:defRPr/>
            </a:lvl8pPr>
            <a:lvl9pPr marL="36493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6562-F02F-4688-8D38-CF527D59A2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74081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B5772-4275-4C67-8735-1DA7799E0F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438203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10" indent="0">
              <a:buNone/>
              <a:defRPr sz="1800"/>
            </a:lvl2pPr>
            <a:lvl3pPr marL="912353" indent="0">
              <a:buNone/>
              <a:defRPr sz="1600"/>
            </a:lvl3pPr>
            <a:lvl4pPr marL="1368506" indent="0">
              <a:buNone/>
              <a:defRPr sz="1400"/>
            </a:lvl4pPr>
            <a:lvl5pPr marL="1824704" indent="0">
              <a:buNone/>
              <a:defRPr sz="1400"/>
            </a:lvl5pPr>
            <a:lvl6pPr marL="2280813" indent="0">
              <a:buNone/>
              <a:defRPr sz="1400"/>
            </a:lvl6pPr>
            <a:lvl7pPr marL="2736923" indent="0">
              <a:buNone/>
              <a:defRPr sz="1400"/>
            </a:lvl7pPr>
            <a:lvl8pPr marL="3193131" indent="0">
              <a:buNone/>
              <a:defRPr sz="1400"/>
            </a:lvl8pPr>
            <a:lvl9pPr marL="36493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2293-37FE-40DB-AB7D-00021D305B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87661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C8661-C526-4301-A572-ABD638C49D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0430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0" indent="0">
              <a:buNone/>
              <a:defRPr sz="2000" b="1"/>
            </a:lvl2pPr>
            <a:lvl3pPr marL="912353" indent="0">
              <a:buNone/>
              <a:defRPr sz="1800" b="1"/>
            </a:lvl3pPr>
            <a:lvl4pPr marL="1368506" indent="0">
              <a:buNone/>
              <a:defRPr sz="1600" b="1"/>
            </a:lvl4pPr>
            <a:lvl5pPr marL="1824704" indent="0">
              <a:buNone/>
              <a:defRPr sz="1600" b="1"/>
            </a:lvl5pPr>
            <a:lvl6pPr marL="2280813" indent="0">
              <a:buNone/>
              <a:defRPr sz="1600" b="1"/>
            </a:lvl6pPr>
            <a:lvl7pPr marL="2736923" indent="0">
              <a:buNone/>
              <a:defRPr sz="1600" b="1"/>
            </a:lvl7pPr>
            <a:lvl8pPr marL="3193131" indent="0">
              <a:buNone/>
              <a:defRPr sz="1600" b="1"/>
            </a:lvl8pPr>
            <a:lvl9pPr marL="3649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0" indent="0">
              <a:buNone/>
              <a:defRPr sz="2000" b="1"/>
            </a:lvl2pPr>
            <a:lvl3pPr marL="912353" indent="0">
              <a:buNone/>
              <a:defRPr sz="1800" b="1"/>
            </a:lvl3pPr>
            <a:lvl4pPr marL="1368506" indent="0">
              <a:buNone/>
              <a:defRPr sz="1600" b="1"/>
            </a:lvl4pPr>
            <a:lvl5pPr marL="1824704" indent="0">
              <a:buNone/>
              <a:defRPr sz="1600" b="1"/>
            </a:lvl5pPr>
            <a:lvl6pPr marL="2280813" indent="0">
              <a:buNone/>
              <a:defRPr sz="1600" b="1"/>
            </a:lvl6pPr>
            <a:lvl7pPr marL="2736923" indent="0">
              <a:buNone/>
              <a:defRPr sz="1600" b="1"/>
            </a:lvl7pPr>
            <a:lvl8pPr marL="3193131" indent="0">
              <a:buNone/>
              <a:defRPr sz="1600" b="1"/>
            </a:lvl8pPr>
            <a:lvl9pPr marL="3649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1365-5E43-47BF-831A-C73F661098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95926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279D-F1D1-457D-8C30-D58D835AB77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8680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E5B7-21F8-4E55-9755-C99DC05BBB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7600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398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10" indent="0">
              <a:buNone/>
              <a:defRPr sz="1200"/>
            </a:lvl2pPr>
            <a:lvl3pPr marL="912353" indent="0">
              <a:buNone/>
              <a:defRPr sz="1000"/>
            </a:lvl3pPr>
            <a:lvl4pPr marL="1368506" indent="0">
              <a:buNone/>
              <a:defRPr sz="900"/>
            </a:lvl4pPr>
            <a:lvl5pPr marL="1824704" indent="0">
              <a:buNone/>
              <a:defRPr sz="900"/>
            </a:lvl5pPr>
            <a:lvl6pPr marL="2280813" indent="0">
              <a:buNone/>
              <a:defRPr sz="900"/>
            </a:lvl6pPr>
            <a:lvl7pPr marL="2736923" indent="0">
              <a:buNone/>
              <a:defRPr sz="900"/>
            </a:lvl7pPr>
            <a:lvl8pPr marL="3193131" indent="0">
              <a:buNone/>
              <a:defRPr sz="900"/>
            </a:lvl8pPr>
            <a:lvl9pPr marL="36493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C39E-3C78-4749-9320-4EDD9A42F7F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24774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10" indent="0">
              <a:buNone/>
              <a:defRPr sz="2800"/>
            </a:lvl2pPr>
            <a:lvl3pPr marL="912353" indent="0">
              <a:buNone/>
              <a:defRPr sz="2400"/>
            </a:lvl3pPr>
            <a:lvl4pPr marL="1368506" indent="0">
              <a:buNone/>
              <a:defRPr sz="2000"/>
            </a:lvl4pPr>
            <a:lvl5pPr marL="1824704" indent="0">
              <a:buNone/>
              <a:defRPr sz="2000"/>
            </a:lvl5pPr>
            <a:lvl6pPr marL="2280813" indent="0">
              <a:buNone/>
              <a:defRPr sz="2000"/>
            </a:lvl6pPr>
            <a:lvl7pPr marL="2736923" indent="0">
              <a:buNone/>
              <a:defRPr sz="2000"/>
            </a:lvl7pPr>
            <a:lvl8pPr marL="3193131" indent="0">
              <a:buNone/>
              <a:defRPr sz="2000"/>
            </a:lvl8pPr>
            <a:lvl9pPr marL="364930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10" indent="0">
              <a:buNone/>
              <a:defRPr sz="1200"/>
            </a:lvl2pPr>
            <a:lvl3pPr marL="912353" indent="0">
              <a:buNone/>
              <a:defRPr sz="1000"/>
            </a:lvl3pPr>
            <a:lvl4pPr marL="1368506" indent="0">
              <a:buNone/>
              <a:defRPr sz="900"/>
            </a:lvl4pPr>
            <a:lvl5pPr marL="1824704" indent="0">
              <a:buNone/>
              <a:defRPr sz="900"/>
            </a:lvl5pPr>
            <a:lvl6pPr marL="2280813" indent="0">
              <a:buNone/>
              <a:defRPr sz="900"/>
            </a:lvl6pPr>
            <a:lvl7pPr marL="2736923" indent="0">
              <a:buNone/>
              <a:defRPr sz="900"/>
            </a:lvl7pPr>
            <a:lvl8pPr marL="3193131" indent="0">
              <a:buNone/>
              <a:defRPr sz="900"/>
            </a:lvl8pPr>
            <a:lvl9pPr marL="36493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EA2D-04A3-4710-ADE8-D7DE42F6D6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52418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ECC8-6ED2-4847-9238-99989BFD45B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66254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72B2-44B4-44FA-8108-E1E557A979F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212628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8C8D7-878A-4366-956C-AEA68084F1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04072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4069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C3AC-C31E-4D5E-ADDA-97C11001B2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460316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8EF08-96A5-4998-A062-20802029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39A0F84-961D-408E-A3A1-12B39A990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716A97-88F0-4250-AF59-68D4BBE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AA9B09-EEEE-4BC5-9BB4-0E0B93D5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AD5970-E81A-4EEF-B99D-26843507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630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22934-BD9C-45CE-8CC8-53352468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69228A-CD55-420F-9B83-9CFB78A2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64262F-E605-4749-8F56-7179A56E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322A8B-C9F2-4C56-BF9F-BE03A84B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19A49B-1AA4-4CE0-AF96-F3B03740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133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679327-1E6D-4C1B-AF5A-ADB94D57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121D8C-5A9A-4241-AAD4-50DAA0E01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8D7765-D175-466A-B95D-A31CEE71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8E557C-6D95-477E-BEFE-024337AE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322E24-52B4-4510-A397-9012848A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251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BC9184-D3C4-4725-92CA-25E63FC0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BF6A50-0F45-4A4E-9A26-9CAB5D60A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F4B4D3-E748-4C1C-BA80-5162F3922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8C75A6-9603-424E-BDB7-98C4FBA2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052FAD-8FC6-4453-9ABB-93D3D306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B29C74-E3B0-4A5E-9D49-2B3D32D0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86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8648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AEA32C-CBAE-4E73-9D4A-B09C1129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F133C-2CB7-4965-A810-82C5A0221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D866C1-0457-43B1-B394-DED2675AD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97F213-7E5F-4F2D-9DBE-91F13F002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2CB6860-33FA-4DE1-8973-AC81C649D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F62BD7D-A096-4C4D-886F-751711BA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ED1A22-0C77-4857-BD8D-7AB672E7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CB7374E-B7AC-485F-A494-C4EF92F4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9032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6C7134-521D-469B-B247-C8341BA2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8A64173-970E-4B06-A5A1-28FF55EC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B414453-4CD0-41B4-A9C9-136E1AE9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1DEE808-9216-44E6-BE4B-22601A22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1370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02B1FDB-2206-4DE3-AB41-C693A40C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88662D-7F26-450F-B321-8FCD2CC0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96A472-08B6-45C3-9084-59778E86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2821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B4E270-911F-4362-97AE-15536555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3D8327-E2DD-4EC5-A1F7-D52CF750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35D38F-B4E3-4B99-9933-D915A6AC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A05C56-DB6C-475F-8D56-0FC97B5B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8DA584-7596-4B94-943F-256E3135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765173-05AB-4FBA-9A7B-2412E6E9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458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4D87FE-8FBB-4459-AD08-886C1052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0CF6DD-E1A9-4CA1-BB49-B50CCE1C2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389F73-8F07-4BD2-A21B-B372CC122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AA9493-4C78-4DE7-83C0-9E47B32B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D92127-D97A-4D6F-A1A6-CE4409D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8E2351-38EC-4D84-9279-0E11DA00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482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3A1653-7170-4ACD-B366-1D828718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C1F1C7-1A76-4D7E-A8E6-4B8882FC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4D7589-5EB0-429F-A198-14CBE51F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05B29D-0323-43F0-A4DD-523BD6D1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EAB015-0544-4F32-A449-AD141C3C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900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0356FAF-FA33-463C-A068-91670D467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655650-E512-4264-9A6D-341B6838F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F05D4F-EF83-4FB1-8AAB-CA7656D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DB1-AD7C-40B0-9354-9DA531F40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0918F2-CB69-4D3F-BE24-8465EF36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E83EFA-238F-4B70-B4EC-304189FB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2BF9-C351-4DF0-B63B-FB2D458E1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98575" y="-348142"/>
            <a:ext cx="8930934" cy="5606197"/>
            <a:chOff x="-98575" y="-348143"/>
            <a:chExt cx="8930934" cy="5606197"/>
          </a:xfrm>
        </p:grpSpPr>
        <p:sp>
          <p:nvSpPr>
            <p:cNvPr id="305" name="Google Shape;305;p13"/>
            <p:cNvSpPr/>
            <p:nvPr/>
          </p:nvSpPr>
          <p:spPr>
            <a:xfrm>
              <a:off x="6716592" y="4603261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55213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671778" y="268653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-98575" y="123120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893660" y="19913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6310801" y="46885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851700" y="5038802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7658843" y="-348143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318001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13"/>
            <p:cNvGrpSpPr/>
            <p:nvPr/>
          </p:nvGrpSpPr>
          <p:grpSpPr>
            <a:xfrm>
              <a:off x="7799695" y="942997"/>
              <a:ext cx="1032663" cy="712280"/>
              <a:chOff x="1966925" y="760050"/>
              <a:chExt cx="244400" cy="168575"/>
            </a:xfrm>
          </p:grpSpPr>
          <p:sp>
            <p:nvSpPr>
              <p:cNvPr id="315" name="Google Shape;315;p13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13"/>
            <p:cNvSpPr/>
            <p:nvPr/>
          </p:nvSpPr>
          <p:spPr>
            <a:xfrm>
              <a:off x="189503" y="33182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1"/>
          </p:nvPr>
        </p:nvSpPr>
        <p:spPr>
          <a:xfrm>
            <a:off x="719998" y="2801600"/>
            <a:ext cx="2113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2"/>
          </p:nvPr>
        </p:nvSpPr>
        <p:spPr>
          <a:xfrm>
            <a:off x="720008" y="3271400"/>
            <a:ext cx="2113200" cy="8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3"/>
          </p:nvPr>
        </p:nvSpPr>
        <p:spPr>
          <a:xfrm>
            <a:off x="3515398" y="2801600"/>
            <a:ext cx="2113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4"/>
          </p:nvPr>
        </p:nvSpPr>
        <p:spPr>
          <a:xfrm>
            <a:off x="3515408" y="3271400"/>
            <a:ext cx="2113200" cy="8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5"/>
          </p:nvPr>
        </p:nvSpPr>
        <p:spPr>
          <a:xfrm>
            <a:off x="6310798" y="2801600"/>
            <a:ext cx="2113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6"/>
          </p:nvPr>
        </p:nvSpPr>
        <p:spPr>
          <a:xfrm>
            <a:off x="6310808" y="3271400"/>
            <a:ext cx="2113200" cy="8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8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84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97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0" indent="0">
              <a:buNone/>
              <a:defRPr sz="2000" b="1"/>
            </a:lvl2pPr>
            <a:lvl3pPr marL="912353" indent="0">
              <a:buNone/>
              <a:defRPr sz="1800" b="1"/>
            </a:lvl3pPr>
            <a:lvl4pPr marL="1368506" indent="0">
              <a:buNone/>
              <a:defRPr sz="1600" b="1"/>
            </a:lvl4pPr>
            <a:lvl5pPr marL="1824704" indent="0">
              <a:buNone/>
              <a:defRPr sz="1600" b="1"/>
            </a:lvl5pPr>
            <a:lvl6pPr marL="2280813" indent="0">
              <a:buNone/>
              <a:defRPr sz="1600" b="1"/>
            </a:lvl6pPr>
            <a:lvl7pPr marL="2736923" indent="0">
              <a:buNone/>
              <a:defRPr sz="1600" b="1"/>
            </a:lvl7pPr>
            <a:lvl8pPr marL="3193131" indent="0">
              <a:buNone/>
              <a:defRPr sz="1600" b="1"/>
            </a:lvl8pPr>
            <a:lvl9pPr marL="3649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10" indent="0">
              <a:buNone/>
              <a:defRPr sz="2000" b="1"/>
            </a:lvl2pPr>
            <a:lvl3pPr marL="912353" indent="0">
              <a:buNone/>
              <a:defRPr sz="1800" b="1"/>
            </a:lvl3pPr>
            <a:lvl4pPr marL="1368506" indent="0">
              <a:buNone/>
              <a:defRPr sz="1600" b="1"/>
            </a:lvl4pPr>
            <a:lvl5pPr marL="1824704" indent="0">
              <a:buNone/>
              <a:defRPr sz="1600" b="1"/>
            </a:lvl5pPr>
            <a:lvl6pPr marL="2280813" indent="0">
              <a:buNone/>
              <a:defRPr sz="1600" b="1"/>
            </a:lvl6pPr>
            <a:lvl7pPr marL="2736923" indent="0">
              <a:buNone/>
              <a:defRPr sz="1600" b="1"/>
            </a:lvl7pPr>
            <a:lvl8pPr marL="3193131" indent="0">
              <a:buNone/>
              <a:defRPr sz="1600" b="1"/>
            </a:lvl8pPr>
            <a:lvl9pPr marL="3649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59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29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38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110" indent="0">
              <a:buNone/>
              <a:defRPr sz="1200"/>
            </a:lvl2pPr>
            <a:lvl3pPr marL="912353" indent="0">
              <a:buNone/>
              <a:defRPr sz="1000"/>
            </a:lvl3pPr>
            <a:lvl4pPr marL="1368506" indent="0">
              <a:buNone/>
              <a:defRPr sz="900"/>
            </a:lvl4pPr>
            <a:lvl5pPr marL="1824704" indent="0">
              <a:buNone/>
              <a:defRPr sz="900"/>
            </a:lvl5pPr>
            <a:lvl6pPr marL="2280813" indent="0">
              <a:buNone/>
              <a:defRPr sz="900"/>
            </a:lvl6pPr>
            <a:lvl7pPr marL="2736923" indent="0">
              <a:buNone/>
              <a:defRPr sz="900"/>
            </a:lvl7pPr>
            <a:lvl8pPr marL="3193131" indent="0">
              <a:buNone/>
              <a:defRPr sz="900"/>
            </a:lvl8pPr>
            <a:lvl9pPr marL="36493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8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110" indent="0">
              <a:buNone/>
              <a:defRPr sz="2800"/>
            </a:lvl2pPr>
            <a:lvl3pPr marL="912353" indent="0">
              <a:buNone/>
              <a:defRPr sz="2400"/>
            </a:lvl3pPr>
            <a:lvl4pPr marL="1368506" indent="0">
              <a:buNone/>
              <a:defRPr sz="2000"/>
            </a:lvl4pPr>
            <a:lvl5pPr marL="1824704" indent="0">
              <a:buNone/>
              <a:defRPr sz="2000"/>
            </a:lvl5pPr>
            <a:lvl6pPr marL="2280813" indent="0">
              <a:buNone/>
              <a:defRPr sz="2000"/>
            </a:lvl6pPr>
            <a:lvl7pPr marL="2736923" indent="0">
              <a:buNone/>
              <a:defRPr sz="2000"/>
            </a:lvl7pPr>
            <a:lvl8pPr marL="3193131" indent="0">
              <a:buNone/>
              <a:defRPr sz="2000"/>
            </a:lvl8pPr>
            <a:lvl9pPr marL="36493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110" indent="0">
              <a:buNone/>
              <a:defRPr sz="1200"/>
            </a:lvl2pPr>
            <a:lvl3pPr marL="912353" indent="0">
              <a:buNone/>
              <a:defRPr sz="1000"/>
            </a:lvl3pPr>
            <a:lvl4pPr marL="1368506" indent="0">
              <a:buNone/>
              <a:defRPr sz="900"/>
            </a:lvl4pPr>
            <a:lvl5pPr marL="1824704" indent="0">
              <a:buNone/>
              <a:defRPr sz="900"/>
            </a:lvl5pPr>
            <a:lvl6pPr marL="2280813" indent="0">
              <a:buNone/>
              <a:defRPr sz="900"/>
            </a:lvl6pPr>
            <a:lvl7pPr marL="2736923" indent="0">
              <a:buNone/>
              <a:defRPr sz="900"/>
            </a:lvl7pPr>
            <a:lvl8pPr marL="3193131" indent="0">
              <a:buNone/>
              <a:defRPr sz="900"/>
            </a:lvl8pPr>
            <a:lvl9pPr marL="36493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11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54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F5EF-F1D0-422B-A0C4-48A27C1F6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4061-4A00-4B64-9E86-3F4F48F351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0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146" indent="0" algn="ctr">
              <a:buNone/>
              <a:defRPr sz="1500"/>
            </a:lvl2pPr>
            <a:lvl3pPr marL="684372" indent="0" algn="ctr">
              <a:buNone/>
              <a:defRPr sz="1400"/>
            </a:lvl3pPr>
            <a:lvl4pPr marL="1026558" indent="0" algn="ctr">
              <a:buNone/>
              <a:defRPr sz="1200"/>
            </a:lvl4pPr>
            <a:lvl5pPr marL="1368744" indent="0" algn="ctr">
              <a:buNone/>
              <a:defRPr sz="1200"/>
            </a:lvl5pPr>
            <a:lvl6pPr marL="1710971" indent="0" algn="ctr">
              <a:buNone/>
              <a:defRPr sz="1200"/>
            </a:lvl6pPr>
            <a:lvl7pPr marL="2053115" indent="0" algn="ctr">
              <a:buNone/>
              <a:defRPr sz="1200"/>
            </a:lvl7pPr>
            <a:lvl8pPr marL="2395260" indent="0" algn="ctr">
              <a:buNone/>
              <a:defRPr sz="1200"/>
            </a:lvl8pPr>
            <a:lvl9pPr marL="273740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CUSTOM_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15"/>
          <p:cNvGrpSpPr/>
          <p:nvPr/>
        </p:nvGrpSpPr>
        <p:grpSpPr>
          <a:xfrm>
            <a:off x="189" y="-243418"/>
            <a:ext cx="8980609" cy="5286625"/>
            <a:chOff x="0" y="-243418"/>
            <a:chExt cx="8980609" cy="5286625"/>
          </a:xfrm>
        </p:grpSpPr>
        <p:sp>
          <p:nvSpPr>
            <p:cNvPr id="394" name="Google Shape;394;p15"/>
            <p:cNvSpPr/>
            <p:nvPr/>
          </p:nvSpPr>
          <p:spPr>
            <a:xfrm flipH="1">
              <a:off x="1713991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 flipH="1">
              <a:off x="5118286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 flipH="1">
              <a:off x="130383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 flipH="1">
              <a:off x="8745531" y="192213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 flipH="1">
              <a:off x="8342987" y="3178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 flipH="1">
              <a:off x="3433968" y="5400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 flipH="1">
              <a:off x="6045059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 flipH="1">
              <a:off x="1615897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 flipH="1">
              <a:off x="4380793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" name="Google Shape;403;p15"/>
            <p:cNvGrpSpPr/>
            <p:nvPr/>
          </p:nvGrpSpPr>
          <p:grpSpPr>
            <a:xfrm flipH="1">
              <a:off x="0" y="942997"/>
              <a:ext cx="1032663" cy="712280"/>
              <a:chOff x="1966925" y="760050"/>
              <a:chExt cx="244400" cy="168575"/>
            </a:xfrm>
          </p:grpSpPr>
          <p:sp>
            <p:nvSpPr>
              <p:cNvPr id="404" name="Google Shape;404;p15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5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5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15"/>
            <p:cNvSpPr/>
            <p:nvPr/>
          </p:nvSpPr>
          <p:spPr>
            <a:xfrm flipH="1">
              <a:off x="8745521" y="41050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 flipH="1">
              <a:off x="493186" y="4105066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 flipH="1">
              <a:off x="7699636" y="4892178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720000" y="1674988"/>
            <a:ext cx="3262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720000" y="2247700"/>
            <a:ext cx="3262500" cy="199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9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5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7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1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06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42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6" indent="0">
              <a:buNone/>
              <a:defRPr sz="1500" b="1"/>
            </a:lvl2pPr>
            <a:lvl3pPr marL="684372" indent="0">
              <a:buNone/>
              <a:defRPr sz="1400" b="1"/>
            </a:lvl3pPr>
            <a:lvl4pPr marL="1026558" indent="0">
              <a:buNone/>
              <a:defRPr sz="1200" b="1"/>
            </a:lvl4pPr>
            <a:lvl5pPr marL="1368744" indent="0">
              <a:buNone/>
              <a:defRPr sz="1200" b="1"/>
            </a:lvl5pPr>
            <a:lvl6pPr marL="1710971" indent="0">
              <a:buNone/>
              <a:defRPr sz="1200" b="1"/>
            </a:lvl6pPr>
            <a:lvl7pPr marL="2053115" indent="0">
              <a:buNone/>
              <a:defRPr sz="1200" b="1"/>
            </a:lvl7pPr>
            <a:lvl8pPr marL="2395260" indent="0">
              <a:buNone/>
              <a:defRPr sz="1200" b="1"/>
            </a:lvl8pPr>
            <a:lvl9pPr marL="273740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46" indent="0">
              <a:buNone/>
              <a:defRPr sz="1500" b="1"/>
            </a:lvl2pPr>
            <a:lvl3pPr marL="684372" indent="0">
              <a:buNone/>
              <a:defRPr sz="1400" b="1"/>
            </a:lvl3pPr>
            <a:lvl4pPr marL="1026558" indent="0">
              <a:buNone/>
              <a:defRPr sz="1200" b="1"/>
            </a:lvl4pPr>
            <a:lvl5pPr marL="1368744" indent="0">
              <a:buNone/>
              <a:defRPr sz="1200" b="1"/>
            </a:lvl5pPr>
            <a:lvl6pPr marL="1710971" indent="0">
              <a:buNone/>
              <a:defRPr sz="1200" b="1"/>
            </a:lvl6pPr>
            <a:lvl7pPr marL="2053115" indent="0">
              <a:buNone/>
              <a:defRPr sz="1200" b="1"/>
            </a:lvl7pPr>
            <a:lvl8pPr marL="2395260" indent="0">
              <a:buNone/>
              <a:defRPr sz="1200" b="1"/>
            </a:lvl8pPr>
            <a:lvl9pPr marL="273740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84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15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25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46" indent="0">
              <a:buNone/>
              <a:defRPr sz="1100"/>
            </a:lvl2pPr>
            <a:lvl3pPr marL="684372" indent="0">
              <a:buNone/>
              <a:defRPr sz="900"/>
            </a:lvl3pPr>
            <a:lvl4pPr marL="1026558" indent="0">
              <a:buNone/>
              <a:defRPr sz="800"/>
            </a:lvl4pPr>
            <a:lvl5pPr marL="1368744" indent="0">
              <a:buNone/>
              <a:defRPr sz="800"/>
            </a:lvl5pPr>
            <a:lvl6pPr marL="1710971" indent="0">
              <a:buNone/>
              <a:defRPr sz="800"/>
            </a:lvl6pPr>
            <a:lvl7pPr marL="2053115" indent="0">
              <a:buNone/>
              <a:defRPr sz="800"/>
            </a:lvl7pPr>
            <a:lvl8pPr marL="2395260" indent="0">
              <a:buNone/>
              <a:defRPr sz="800"/>
            </a:lvl8pPr>
            <a:lvl9pPr marL="273740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30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6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146" indent="0">
              <a:buNone/>
              <a:defRPr sz="2100"/>
            </a:lvl2pPr>
            <a:lvl3pPr marL="684372" indent="0">
              <a:buNone/>
              <a:defRPr sz="1800"/>
            </a:lvl3pPr>
            <a:lvl4pPr marL="1026558" indent="0">
              <a:buNone/>
              <a:defRPr sz="1500"/>
            </a:lvl4pPr>
            <a:lvl5pPr marL="1368744" indent="0">
              <a:buNone/>
              <a:defRPr sz="1500"/>
            </a:lvl5pPr>
            <a:lvl6pPr marL="1710971" indent="0">
              <a:buNone/>
              <a:defRPr sz="1500"/>
            </a:lvl6pPr>
            <a:lvl7pPr marL="2053115" indent="0">
              <a:buNone/>
              <a:defRPr sz="1500"/>
            </a:lvl7pPr>
            <a:lvl8pPr marL="2395260" indent="0">
              <a:buNone/>
              <a:defRPr sz="1500"/>
            </a:lvl8pPr>
            <a:lvl9pPr marL="273740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46" indent="0">
              <a:buNone/>
              <a:defRPr sz="1100"/>
            </a:lvl2pPr>
            <a:lvl3pPr marL="684372" indent="0">
              <a:buNone/>
              <a:defRPr sz="900"/>
            </a:lvl3pPr>
            <a:lvl4pPr marL="1026558" indent="0">
              <a:buNone/>
              <a:defRPr sz="800"/>
            </a:lvl4pPr>
            <a:lvl5pPr marL="1368744" indent="0">
              <a:buNone/>
              <a:defRPr sz="800"/>
            </a:lvl5pPr>
            <a:lvl6pPr marL="1710971" indent="0">
              <a:buNone/>
              <a:defRPr sz="800"/>
            </a:lvl6pPr>
            <a:lvl7pPr marL="2053115" indent="0">
              <a:buNone/>
              <a:defRPr sz="800"/>
            </a:lvl7pPr>
            <a:lvl8pPr marL="2395260" indent="0">
              <a:buNone/>
              <a:defRPr sz="800"/>
            </a:lvl8pPr>
            <a:lvl9pPr marL="273740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76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41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3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0" y="27393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3D3-1E71-433D-85CB-9AB4FEBF91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B58E-0BDA-486E-BA3A-B82A1042E5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6"/>
          <p:cNvGrpSpPr/>
          <p:nvPr/>
        </p:nvGrpSpPr>
        <p:grpSpPr>
          <a:xfrm>
            <a:off x="-100690" y="-243418"/>
            <a:ext cx="9114296" cy="5135601"/>
            <a:chOff x="-100690" y="-243418"/>
            <a:chExt cx="9114296" cy="5135601"/>
          </a:xfrm>
        </p:grpSpPr>
        <p:sp>
          <p:nvSpPr>
            <p:cNvPr id="719" name="Google Shape;719;p26"/>
            <p:cNvSpPr/>
            <p:nvPr/>
          </p:nvSpPr>
          <p:spPr>
            <a:xfrm>
              <a:off x="-100690" y="895848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5955922" y="4385736"/>
              <a:ext cx="1083100" cy="435540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3863765" y="1039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8877858" y="2715309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1325352" y="21357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5637280" y="364609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863855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7268048" y="-243418"/>
              <a:ext cx="908069" cy="712281"/>
            </a:xfrm>
            <a:custGeom>
              <a:avLst/>
              <a:gdLst/>
              <a:ahLst/>
              <a:cxnLst/>
              <a:rect l="l" t="t" r="r" b="b"/>
              <a:pathLst>
                <a:path w="10402" h="8159" extrusionOk="0">
                  <a:moveTo>
                    <a:pt x="6560" y="1"/>
                  </a:moveTo>
                  <a:cubicBezTo>
                    <a:pt x="5921" y="1"/>
                    <a:pt x="5272" y="298"/>
                    <a:pt x="4812" y="815"/>
                  </a:cubicBezTo>
                  <a:cubicBezTo>
                    <a:pt x="4637" y="539"/>
                    <a:pt x="4336" y="339"/>
                    <a:pt x="3960" y="264"/>
                  </a:cubicBezTo>
                  <a:cubicBezTo>
                    <a:pt x="3838" y="239"/>
                    <a:pt x="3714" y="227"/>
                    <a:pt x="3592" y="227"/>
                  </a:cubicBezTo>
                  <a:cubicBezTo>
                    <a:pt x="3088" y="227"/>
                    <a:pt x="2599" y="432"/>
                    <a:pt x="2256" y="815"/>
                  </a:cubicBezTo>
                  <a:cubicBezTo>
                    <a:pt x="1855" y="1241"/>
                    <a:pt x="1704" y="1868"/>
                    <a:pt x="1830" y="2419"/>
                  </a:cubicBezTo>
                  <a:cubicBezTo>
                    <a:pt x="1789" y="2415"/>
                    <a:pt x="1749" y="2414"/>
                    <a:pt x="1709" y="2414"/>
                  </a:cubicBezTo>
                  <a:cubicBezTo>
                    <a:pt x="1205" y="2414"/>
                    <a:pt x="755" y="2696"/>
                    <a:pt x="476" y="3021"/>
                  </a:cubicBezTo>
                  <a:cubicBezTo>
                    <a:pt x="151" y="3422"/>
                    <a:pt x="0" y="3948"/>
                    <a:pt x="0" y="4549"/>
                  </a:cubicBezTo>
                  <a:cubicBezTo>
                    <a:pt x="0" y="4825"/>
                    <a:pt x="50" y="5051"/>
                    <a:pt x="125" y="5226"/>
                  </a:cubicBezTo>
                  <a:cubicBezTo>
                    <a:pt x="351" y="5828"/>
                    <a:pt x="1028" y="6204"/>
                    <a:pt x="1955" y="6329"/>
                  </a:cubicBezTo>
                  <a:cubicBezTo>
                    <a:pt x="1855" y="6780"/>
                    <a:pt x="2055" y="7256"/>
                    <a:pt x="2506" y="7632"/>
                  </a:cubicBezTo>
                  <a:cubicBezTo>
                    <a:pt x="2857" y="7933"/>
                    <a:pt x="3359" y="8108"/>
                    <a:pt x="3985" y="8158"/>
                  </a:cubicBezTo>
                  <a:lnTo>
                    <a:pt x="4261" y="8158"/>
                  </a:lnTo>
                  <a:cubicBezTo>
                    <a:pt x="4637" y="8158"/>
                    <a:pt x="4963" y="8108"/>
                    <a:pt x="5238" y="7958"/>
                  </a:cubicBezTo>
                  <a:cubicBezTo>
                    <a:pt x="5589" y="7782"/>
                    <a:pt x="5865" y="7457"/>
                    <a:pt x="5940" y="7131"/>
                  </a:cubicBezTo>
                  <a:cubicBezTo>
                    <a:pt x="6299" y="7576"/>
                    <a:pt x="6857" y="7822"/>
                    <a:pt x="7414" y="7822"/>
                  </a:cubicBezTo>
                  <a:cubicBezTo>
                    <a:pt x="7673" y="7822"/>
                    <a:pt x="7932" y="7769"/>
                    <a:pt x="8171" y="7657"/>
                  </a:cubicBezTo>
                  <a:cubicBezTo>
                    <a:pt x="8973" y="7306"/>
                    <a:pt x="9424" y="6354"/>
                    <a:pt x="9198" y="5502"/>
                  </a:cubicBezTo>
                  <a:cubicBezTo>
                    <a:pt x="9424" y="5452"/>
                    <a:pt x="9624" y="5351"/>
                    <a:pt x="9800" y="5176"/>
                  </a:cubicBezTo>
                  <a:cubicBezTo>
                    <a:pt x="9775" y="5126"/>
                    <a:pt x="9750" y="5076"/>
                    <a:pt x="9725" y="5026"/>
                  </a:cubicBezTo>
                  <a:cubicBezTo>
                    <a:pt x="9549" y="5201"/>
                    <a:pt x="9324" y="5326"/>
                    <a:pt x="9098" y="5351"/>
                  </a:cubicBezTo>
                  <a:cubicBezTo>
                    <a:pt x="9073" y="5351"/>
                    <a:pt x="9048" y="5351"/>
                    <a:pt x="9023" y="5376"/>
                  </a:cubicBezTo>
                  <a:cubicBezTo>
                    <a:pt x="8998" y="5402"/>
                    <a:pt x="8998" y="5427"/>
                    <a:pt x="9023" y="5452"/>
                  </a:cubicBezTo>
                  <a:cubicBezTo>
                    <a:pt x="9248" y="6229"/>
                    <a:pt x="8847" y="7181"/>
                    <a:pt x="8120" y="7507"/>
                  </a:cubicBezTo>
                  <a:cubicBezTo>
                    <a:pt x="7906" y="7607"/>
                    <a:pt x="7674" y="7654"/>
                    <a:pt x="7441" y="7654"/>
                  </a:cubicBezTo>
                  <a:cubicBezTo>
                    <a:pt x="6857" y="7654"/>
                    <a:pt x="6270" y="7357"/>
                    <a:pt x="5965" y="6855"/>
                  </a:cubicBezTo>
                  <a:cubicBezTo>
                    <a:pt x="5947" y="6837"/>
                    <a:pt x="5917" y="6820"/>
                    <a:pt x="5892" y="6820"/>
                  </a:cubicBezTo>
                  <a:cubicBezTo>
                    <a:pt x="5882" y="6820"/>
                    <a:pt x="5872" y="6823"/>
                    <a:pt x="5865" y="6830"/>
                  </a:cubicBezTo>
                  <a:cubicBezTo>
                    <a:pt x="5840" y="6830"/>
                    <a:pt x="5815" y="6855"/>
                    <a:pt x="5815" y="6905"/>
                  </a:cubicBezTo>
                  <a:cubicBezTo>
                    <a:pt x="5790" y="7256"/>
                    <a:pt x="5539" y="7607"/>
                    <a:pt x="5163" y="7808"/>
                  </a:cubicBezTo>
                  <a:cubicBezTo>
                    <a:pt x="4925" y="7927"/>
                    <a:pt x="4640" y="7998"/>
                    <a:pt x="4283" y="7998"/>
                  </a:cubicBezTo>
                  <a:cubicBezTo>
                    <a:pt x="4189" y="7998"/>
                    <a:pt x="4090" y="7993"/>
                    <a:pt x="3985" y="7983"/>
                  </a:cubicBezTo>
                  <a:cubicBezTo>
                    <a:pt x="3409" y="7933"/>
                    <a:pt x="2932" y="7782"/>
                    <a:pt x="2607" y="7507"/>
                  </a:cubicBezTo>
                  <a:cubicBezTo>
                    <a:pt x="2281" y="7231"/>
                    <a:pt x="1980" y="6755"/>
                    <a:pt x="2156" y="6279"/>
                  </a:cubicBezTo>
                  <a:cubicBezTo>
                    <a:pt x="2156" y="6254"/>
                    <a:pt x="2156" y="6229"/>
                    <a:pt x="2130" y="6204"/>
                  </a:cubicBezTo>
                  <a:cubicBezTo>
                    <a:pt x="2130" y="6178"/>
                    <a:pt x="2105" y="6153"/>
                    <a:pt x="2080" y="6153"/>
                  </a:cubicBezTo>
                  <a:cubicBezTo>
                    <a:pt x="1629" y="6128"/>
                    <a:pt x="602" y="5953"/>
                    <a:pt x="276" y="5176"/>
                  </a:cubicBezTo>
                  <a:cubicBezTo>
                    <a:pt x="201" y="5000"/>
                    <a:pt x="176" y="4800"/>
                    <a:pt x="176" y="4549"/>
                  </a:cubicBezTo>
                  <a:cubicBezTo>
                    <a:pt x="176" y="3998"/>
                    <a:pt x="326" y="3497"/>
                    <a:pt x="602" y="3146"/>
                  </a:cubicBezTo>
                  <a:cubicBezTo>
                    <a:pt x="877" y="2795"/>
                    <a:pt x="1303" y="2594"/>
                    <a:pt x="1704" y="2594"/>
                  </a:cubicBezTo>
                  <a:cubicBezTo>
                    <a:pt x="1780" y="2594"/>
                    <a:pt x="1855" y="2594"/>
                    <a:pt x="1930" y="2620"/>
                  </a:cubicBezTo>
                  <a:cubicBezTo>
                    <a:pt x="1955" y="2620"/>
                    <a:pt x="1980" y="2620"/>
                    <a:pt x="2005" y="2594"/>
                  </a:cubicBezTo>
                  <a:cubicBezTo>
                    <a:pt x="2030" y="2569"/>
                    <a:pt x="2030" y="2544"/>
                    <a:pt x="2030" y="2494"/>
                  </a:cubicBezTo>
                  <a:cubicBezTo>
                    <a:pt x="1855" y="1968"/>
                    <a:pt x="2005" y="1341"/>
                    <a:pt x="2381" y="915"/>
                  </a:cubicBezTo>
                  <a:cubicBezTo>
                    <a:pt x="2693" y="583"/>
                    <a:pt x="3159" y="388"/>
                    <a:pt x="3637" y="388"/>
                  </a:cubicBezTo>
                  <a:cubicBezTo>
                    <a:pt x="3736" y="388"/>
                    <a:pt x="3836" y="397"/>
                    <a:pt x="3935" y="414"/>
                  </a:cubicBezTo>
                  <a:cubicBezTo>
                    <a:pt x="4211" y="489"/>
                    <a:pt x="4562" y="665"/>
                    <a:pt x="4712" y="990"/>
                  </a:cubicBezTo>
                  <a:cubicBezTo>
                    <a:pt x="4712" y="1041"/>
                    <a:pt x="4737" y="1041"/>
                    <a:pt x="4762" y="1066"/>
                  </a:cubicBezTo>
                  <a:cubicBezTo>
                    <a:pt x="4787" y="1066"/>
                    <a:pt x="4837" y="1041"/>
                    <a:pt x="4837" y="1016"/>
                  </a:cubicBezTo>
                  <a:cubicBezTo>
                    <a:pt x="5271" y="483"/>
                    <a:pt x="5938" y="168"/>
                    <a:pt x="6582" y="168"/>
                  </a:cubicBezTo>
                  <a:cubicBezTo>
                    <a:pt x="6755" y="168"/>
                    <a:pt x="6928" y="191"/>
                    <a:pt x="7093" y="239"/>
                  </a:cubicBezTo>
                  <a:cubicBezTo>
                    <a:pt x="7895" y="489"/>
                    <a:pt x="8496" y="1241"/>
                    <a:pt x="8572" y="2093"/>
                  </a:cubicBezTo>
                  <a:cubicBezTo>
                    <a:pt x="8572" y="2118"/>
                    <a:pt x="8597" y="2143"/>
                    <a:pt x="8622" y="2168"/>
                  </a:cubicBezTo>
                  <a:lnTo>
                    <a:pt x="8697" y="2168"/>
                  </a:lnTo>
                  <a:cubicBezTo>
                    <a:pt x="8811" y="2108"/>
                    <a:pt x="8931" y="2082"/>
                    <a:pt x="9052" y="2082"/>
                  </a:cubicBezTo>
                  <a:cubicBezTo>
                    <a:pt x="9384" y="2082"/>
                    <a:pt x="9716" y="2280"/>
                    <a:pt x="9900" y="2519"/>
                  </a:cubicBezTo>
                  <a:cubicBezTo>
                    <a:pt x="10226" y="2945"/>
                    <a:pt x="10226" y="3497"/>
                    <a:pt x="10201" y="3898"/>
                  </a:cubicBezTo>
                  <a:cubicBezTo>
                    <a:pt x="10151" y="4274"/>
                    <a:pt x="10025" y="4625"/>
                    <a:pt x="9800" y="4900"/>
                  </a:cubicBezTo>
                  <a:cubicBezTo>
                    <a:pt x="9825" y="4975"/>
                    <a:pt x="9850" y="5026"/>
                    <a:pt x="9900" y="5101"/>
                  </a:cubicBezTo>
                  <a:cubicBezTo>
                    <a:pt x="10151" y="4775"/>
                    <a:pt x="10326" y="4324"/>
                    <a:pt x="10351" y="3923"/>
                  </a:cubicBezTo>
                  <a:cubicBezTo>
                    <a:pt x="10401" y="3497"/>
                    <a:pt x="10376" y="2895"/>
                    <a:pt x="10050" y="2419"/>
                  </a:cubicBezTo>
                  <a:cubicBezTo>
                    <a:pt x="9836" y="2127"/>
                    <a:pt x="9456" y="1911"/>
                    <a:pt x="9062" y="1911"/>
                  </a:cubicBezTo>
                  <a:cubicBezTo>
                    <a:pt x="8949" y="1911"/>
                    <a:pt x="8834" y="1929"/>
                    <a:pt x="8722" y="1968"/>
                  </a:cubicBezTo>
                  <a:cubicBezTo>
                    <a:pt x="8622" y="1091"/>
                    <a:pt x="7970" y="339"/>
                    <a:pt x="7143" y="88"/>
                  </a:cubicBezTo>
                  <a:cubicBezTo>
                    <a:pt x="6954" y="29"/>
                    <a:pt x="6757" y="1"/>
                    <a:pt x="6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4629630" y="474988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8" name="Google Shape;728;p26"/>
            <p:cNvGrpSpPr/>
            <p:nvPr/>
          </p:nvGrpSpPr>
          <p:grpSpPr>
            <a:xfrm>
              <a:off x="7907662" y="1099397"/>
              <a:ext cx="1032663" cy="712280"/>
              <a:chOff x="1966925" y="760050"/>
              <a:chExt cx="244400" cy="168575"/>
            </a:xfrm>
          </p:grpSpPr>
          <p:sp>
            <p:nvSpPr>
              <p:cNvPr id="729" name="Google Shape;729;p26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5" name="Google Shape;755;p26"/>
            <p:cNvSpPr/>
            <p:nvPr/>
          </p:nvSpPr>
          <p:spPr>
            <a:xfrm>
              <a:off x="719995" y="4749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8423990" y="4385716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1447190" y="2710941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6"/>
            <p:cNvGrpSpPr/>
            <p:nvPr/>
          </p:nvGrpSpPr>
          <p:grpSpPr>
            <a:xfrm>
              <a:off x="0" y="3574822"/>
              <a:ext cx="1032663" cy="712280"/>
              <a:chOff x="1966925" y="760050"/>
              <a:chExt cx="244400" cy="168575"/>
            </a:xfrm>
          </p:grpSpPr>
          <p:sp>
            <p:nvSpPr>
              <p:cNvPr id="759" name="Google Shape;759;p26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179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0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334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533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769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046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236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389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3915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97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bg>
      <p:bgPr>
        <a:solidFill>
          <a:schemeClr val="accent4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27"/>
          <p:cNvGrpSpPr/>
          <p:nvPr/>
        </p:nvGrpSpPr>
        <p:grpSpPr>
          <a:xfrm>
            <a:off x="-159814" y="108354"/>
            <a:ext cx="9360091" cy="4886410"/>
            <a:chOff x="-159814" y="108353"/>
            <a:chExt cx="9360091" cy="4886410"/>
          </a:xfrm>
        </p:grpSpPr>
        <p:sp>
          <p:nvSpPr>
            <p:cNvPr id="787" name="Google Shape;787;p27"/>
            <p:cNvSpPr/>
            <p:nvPr/>
          </p:nvSpPr>
          <p:spPr>
            <a:xfrm>
              <a:off x="2615226" y="4490986"/>
              <a:ext cx="1252766" cy="503777"/>
            </a:xfrm>
            <a:custGeom>
              <a:avLst/>
              <a:gdLst/>
              <a:ahLst/>
              <a:cxnLst/>
              <a:rect l="l" t="t" r="r" b="b"/>
              <a:pathLst>
                <a:path w="12407" h="4989" extrusionOk="0">
                  <a:moveTo>
                    <a:pt x="9102" y="163"/>
                  </a:moveTo>
                  <a:cubicBezTo>
                    <a:pt x="9212" y="163"/>
                    <a:pt x="9320" y="175"/>
                    <a:pt x="9425" y="201"/>
                  </a:cubicBezTo>
                  <a:cubicBezTo>
                    <a:pt x="10227" y="402"/>
                    <a:pt x="10803" y="1078"/>
                    <a:pt x="10828" y="1780"/>
                  </a:cubicBezTo>
                  <a:cubicBezTo>
                    <a:pt x="10828" y="1805"/>
                    <a:pt x="10853" y="1830"/>
                    <a:pt x="10878" y="1855"/>
                  </a:cubicBezTo>
                  <a:lnTo>
                    <a:pt x="10953" y="1855"/>
                  </a:lnTo>
                  <a:cubicBezTo>
                    <a:pt x="11037" y="1814"/>
                    <a:pt x="11126" y="1794"/>
                    <a:pt x="11217" y="1794"/>
                  </a:cubicBezTo>
                  <a:cubicBezTo>
                    <a:pt x="11399" y="1794"/>
                    <a:pt x="11588" y="1872"/>
                    <a:pt x="11755" y="2006"/>
                  </a:cubicBezTo>
                  <a:cubicBezTo>
                    <a:pt x="12056" y="2231"/>
                    <a:pt x="12206" y="2582"/>
                    <a:pt x="12156" y="2908"/>
                  </a:cubicBezTo>
                  <a:cubicBezTo>
                    <a:pt x="12066" y="3538"/>
                    <a:pt x="11411" y="3926"/>
                    <a:pt x="10824" y="3926"/>
                  </a:cubicBezTo>
                  <a:cubicBezTo>
                    <a:pt x="10757" y="3926"/>
                    <a:pt x="10692" y="3921"/>
                    <a:pt x="10628" y="3910"/>
                  </a:cubicBezTo>
                  <a:cubicBezTo>
                    <a:pt x="10602" y="3910"/>
                    <a:pt x="10552" y="3910"/>
                    <a:pt x="10552" y="3936"/>
                  </a:cubicBezTo>
                  <a:cubicBezTo>
                    <a:pt x="10277" y="4362"/>
                    <a:pt x="9800" y="4637"/>
                    <a:pt x="9274" y="4712"/>
                  </a:cubicBezTo>
                  <a:cubicBezTo>
                    <a:pt x="9205" y="4719"/>
                    <a:pt x="9136" y="4722"/>
                    <a:pt x="9067" y="4722"/>
                  </a:cubicBezTo>
                  <a:cubicBezTo>
                    <a:pt x="8593" y="4722"/>
                    <a:pt x="8152" y="4571"/>
                    <a:pt x="7846" y="4286"/>
                  </a:cubicBezTo>
                  <a:cubicBezTo>
                    <a:pt x="7846" y="4261"/>
                    <a:pt x="7821" y="4261"/>
                    <a:pt x="7795" y="4261"/>
                  </a:cubicBezTo>
                  <a:cubicBezTo>
                    <a:pt x="7770" y="4261"/>
                    <a:pt x="7745" y="4261"/>
                    <a:pt x="7720" y="4286"/>
                  </a:cubicBezTo>
                  <a:cubicBezTo>
                    <a:pt x="7436" y="4618"/>
                    <a:pt x="6974" y="4815"/>
                    <a:pt x="6480" y="4815"/>
                  </a:cubicBezTo>
                  <a:cubicBezTo>
                    <a:pt x="6451" y="4815"/>
                    <a:pt x="6421" y="4814"/>
                    <a:pt x="6392" y="4813"/>
                  </a:cubicBezTo>
                  <a:cubicBezTo>
                    <a:pt x="5866" y="4763"/>
                    <a:pt x="5364" y="4537"/>
                    <a:pt x="5114" y="4136"/>
                  </a:cubicBezTo>
                  <a:cubicBezTo>
                    <a:pt x="5089" y="4136"/>
                    <a:pt x="5064" y="4111"/>
                    <a:pt x="5039" y="4111"/>
                  </a:cubicBezTo>
                  <a:cubicBezTo>
                    <a:pt x="5013" y="4111"/>
                    <a:pt x="4988" y="4111"/>
                    <a:pt x="4963" y="4136"/>
                  </a:cubicBezTo>
                  <a:cubicBezTo>
                    <a:pt x="4623" y="4455"/>
                    <a:pt x="4139" y="4629"/>
                    <a:pt x="3618" y="4629"/>
                  </a:cubicBezTo>
                  <a:cubicBezTo>
                    <a:pt x="3525" y="4629"/>
                    <a:pt x="3430" y="4624"/>
                    <a:pt x="3334" y="4612"/>
                  </a:cubicBezTo>
                  <a:cubicBezTo>
                    <a:pt x="2708" y="4537"/>
                    <a:pt x="2181" y="4211"/>
                    <a:pt x="1881" y="3735"/>
                  </a:cubicBezTo>
                  <a:cubicBezTo>
                    <a:pt x="1866" y="3706"/>
                    <a:pt x="1843" y="3693"/>
                    <a:pt x="1816" y="3693"/>
                  </a:cubicBezTo>
                  <a:cubicBezTo>
                    <a:pt x="1797" y="3693"/>
                    <a:pt x="1776" y="3700"/>
                    <a:pt x="1755" y="3710"/>
                  </a:cubicBezTo>
                  <a:cubicBezTo>
                    <a:pt x="1627" y="3791"/>
                    <a:pt x="1472" y="3830"/>
                    <a:pt x="1308" y="3830"/>
                  </a:cubicBezTo>
                  <a:cubicBezTo>
                    <a:pt x="1118" y="3830"/>
                    <a:pt x="916" y="3779"/>
                    <a:pt x="728" y="3685"/>
                  </a:cubicBezTo>
                  <a:cubicBezTo>
                    <a:pt x="402" y="3484"/>
                    <a:pt x="176" y="3159"/>
                    <a:pt x="176" y="2833"/>
                  </a:cubicBezTo>
                  <a:cubicBezTo>
                    <a:pt x="176" y="2482"/>
                    <a:pt x="377" y="2156"/>
                    <a:pt x="728" y="1956"/>
                  </a:cubicBezTo>
                  <a:cubicBezTo>
                    <a:pt x="902" y="1848"/>
                    <a:pt x="1099" y="1798"/>
                    <a:pt x="1285" y="1798"/>
                  </a:cubicBezTo>
                  <a:cubicBezTo>
                    <a:pt x="1447" y="1798"/>
                    <a:pt x="1602" y="1836"/>
                    <a:pt x="1730" y="1905"/>
                  </a:cubicBezTo>
                  <a:cubicBezTo>
                    <a:pt x="1743" y="1918"/>
                    <a:pt x="1755" y="1924"/>
                    <a:pt x="1768" y="1924"/>
                  </a:cubicBezTo>
                  <a:cubicBezTo>
                    <a:pt x="1780" y="1924"/>
                    <a:pt x="1793" y="1918"/>
                    <a:pt x="1805" y="1905"/>
                  </a:cubicBezTo>
                  <a:cubicBezTo>
                    <a:pt x="1830" y="1905"/>
                    <a:pt x="1856" y="1880"/>
                    <a:pt x="1856" y="1855"/>
                  </a:cubicBezTo>
                  <a:cubicBezTo>
                    <a:pt x="1981" y="1329"/>
                    <a:pt x="2432" y="878"/>
                    <a:pt x="2958" y="753"/>
                  </a:cubicBezTo>
                  <a:cubicBezTo>
                    <a:pt x="3075" y="726"/>
                    <a:pt x="3193" y="713"/>
                    <a:pt x="3310" y="713"/>
                  </a:cubicBezTo>
                  <a:cubicBezTo>
                    <a:pt x="3745" y="713"/>
                    <a:pt x="4166" y="893"/>
                    <a:pt x="4462" y="1229"/>
                  </a:cubicBezTo>
                  <a:cubicBezTo>
                    <a:pt x="4487" y="1254"/>
                    <a:pt x="4512" y="1254"/>
                    <a:pt x="4537" y="1254"/>
                  </a:cubicBezTo>
                  <a:cubicBezTo>
                    <a:pt x="4562" y="1254"/>
                    <a:pt x="4587" y="1229"/>
                    <a:pt x="4612" y="1204"/>
                  </a:cubicBezTo>
                  <a:cubicBezTo>
                    <a:pt x="4763" y="702"/>
                    <a:pt x="5214" y="352"/>
                    <a:pt x="5690" y="251"/>
                  </a:cubicBezTo>
                  <a:cubicBezTo>
                    <a:pt x="5777" y="233"/>
                    <a:pt x="5866" y="225"/>
                    <a:pt x="5955" y="225"/>
                  </a:cubicBezTo>
                  <a:cubicBezTo>
                    <a:pt x="6486" y="225"/>
                    <a:pt x="7040" y="531"/>
                    <a:pt x="7319" y="1003"/>
                  </a:cubicBezTo>
                  <a:cubicBezTo>
                    <a:pt x="7344" y="1028"/>
                    <a:pt x="7369" y="1053"/>
                    <a:pt x="7394" y="1053"/>
                  </a:cubicBezTo>
                  <a:cubicBezTo>
                    <a:pt x="7420" y="1053"/>
                    <a:pt x="7445" y="1053"/>
                    <a:pt x="7470" y="1028"/>
                  </a:cubicBezTo>
                  <a:cubicBezTo>
                    <a:pt x="7811" y="559"/>
                    <a:pt x="8478" y="163"/>
                    <a:pt x="9102" y="163"/>
                  </a:cubicBezTo>
                  <a:close/>
                  <a:moveTo>
                    <a:pt x="9081" y="0"/>
                  </a:moveTo>
                  <a:cubicBezTo>
                    <a:pt x="8442" y="0"/>
                    <a:pt x="7793" y="371"/>
                    <a:pt x="7420" y="828"/>
                  </a:cubicBezTo>
                  <a:cubicBezTo>
                    <a:pt x="7076" y="356"/>
                    <a:pt x="6494" y="49"/>
                    <a:pt x="5941" y="49"/>
                  </a:cubicBezTo>
                  <a:cubicBezTo>
                    <a:pt x="5848" y="49"/>
                    <a:pt x="5755" y="58"/>
                    <a:pt x="5665" y="76"/>
                  </a:cubicBezTo>
                  <a:cubicBezTo>
                    <a:pt x="5164" y="176"/>
                    <a:pt x="4713" y="527"/>
                    <a:pt x="4487" y="1003"/>
                  </a:cubicBezTo>
                  <a:cubicBezTo>
                    <a:pt x="4173" y="708"/>
                    <a:pt x="3735" y="537"/>
                    <a:pt x="3295" y="537"/>
                  </a:cubicBezTo>
                  <a:cubicBezTo>
                    <a:pt x="3174" y="537"/>
                    <a:pt x="3052" y="550"/>
                    <a:pt x="2933" y="577"/>
                  </a:cubicBezTo>
                  <a:cubicBezTo>
                    <a:pt x="2357" y="727"/>
                    <a:pt x="1906" y="1179"/>
                    <a:pt x="1730" y="1705"/>
                  </a:cubicBezTo>
                  <a:cubicBezTo>
                    <a:pt x="1599" y="1654"/>
                    <a:pt x="1451" y="1628"/>
                    <a:pt x="1299" y="1628"/>
                  </a:cubicBezTo>
                  <a:cubicBezTo>
                    <a:pt x="1073" y="1628"/>
                    <a:pt x="837" y="1685"/>
                    <a:pt x="627" y="1805"/>
                  </a:cubicBezTo>
                  <a:cubicBezTo>
                    <a:pt x="226" y="2031"/>
                    <a:pt x="1" y="2432"/>
                    <a:pt x="1" y="2833"/>
                  </a:cubicBezTo>
                  <a:cubicBezTo>
                    <a:pt x="1" y="3234"/>
                    <a:pt x="252" y="3610"/>
                    <a:pt x="653" y="3835"/>
                  </a:cubicBezTo>
                  <a:cubicBezTo>
                    <a:pt x="859" y="3945"/>
                    <a:pt x="1081" y="4003"/>
                    <a:pt x="1293" y="4003"/>
                  </a:cubicBezTo>
                  <a:cubicBezTo>
                    <a:pt x="1467" y="4003"/>
                    <a:pt x="1634" y="3964"/>
                    <a:pt x="1780" y="3885"/>
                  </a:cubicBezTo>
                  <a:cubicBezTo>
                    <a:pt x="2106" y="4362"/>
                    <a:pt x="2658" y="4687"/>
                    <a:pt x="3309" y="4788"/>
                  </a:cubicBezTo>
                  <a:cubicBezTo>
                    <a:pt x="3417" y="4800"/>
                    <a:pt x="3524" y="4806"/>
                    <a:pt x="3629" y="4806"/>
                  </a:cubicBezTo>
                  <a:cubicBezTo>
                    <a:pt x="4162" y="4806"/>
                    <a:pt x="4658" y="4646"/>
                    <a:pt x="5013" y="4311"/>
                  </a:cubicBezTo>
                  <a:cubicBezTo>
                    <a:pt x="5339" y="4712"/>
                    <a:pt x="5841" y="4938"/>
                    <a:pt x="6367" y="4963"/>
                  </a:cubicBezTo>
                  <a:cubicBezTo>
                    <a:pt x="6417" y="4963"/>
                    <a:pt x="6442" y="4988"/>
                    <a:pt x="6492" y="4988"/>
                  </a:cubicBezTo>
                  <a:cubicBezTo>
                    <a:pt x="6993" y="4988"/>
                    <a:pt x="7470" y="4788"/>
                    <a:pt x="7795" y="4462"/>
                  </a:cubicBezTo>
                  <a:cubicBezTo>
                    <a:pt x="8146" y="4747"/>
                    <a:pt x="8592" y="4897"/>
                    <a:pt x="9084" y="4897"/>
                  </a:cubicBezTo>
                  <a:cubicBezTo>
                    <a:pt x="9155" y="4897"/>
                    <a:pt x="9227" y="4894"/>
                    <a:pt x="9299" y="4888"/>
                  </a:cubicBezTo>
                  <a:cubicBezTo>
                    <a:pt x="9876" y="4813"/>
                    <a:pt x="10352" y="4512"/>
                    <a:pt x="10653" y="4086"/>
                  </a:cubicBezTo>
                  <a:cubicBezTo>
                    <a:pt x="10717" y="4094"/>
                    <a:pt x="10781" y="4098"/>
                    <a:pt x="10844" y="4098"/>
                  </a:cubicBezTo>
                  <a:cubicBezTo>
                    <a:pt x="11553" y="4098"/>
                    <a:pt x="12217" y="3602"/>
                    <a:pt x="12332" y="2958"/>
                  </a:cubicBezTo>
                  <a:cubicBezTo>
                    <a:pt x="12407" y="2557"/>
                    <a:pt x="12206" y="2131"/>
                    <a:pt x="11856" y="1855"/>
                  </a:cubicBezTo>
                  <a:cubicBezTo>
                    <a:pt x="11669" y="1706"/>
                    <a:pt x="11441" y="1626"/>
                    <a:pt x="11212" y="1626"/>
                  </a:cubicBezTo>
                  <a:cubicBezTo>
                    <a:pt x="11134" y="1626"/>
                    <a:pt x="11055" y="1636"/>
                    <a:pt x="10978" y="1655"/>
                  </a:cubicBezTo>
                  <a:cubicBezTo>
                    <a:pt x="10903" y="928"/>
                    <a:pt x="10277" y="251"/>
                    <a:pt x="9475" y="51"/>
                  </a:cubicBezTo>
                  <a:cubicBezTo>
                    <a:pt x="9345" y="16"/>
                    <a:pt x="9213" y="0"/>
                    <a:pt x="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2860336" y="20670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712378" y="2296884"/>
              <a:ext cx="135748" cy="142299"/>
            </a:xfrm>
            <a:custGeom>
              <a:avLst/>
              <a:gdLst/>
              <a:ahLst/>
              <a:cxnLst/>
              <a:rect l="l" t="t" r="r" b="b"/>
              <a:pathLst>
                <a:path w="1555" h="1630" extrusionOk="0">
                  <a:moveTo>
                    <a:pt x="778" y="176"/>
                  </a:moveTo>
                  <a:cubicBezTo>
                    <a:pt x="1104" y="176"/>
                    <a:pt x="1354" y="552"/>
                    <a:pt x="1379" y="903"/>
                  </a:cubicBezTo>
                  <a:cubicBezTo>
                    <a:pt x="1379" y="978"/>
                    <a:pt x="1354" y="1053"/>
                    <a:pt x="1354" y="1103"/>
                  </a:cubicBezTo>
                  <a:cubicBezTo>
                    <a:pt x="1304" y="1254"/>
                    <a:pt x="1204" y="1354"/>
                    <a:pt x="1053" y="1404"/>
                  </a:cubicBezTo>
                  <a:cubicBezTo>
                    <a:pt x="985" y="1432"/>
                    <a:pt x="908" y="1452"/>
                    <a:pt x="829" y="1452"/>
                  </a:cubicBezTo>
                  <a:cubicBezTo>
                    <a:pt x="763" y="1452"/>
                    <a:pt x="695" y="1438"/>
                    <a:pt x="627" y="1404"/>
                  </a:cubicBezTo>
                  <a:cubicBezTo>
                    <a:pt x="427" y="1329"/>
                    <a:pt x="251" y="1128"/>
                    <a:pt x="226" y="903"/>
                  </a:cubicBezTo>
                  <a:cubicBezTo>
                    <a:pt x="176" y="727"/>
                    <a:pt x="251" y="502"/>
                    <a:pt x="402" y="351"/>
                  </a:cubicBezTo>
                  <a:cubicBezTo>
                    <a:pt x="502" y="226"/>
                    <a:pt x="627" y="176"/>
                    <a:pt x="753" y="176"/>
                  </a:cubicBezTo>
                  <a:close/>
                  <a:moveTo>
                    <a:pt x="778" y="1"/>
                  </a:moveTo>
                  <a:cubicBezTo>
                    <a:pt x="577" y="1"/>
                    <a:pt x="402" y="76"/>
                    <a:pt x="251" y="251"/>
                  </a:cubicBezTo>
                  <a:cubicBezTo>
                    <a:pt x="101" y="427"/>
                    <a:pt x="1" y="702"/>
                    <a:pt x="51" y="953"/>
                  </a:cubicBezTo>
                  <a:cubicBezTo>
                    <a:pt x="101" y="1229"/>
                    <a:pt x="302" y="1479"/>
                    <a:pt x="577" y="1580"/>
                  </a:cubicBezTo>
                  <a:cubicBezTo>
                    <a:pt x="652" y="1605"/>
                    <a:pt x="753" y="1630"/>
                    <a:pt x="853" y="1630"/>
                  </a:cubicBezTo>
                  <a:cubicBezTo>
                    <a:pt x="953" y="1630"/>
                    <a:pt x="1053" y="1605"/>
                    <a:pt x="1129" y="1580"/>
                  </a:cubicBezTo>
                  <a:cubicBezTo>
                    <a:pt x="1304" y="1504"/>
                    <a:pt x="1454" y="1354"/>
                    <a:pt x="1505" y="1153"/>
                  </a:cubicBezTo>
                  <a:cubicBezTo>
                    <a:pt x="1530" y="1078"/>
                    <a:pt x="1555" y="1003"/>
                    <a:pt x="1530" y="903"/>
                  </a:cubicBezTo>
                  <a:cubicBezTo>
                    <a:pt x="1530" y="477"/>
                    <a:pt x="1229" y="26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272400" y="348880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712426" y="738100"/>
              <a:ext cx="1252766" cy="503663"/>
            </a:xfrm>
            <a:custGeom>
              <a:avLst/>
              <a:gdLst/>
              <a:ahLst/>
              <a:cxnLst/>
              <a:rect l="l" t="t" r="r" b="b"/>
              <a:pathLst>
                <a:path w="12407" h="4988" extrusionOk="0">
                  <a:moveTo>
                    <a:pt x="9102" y="179"/>
                  </a:moveTo>
                  <a:cubicBezTo>
                    <a:pt x="9220" y="179"/>
                    <a:pt x="9337" y="194"/>
                    <a:pt x="9449" y="226"/>
                  </a:cubicBezTo>
                  <a:cubicBezTo>
                    <a:pt x="10226" y="426"/>
                    <a:pt x="10803" y="1078"/>
                    <a:pt x="10828" y="1780"/>
                  </a:cubicBezTo>
                  <a:cubicBezTo>
                    <a:pt x="10828" y="1830"/>
                    <a:pt x="10853" y="1855"/>
                    <a:pt x="10878" y="1855"/>
                  </a:cubicBezTo>
                  <a:cubicBezTo>
                    <a:pt x="10890" y="1868"/>
                    <a:pt x="10903" y="1874"/>
                    <a:pt x="10916" y="1874"/>
                  </a:cubicBezTo>
                  <a:cubicBezTo>
                    <a:pt x="10928" y="1874"/>
                    <a:pt x="10941" y="1868"/>
                    <a:pt x="10953" y="1855"/>
                  </a:cubicBezTo>
                  <a:cubicBezTo>
                    <a:pt x="11037" y="1822"/>
                    <a:pt x="11126" y="1805"/>
                    <a:pt x="11218" y="1805"/>
                  </a:cubicBezTo>
                  <a:cubicBezTo>
                    <a:pt x="11401" y="1805"/>
                    <a:pt x="11596" y="1872"/>
                    <a:pt x="11780" y="2005"/>
                  </a:cubicBezTo>
                  <a:cubicBezTo>
                    <a:pt x="12081" y="2231"/>
                    <a:pt x="12231" y="2607"/>
                    <a:pt x="12181" y="2933"/>
                  </a:cubicBezTo>
                  <a:cubicBezTo>
                    <a:pt x="12069" y="3540"/>
                    <a:pt x="11431" y="3925"/>
                    <a:pt x="10849" y="3925"/>
                  </a:cubicBezTo>
                  <a:cubicBezTo>
                    <a:pt x="10782" y="3925"/>
                    <a:pt x="10716" y="3920"/>
                    <a:pt x="10652" y="3910"/>
                  </a:cubicBezTo>
                  <a:cubicBezTo>
                    <a:pt x="10602" y="3910"/>
                    <a:pt x="10577" y="3935"/>
                    <a:pt x="10552" y="3960"/>
                  </a:cubicBezTo>
                  <a:cubicBezTo>
                    <a:pt x="10301" y="4361"/>
                    <a:pt x="9825" y="4662"/>
                    <a:pt x="9274" y="4712"/>
                  </a:cubicBezTo>
                  <a:cubicBezTo>
                    <a:pt x="9185" y="4725"/>
                    <a:pt x="9097" y="4731"/>
                    <a:pt x="9009" y="4731"/>
                  </a:cubicBezTo>
                  <a:cubicBezTo>
                    <a:pt x="8575" y="4731"/>
                    <a:pt x="8162" y="4578"/>
                    <a:pt x="7870" y="4286"/>
                  </a:cubicBezTo>
                  <a:cubicBezTo>
                    <a:pt x="7845" y="4286"/>
                    <a:pt x="7820" y="4261"/>
                    <a:pt x="7795" y="4261"/>
                  </a:cubicBezTo>
                  <a:cubicBezTo>
                    <a:pt x="7770" y="4261"/>
                    <a:pt x="7745" y="4286"/>
                    <a:pt x="7745" y="4286"/>
                  </a:cubicBezTo>
                  <a:cubicBezTo>
                    <a:pt x="7440" y="4639"/>
                    <a:pt x="6980" y="4815"/>
                    <a:pt x="6490" y="4815"/>
                  </a:cubicBezTo>
                  <a:cubicBezTo>
                    <a:pt x="6457" y="4815"/>
                    <a:pt x="6425" y="4814"/>
                    <a:pt x="6392" y="4812"/>
                  </a:cubicBezTo>
                  <a:cubicBezTo>
                    <a:pt x="5865" y="4787"/>
                    <a:pt x="5389" y="4537"/>
                    <a:pt x="5113" y="4161"/>
                  </a:cubicBezTo>
                  <a:cubicBezTo>
                    <a:pt x="5088" y="4136"/>
                    <a:pt x="5088" y="4136"/>
                    <a:pt x="5063" y="4136"/>
                  </a:cubicBezTo>
                  <a:cubicBezTo>
                    <a:pt x="5038" y="4136"/>
                    <a:pt x="5038" y="4111"/>
                    <a:pt x="5038" y="4111"/>
                  </a:cubicBezTo>
                  <a:cubicBezTo>
                    <a:pt x="5013" y="4111"/>
                    <a:pt x="5013" y="4136"/>
                    <a:pt x="4988" y="4136"/>
                  </a:cubicBezTo>
                  <a:cubicBezTo>
                    <a:pt x="4626" y="4476"/>
                    <a:pt x="4156" y="4654"/>
                    <a:pt x="3639" y="4654"/>
                  </a:cubicBezTo>
                  <a:cubicBezTo>
                    <a:pt x="3547" y="4654"/>
                    <a:pt x="3454" y="4648"/>
                    <a:pt x="3359" y="4637"/>
                  </a:cubicBezTo>
                  <a:cubicBezTo>
                    <a:pt x="2707" y="4537"/>
                    <a:pt x="2181" y="4211"/>
                    <a:pt x="1880" y="3735"/>
                  </a:cubicBezTo>
                  <a:cubicBezTo>
                    <a:pt x="1863" y="3717"/>
                    <a:pt x="1832" y="3699"/>
                    <a:pt x="1807" y="3699"/>
                  </a:cubicBezTo>
                  <a:cubicBezTo>
                    <a:pt x="1797" y="3699"/>
                    <a:pt x="1787" y="3702"/>
                    <a:pt x="1780" y="3710"/>
                  </a:cubicBezTo>
                  <a:cubicBezTo>
                    <a:pt x="1635" y="3794"/>
                    <a:pt x="1472" y="3838"/>
                    <a:pt x="1303" y="3838"/>
                  </a:cubicBezTo>
                  <a:cubicBezTo>
                    <a:pt x="1122" y="3838"/>
                    <a:pt x="934" y="3788"/>
                    <a:pt x="753" y="3685"/>
                  </a:cubicBezTo>
                  <a:cubicBezTo>
                    <a:pt x="402" y="3509"/>
                    <a:pt x="201" y="3183"/>
                    <a:pt x="176" y="2832"/>
                  </a:cubicBezTo>
                  <a:cubicBezTo>
                    <a:pt x="176" y="2507"/>
                    <a:pt x="402" y="2181"/>
                    <a:pt x="727" y="1980"/>
                  </a:cubicBezTo>
                  <a:cubicBezTo>
                    <a:pt x="920" y="1870"/>
                    <a:pt x="1121" y="1813"/>
                    <a:pt x="1312" y="1813"/>
                  </a:cubicBezTo>
                  <a:cubicBezTo>
                    <a:pt x="1469" y="1813"/>
                    <a:pt x="1620" y="1851"/>
                    <a:pt x="1755" y="1930"/>
                  </a:cubicBezTo>
                  <a:lnTo>
                    <a:pt x="1830" y="1930"/>
                  </a:lnTo>
                  <a:cubicBezTo>
                    <a:pt x="1855" y="1930"/>
                    <a:pt x="1880" y="1905"/>
                    <a:pt x="1880" y="1880"/>
                  </a:cubicBezTo>
                  <a:cubicBezTo>
                    <a:pt x="2006" y="1329"/>
                    <a:pt x="2457" y="903"/>
                    <a:pt x="2983" y="752"/>
                  </a:cubicBezTo>
                  <a:cubicBezTo>
                    <a:pt x="3088" y="727"/>
                    <a:pt x="3197" y="715"/>
                    <a:pt x="3305" y="715"/>
                  </a:cubicBezTo>
                  <a:cubicBezTo>
                    <a:pt x="3740" y="715"/>
                    <a:pt x="4181" y="908"/>
                    <a:pt x="4462" y="1228"/>
                  </a:cubicBezTo>
                  <a:cubicBezTo>
                    <a:pt x="4480" y="1246"/>
                    <a:pt x="4497" y="1264"/>
                    <a:pt x="4524" y="1264"/>
                  </a:cubicBezTo>
                  <a:cubicBezTo>
                    <a:pt x="4535" y="1264"/>
                    <a:pt x="4547" y="1261"/>
                    <a:pt x="4562" y="1254"/>
                  </a:cubicBezTo>
                  <a:cubicBezTo>
                    <a:pt x="4587" y="1254"/>
                    <a:pt x="4612" y="1228"/>
                    <a:pt x="4612" y="1203"/>
                  </a:cubicBezTo>
                  <a:cubicBezTo>
                    <a:pt x="4788" y="727"/>
                    <a:pt x="5214" y="351"/>
                    <a:pt x="5715" y="251"/>
                  </a:cubicBezTo>
                  <a:cubicBezTo>
                    <a:pt x="5792" y="238"/>
                    <a:pt x="5870" y="232"/>
                    <a:pt x="5948" y="232"/>
                  </a:cubicBezTo>
                  <a:cubicBezTo>
                    <a:pt x="6484" y="232"/>
                    <a:pt x="7038" y="525"/>
                    <a:pt x="7344" y="1028"/>
                  </a:cubicBezTo>
                  <a:cubicBezTo>
                    <a:pt x="7369" y="1053"/>
                    <a:pt x="7394" y="1053"/>
                    <a:pt x="7419" y="1078"/>
                  </a:cubicBezTo>
                  <a:cubicBezTo>
                    <a:pt x="7444" y="1078"/>
                    <a:pt x="7469" y="1053"/>
                    <a:pt x="7494" y="1028"/>
                  </a:cubicBezTo>
                  <a:cubicBezTo>
                    <a:pt x="7810" y="586"/>
                    <a:pt x="8480" y="179"/>
                    <a:pt x="9102" y="179"/>
                  </a:cubicBezTo>
                  <a:close/>
                  <a:moveTo>
                    <a:pt x="9104" y="0"/>
                  </a:moveTo>
                  <a:cubicBezTo>
                    <a:pt x="8459" y="0"/>
                    <a:pt x="7793" y="371"/>
                    <a:pt x="7419" y="827"/>
                  </a:cubicBezTo>
                  <a:cubicBezTo>
                    <a:pt x="7079" y="360"/>
                    <a:pt x="6523" y="72"/>
                    <a:pt x="5979" y="72"/>
                  </a:cubicBezTo>
                  <a:cubicBezTo>
                    <a:pt x="5882" y="72"/>
                    <a:pt x="5785" y="82"/>
                    <a:pt x="5690" y="101"/>
                  </a:cubicBezTo>
                  <a:cubicBezTo>
                    <a:pt x="5164" y="201"/>
                    <a:pt x="4712" y="552"/>
                    <a:pt x="4512" y="1028"/>
                  </a:cubicBezTo>
                  <a:cubicBezTo>
                    <a:pt x="4188" y="723"/>
                    <a:pt x="3763" y="549"/>
                    <a:pt x="3335" y="549"/>
                  </a:cubicBezTo>
                  <a:cubicBezTo>
                    <a:pt x="3200" y="549"/>
                    <a:pt x="3065" y="566"/>
                    <a:pt x="2933" y="602"/>
                  </a:cubicBezTo>
                  <a:cubicBezTo>
                    <a:pt x="2382" y="727"/>
                    <a:pt x="1905" y="1178"/>
                    <a:pt x="1730" y="1730"/>
                  </a:cubicBezTo>
                  <a:cubicBezTo>
                    <a:pt x="1601" y="1670"/>
                    <a:pt x="1461" y="1642"/>
                    <a:pt x="1317" y="1642"/>
                  </a:cubicBezTo>
                  <a:cubicBezTo>
                    <a:pt x="1096" y="1642"/>
                    <a:pt x="865" y="1709"/>
                    <a:pt x="652" y="1830"/>
                  </a:cubicBezTo>
                  <a:cubicBezTo>
                    <a:pt x="251" y="2056"/>
                    <a:pt x="1" y="2431"/>
                    <a:pt x="26" y="2832"/>
                  </a:cubicBezTo>
                  <a:cubicBezTo>
                    <a:pt x="26" y="3233"/>
                    <a:pt x="276" y="3609"/>
                    <a:pt x="677" y="3835"/>
                  </a:cubicBezTo>
                  <a:cubicBezTo>
                    <a:pt x="878" y="3950"/>
                    <a:pt x="1103" y="4007"/>
                    <a:pt x="1320" y="4007"/>
                  </a:cubicBezTo>
                  <a:cubicBezTo>
                    <a:pt x="1482" y="4007"/>
                    <a:pt x="1640" y="3975"/>
                    <a:pt x="1780" y="3910"/>
                  </a:cubicBezTo>
                  <a:cubicBezTo>
                    <a:pt x="2131" y="4386"/>
                    <a:pt x="2682" y="4712"/>
                    <a:pt x="3334" y="4787"/>
                  </a:cubicBezTo>
                  <a:cubicBezTo>
                    <a:pt x="3451" y="4806"/>
                    <a:pt x="3568" y="4815"/>
                    <a:pt x="3684" y="4815"/>
                  </a:cubicBezTo>
                  <a:cubicBezTo>
                    <a:pt x="4188" y="4815"/>
                    <a:pt x="4671" y="4642"/>
                    <a:pt x="5038" y="4336"/>
                  </a:cubicBezTo>
                  <a:cubicBezTo>
                    <a:pt x="5339" y="4712"/>
                    <a:pt x="5840" y="4963"/>
                    <a:pt x="6392" y="4988"/>
                  </a:cubicBezTo>
                  <a:lnTo>
                    <a:pt x="6492" y="4988"/>
                  </a:lnTo>
                  <a:cubicBezTo>
                    <a:pt x="6993" y="4988"/>
                    <a:pt x="7494" y="4812"/>
                    <a:pt x="7820" y="4487"/>
                  </a:cubicBezTo>
                  <a:cubicBezTo>
                    <a:pt x="8132" y="4757"/>
                    <a:pt x="8565" y="4907"/>
                    <a:pt x="9019" y="4907"/>
                  </a:cubicBezTo>
                  <a:cubicBezTo>
                    <a:pt x="9112" y="4907"/>
                    <a:pt x="9205" y="4900"/>
                    <a:pt x="9299" y="4888"/>
                  </a:cubicBezTo>
                  <a:cubicBezTo>
                    <a:pt x="9875" y="4812"/>
                    <a:pt x="10377" y="4537"/>
                    <a:pt x="10677" y="4086"/>
                  </a:cubicBezTo>
                  <a:cubicBezTo>
                    <a:pt x="10741" y="4094"/>
                    <a:pt x="10806" y="4098"/>
                    <a:pt x="10869" y="4098"/>
                  </a:cubicBezTo>
                  <a:cubicBezTo>
                    <a:pt x="11578" y="4098"/>
                    <a:pt x="12240" y="3602"/>
                    <a:pt x="12332" y="2958"/>
                  </a:cubicBezTo>
                  <a:cubicBezTo>
                    <a:pt x="12407" y="2582"/>
                    <a:pt x="12231" y="2156"/>
                    <a:pt x="11880" y="1880"/>
                  </a:cubicBezTo>
                  <a:cubicBezTo>
                    <a:pt x="11685" y="1720"/>
                    <a:pt x="11465" y="1636"/>
                    <a:pt x="11255" y="1636"/>
                  </a:cubicBezTo>
                  <a:cubicBezTo>
                    <a:pt x="11168" y="1636"/>
                    <a:pt x="11084" y="1650"/>
                    <a:pt x="11003" y="1680"/>
                  </a:cubicBezTo>
                  <a:cubicBezTo>
                    <a:pt x="10928" y="928"/>
                    <a:pt x="10301" y="276"/>
                    <a:pt x="9499" y="50"/>
                  </a:cubicBezTo>
                  <a:cubicBezTo>
                    <a:pt x="9370" y="16"/>
                    <a:pt x="9237" y="0"/>
                    <a:pt x="9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799710" y="3071220"/>
              <a:ext cx="162024" cy="151029"/>
            </a:xfrm>
            <a:custGeom>
              <a:avLst/>
              <a:gdLst/>
              <a:ahLst/>
              <a:cxnLst/>
              <a:rect l="l" t="t" r="r" b="b"/>
              <a:pathLst>
                <a:path w="1856" h="1730" extrusionOk="0">
                  <a:moveTo>
                    <a:pt x="853" y="0"/>
                  </a:moveTo>
                  <a:cubicBezTo>
                    <a:pt x="477" y="527"/>
                    <a:pt x="201" y="1103"/>
                    <a:pt x="1" y="1730"/>
                  </a:cubicBezTo>
                  <a:lnTo>
                    <a:pt x="1856" y="1730"/>
                  </a:lnTo>
                  <a:cubicBezTo>
                    <a:pt x="1580" y="1128"/>
                    <a:pt x="1254" y="552"/>
                    <a:pt x="878" y="2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507463" y="4671734"/>
              <a:ext cx="133565" cy="142299"/>
            </a:xfrm>
            <a:custGeom>
              <a:avLst/>
              <a:gdLst/>
              <a:ahLst/>
              <a:cxnLst/>
              <a:rect l="l" t="t" r="r" b="b"/>
              <a:pathLst>
                <a:path w="1530" h="1630" extrusionOk="0">
                  <a:moveTo>
                    <a:pt x="753" y="176"/>
                  </a:moveTo>
                  <a:cubicBezTo>
                    <a:pt x="1104" y="176"/>
                    <a:pt x="1329" y="552"/>
                    <a:pt x="1354" y="903"/>
                  </a:cubicBezTo>
                  <a:cubicBezTo>
                    <a:pt x="1354" y="978"/>
                    <a:pt x="1354" y="1053"/>
                    <a:pt x="1329" y="1103"/>
                  </a:cubicBezTo>
                  <a:cubicBezTo>
                    <a:pt x="1279" y="1254"/>
                    <a:pt x="1179" y="1354"/>
                    <a:pt x="1053" y="1404"/>
                  </a:cubicBezTo>
                  <a:cubicBezTo>
                    <a:pt x="971" y="1432"/>
                    <a:pt x="888" y="1452"/>
                    <a:pt x="810" y="1452"/>
                  </a:cubicBezTo>
                  <a:cubicBezTo>
                    <a:pt x="746" y="1452"/>
                    <a:pt x="684" y="1438"/>
                    <a:pt x="627" y="1404"/>
                  </a:cubicBezTo>
                  <a:cubicBezTo>
                    <a:pt x="402" y="1329"/>
                    <a:pt x="226" y="1128"/>
                    <a:pt x="201" y="903"/>
                  </a:cubicBezTo>
                  <a:cubicBezTo>
                    <a:pt x="176" y="727"/>
                    <a:pt x="226" y="502"/>
                    <a:pt x="377" y="351"/>
                  </a:cubicBezTo>
                  <a:cubicBezTo>
                    <a:pt x="477" y="226"/>
                    <a:pt x="602" y="176"/>
                    <a:pt x="728" y="176"/>
                  </a:cubicBezTo>
                  <a:close/>
                  <a:moveTo>
                    <a:pt x="753" y="1"/>
                  </a:moveTo>
                  <a:cubicBezTo>
                    <a:pt x="552" y="1"/>
                    <a:pt x="377" y="76"/>
                    <a:pt x="251" y="251"/>
                  </a:cubicBezTo>
                  <a:cubicBezTo>
                    <a:pt x="76" y="427"/>
                    <a:pt x="1" y="702"/>
                    <a:pt x="26" y="953"/>
                  </a:cubicBezTo>
                  <a:cubicBezTo>
                    <a:pt x="76" y="1229"/>
                    <a:pt x="277" y="1479"/>
                    <a:pt x="552" y="1580"/>
                  </a:cubicBezTo>
                  <a:cubicBezTo>
                    <a:pt x="652" y="1605"/>
                    <a:pt x="728" y="1630"/>
                    <a:pt x="828" y="1630"/>
                  </a:cubicBezTo>
                  <a:cubicBezTo>
                    <a:pt x="928" y="1630"/>
                    <a:pt x="1028" y="1605"/>
                    <a:pt x="1104" y="1580"/>
                  </a:cubicBezTo>
                  <a:cubicBezTo>
                    <a:pt x="1304" y="1504"/>
                    <a:pt x="1429" y="1354"/>
                    <a:pt x="1480" y="1153"/>
                  </a:cubicBezTo>
                  <a:cubicBezTo>
                    <a:pt x="1505" y="1078"/>
                    <a:pt x="1530" y="1003"/>
                    <a:pt x="1530" y="903"/>
                  </a:cubicBezTo>
                  <a:cubicBezTo>
                    <a:pt x="1505" y="477"/>
                    <a:pt x="1204" y="26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5842200" y="4493877"/>
              <a:ext cx="235075" cy="219252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1"/>
                  </a:moveTo>
                  <a:cubicBezTo>
                    <a:pt x="501" y="527"/>
                    <a:pt x="201" y="1128"/>
                    <a:pt x="0" y="1730"/>
                  </a:cubicBezTo>
                  <a:lnTo>
                    <a:pt x="1855" y="1730"/>
                  </a:lnTo>
                  <a:cubicBezTo>
                    <a:pt x="1579" y="1153"/>
                    <a:pt x="1253" y="577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965200" y="4211255"/>
              <a:ext cx="235077" cy="222347"/>
            </a:xfrm>
            <a:custGeom>
              <a:avLst/>
              <a:gdLst/>
              <a:ahLst/>
              <a:cxnLst/>
              <a:rect l="l" t="t" r="r" b="b"/>
              <a:pathLst>
                <a:path w="1830" h="1731" extrusionOk="0">
                  <a:moveTo>
                    <a:pt x="852" y="1"/>
                  </a:moveTo>
                  <a:cubicBezTo>
                    <a:pt x="476" y="527"/>
                    <a:pt x="176" y="1129"/>
                    <a:pt x="0" y="1730"/>
                  </a:cubicBezTo>
                  <a:lnTo>
                    <a:pt x="1830" y="1730"/>
                  </a:lnTo>
                  <a:cubicBezTo>
                    <a:pt x="1554" y="1129"/>
                    <a:pt x="1228" y="552"/>
                    <a:pt x="852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883536" y="108353"/>
              <a:ext cx="161937" cy="151029"/>
            </a:xfrm>
            <a:custGeom>
              <a:avLst/>
              <a:gdLst/>
              <a:ahLst/>
              <a:cxnLst/>
              <a:rect l="l" t="t" r="r" b="b"/>
              <a:pathLst>
                <a:path w="1855" h="1730" extrusionOk="0">
                  <a:moveTo>
                    <a:pt x="852" y="0"/>
                  </a:moveTo>
                  <a:cubicBezTo>
                    <a:pt x="476" y="527"/>
                    <a:pt x="201" y="1103"/>
                    <a:pt x="0" y="1730"/>
                  </a:cubicBezTo>
                  <a:lnTo>
                    <a:pt x="1855" y="1730"/>
                  </a:lnTo>
                  <a:cubicBezTo>
                    <a:pt x="1579" y="1128"/>
                    <a:pt x="1253" y="552"/>
                    <a:pt x="877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-67620" y="3519370"/>
              <a:ext cx="161937" cy="151116"/>
            </a:xfrm>
            <a:custGeom>
              <a:avLst/>
              <a:gdLst/>
              <a:ahLst/>
              <a:cxnLst/>
              <a:rect l="l" t="t" r="r" b="b"/>
              <a:pathLst>
                <a:path w="1855" h="1731" extrusionOk="0">
                  <a:moveTo>
                    <a:pt x="852" y="1"/>
                  </a:moveTo>
                  <a:cubicBezTo>
                    <a:pt x="502" y="527"/>
                    <a:pt x="201" y="1104"/>
                    <a:pt x="0" y="1730"/>
                  </a:cubicBezTo>
                  <a:lnTo>
                    <a:pt x="1855" y="1730"/>
                  </a:lnTo>
                  <a:cubicBezTo>
                    <a:pt x="1579" y="1129"/>
                    <a:pt x="1253" y="552"/>
                    <a:pt x="877" y="2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8" name="Google Shape;798;p27"/>
            <p:cNvGrpSpPr/>
            <p:nvPr/>
          </p:nvGrpSpPr>
          <p:grpSpPr>
            <a:xfrm rot="-3210415">
              <a:off x="-88437" y="1571975"/>
              <a:ext cx="956558" cy="659786"/>
              <a:chOff x="1966925" y="760050"/>
              <a:chExt cx="244400" cy="168575"/>
            </a:xfrm>
          </p:grpSpPr>
          <p:sp>
            <p:nvSpPr>
              <p:cNvPr id="799" name="Google Shape;799;p27"/>
              <p:cNvSpPr/>
              <p:nvPr/>
            </p:nvSpPr>
            <p:spPr>
              <a:xfrm>
                <a:off x="1966925" y="763550"/>
                <a:ext cx="505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62" extrusionOk="0">
                    <a:moveTo>
                      <a:pt x="115" y="1"/>
                    </a:moveTo>
                    <a:cubicBezTo>
                      <a:pt x="103" y="1"/>
                      <a:pt x="89" y="4"/>
                      <a:pt x="76" y="11"/>
                    </a:cubicBezTo>
                    <a:lnTo>
                      <a:pt x="51" y="11"/>
                    </a:lnTo>
                    <a:cubicBezTo>
                      <a:pt x="26" y="11"/>
                      <a:pt x="1" y="61"/>
                      <a:pt x="1" y="111"/>
                    </a:cubicBezTo>
                    <a:cubicBezTo>
                      <a:pt x="26" y="161"/>
                      <a:pt x="51" y="161"/>
                      <a:pt x="101" y="161"/>
                    </a:cubicBezTo>
                    <a:lnTo>
                      <a:pt x="126" y="161"/>
                    </a:lnTo>
                    <a:cubicBezTo>
                      <a:pt x="176" y="161"/>
                      <a:pt x="201" y="111"/>
                      <a:pt x="176" y="61"/>
                    </a:cubicBezTo>
                    <a:cubicBezTo>
                      <a:pt x="176" y="24"/>
                      <a:pt x="149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>
                <a:off x="2033975" y="766075"/>
                <a:ext cx="567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0"/>
                    </a:moveTo>
                    <a:cubicBezTo>
                      <a:pt x="52" y="0"/>
                      <a:pt x="26" y="23"/>
                      <a:pt x="26" y="60"/>
                    </a:cubicBezTo>
                    <a:cubicBezTo>
                      <a:pt x="1" y="110"/>
                      <a:pt x="26" y="160"/>
                      <a:pt x="76" y="160"/>
                    </a:cubicBezTo>
                    <a:lnTo>
                      <a:pt x="101" y="185"/>
                    </a:lnTo>
                    <a:lnTo>
                      <a:pt x="126" y="185"/>
                    </a:lnTo>
                    <a:cubicBezTo>
                      <a:pt x="176" y="185"/>
                      <a:pt x="201" y="160"/>
                      <a:pt x="201" y="110"/>
                    </a:cubicBezTo>
                    <a:cubicBezTo>
                      <a:pt x="226" y="85"/>
                      <a:pt x="201" y="35"/>
                      <a:pt x="151" y="10"/>
                    </a:cubicBezTo>
                    <a:lnTo>
                      <a:pt x="126" y="10"/>
                    </a:lnTo>
                    <a:cubicBezTo>
                      <a:pt x="112" y="3"/>
                      <a:pt x="99" y="0"/>
                      <a:pt x="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1979475" y="761125"/>
                <a:ext cx="56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3" extrusionOk="0">
                    <a:moveTo>
                      <a:pt x="153" y="1"/>
                    </a:moveTo>
                    <a:cubicBezTo>
                      <a:pt x="144" y="1"/>
                      <a:pt x="135" y="3"/>
                      <a:pt x="125" y="7"/>
                    </a:cubicBezTo>
                    <a:lnTo>
                      <a:pt x="100" y="7"/>
                    </a:lnTo>
                    <a:cubicBezTo>
                      <a:pt x="50" y="7"/>
                      <a:pt x="0" y="58"/>
                      <a:pt x="25" y="108"/>
                    </a:cubicBezTo>
                    <a:cubicBezTo>
                      <a:pt x="25" y="133"/>
                      <a:pt x="50" y="183"/>
                      <a:pt x="100" y="183"/>
                    </a:cubicBezTo>
                    <a:lnTo>
                      <a:pt x="125" y="183"/>
                    </a:lnTo>
                    <a:lnTo>
                      <a:pt x="150" y="158"/>
                    </a:lnTo>
                    <a:cubicBezTo>
                      <a:pt x="201" y="158"/>
                      <a:pt x="226" y="108"/>
                      <a:pt x="226" y="83"/>
                    </a:cubicBezTo>
                    <a:cubicBezTo>
                      <a:pt x="226" y="42"/>
                      <a:pt x="192" y="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7"/>
              <p:cNvSpPr/>
              <p:nvPr/>
            </p:nvSpPr>
            <p:spPr>
              <a:xfrm>
                <a:off x="2084725" y="810175"/>
                <a:ext cx="56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1" extrusionOk="0">
                    <a:moveTo>
                      <a:pt x="76" y="0"/>
                    </a:moveTo>
                    <a:cubicBezTo>
                      <a:pt x="26" y="25"/>
                      <a:pt x="1" y="76"/>
                      <a:pt x="26" y="126"/>
                    </a:cubicBezTo>
                    <a:lnTo>
                      <a:pt x="51" y="151"/>
                    </a:lnTo>
                    <a:cubicBezTo>
                      <a:pt x="51" y="176"/>
                      <a:pt x="101" y="201"/>
                      <a:pt x="126" y="201"/>
                    </a:cubicBezTo>
                    <a:lnTo>
                      <a:pt x="151" y="201"/>
                    </a:lnTo>
                    <a:cubicBezTo>
                      <a:pt x="201" y="176"/>
                      <a:pt x="226" y="126"/>
                      <a:pt x="201" y="76"/>
                    </a:cubicBezTo>
                    <a:lnTo>
                      <a:pt x="176" y="50"/>
                    </a:lnTo>
                    <a:cubicBezTo>
                      <a:pt x="151" y="0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7"/>
              <p:cNvSpPr/>
              <p:nvPr/>
            </p:nvSpPr>
            <p:spPr>
              <a:xfrm>
                <a:off x="2046500" y="77155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91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92"/>
                      <a:pt x="26" y="142"/>
                      <a:pt x="76" y="167"/>
                    </a:cubicBezTo>
                    <a:lnTo>
                      <a:pt x="101" y="167"/>
                    </a:lnTo>
                    <a:cubicBezTo>
                      <a:pt x="101" y="192"/>
                      <a:pt x="126" y="192"/>
                      <a:pt x="126" y="192"/>
                    </a:cubicBezTo>
                    <a:cubicBezTo>
                      <a:pt x="176" y="192"/>
                      <a:pt x="201" y="167"/>
                      <a:pt x="201" y="142"/>
                    </a:cubicBezTo>
                    <a:cubicBezTo>
                      <a:pt x="226" y="92"/>
                      <a:pt x="226" y="42"/>
                      <a:pt x="176" y="16"/>
                    </a:cubicBezTo>
                    <a:lnTo>
                      <a:pt x="151" y="16"/>
                    </a:lnTo>
                    <a:cubicBezTo>
                      <a:pt x="130" y="6"/>
                      <a:pt x="110" y="0"/>
                      <a:pt x="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>
                <a:off x="2058400" y="779050"/>
                <a:ext cx="56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3" extrusionOk="0">
                    <a:moveTo>
                      <a:pt x="91" y="1"/>
                    </a:moveTo>
                    <a:cubicBezTo>
                      <a:pt x="64" y="1"/>
                      <a:pt x="41" y="13"/>
                      <a:pt x="26" y="42"/>
                    </a:cubicBezTo>
                    <a:cubicBezTo>
                      <a:pt x="1" y="67"/>
                      <a:pt x="1" y="143"/>
                      <a:pt x="51" y="168"/>
                    </a:cubicBezTo>
                    <a:lnTo>
                      <a:pt x="76" y="168"/>
                    </a:lnTo>
                    <a:cubicBezTo>
                      <a:pt x="76" y="193"/>
                      <a:pt x="101" y="193"/>
                      <a:pt x="126" y="193"/>
                    </a:cubicBezTo>
                    <a:cubicBezTo>
                      <a:pt x="151" y="193"/>
                      <a:pt x="176" y="168"/>
                      <a:pt x="176" y="168"/>
                    </a:cubicBezTo>
                    <a:cubicBezTo>
                      <a:pt x="227" y="118"/>
                      <a:pt x="201" y="67"/>
                      <a:pt x="176" y="42"/>
                    </a:cubicBezTo>
                    <a:lnTo>
                      <a:pt x="151" y="17"/>
                    </a:lnTo>
                    <a:cubicBezTo>
                      <a:pt x="131" y="7"/>
                      <a:pt x="110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2007025" y="760675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76" y="0"/>
                      <a:pt x="26" y="25"/>
                      <a:pt x="26" y="76"/>
                    </a:cubicBezTo>
                    <a:cubicBezTo>
                      <a:pt x="1" y="126"/>
                      <a:pt x="51" y="151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26"/>
                      <a:pt x="226" y="101"/>
                    </a:cubicBezTo>
                    <a:cubicBezTo>
                      <a:pt x="226" y="50"/>
                      <a:pt x="201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>
                <a:off x="2020825" y="762550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1"/>
                    </a:moveTo>
                    <a:cubicBezTo>
                      <a:pt x="75" y="1"/>
                      <a:pt x="25" y="26"/>
                      <a:pt x="0" y="76"/>
                    </a:cubicBezTo>
                    <a:cubicBezTo>
                      <a:pt x="0" y="101"/>
                      <a:pt x="25" y="151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1"/>
                    </a:cubicBezTo>
                    <a:cubicBezTo>
                      <a:pt x="226" y="51"/>
                      <a:pt x="176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7"/>
              <p:cNvSpPr/>
              <p:nvPr/>
            </p:nvSpPr>
            <p:spPr>
              <a:xfrm>
                <a:off x="1993875" y="760050"/>
                <a:ext cx="502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6" y="0"/>
                    </a:moveTo>
                    <a:cubicBezTo>
                      <a:pt x="26" y="0"/>
                      <a:pt x="1" y="50"/>
                      <a:pt x="1" y="101"/>
                    </a:cubicBezTo>
                    <a:cubicBezTo>
                      <a:pt x="1" y="126"/>
                      <a:pt x="51" y="176"/>
                      <a:pt x="101" y="176"/>
                    </a:cubicBezTo>
                    <a:cubicBezTo>
                      <a:pt x="151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7"/>
              <p:cNvSpPr/>
              <p:nvPr/>
            </p:nvSpPr>
            <p:spPr>
              <a:xfrm>
                <a:off x="2068425" y="788150"/>
                <a:ext cx="5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5" extrusionOk="0">
                    <a:moveTo>
                      <a:pt x="94" y="0"/>
                    </a:moveTo>
                    <a:cubicBezTo>
                      <a:pt x="77" y="0"/>
                      <a:pt x="62" y="8"/>
                      <a:pt x="51" y="29"/>
                    </a:cubicBezTo>
                    <a:cubicBezTo>
                      <a:pt x="1" y="54"/>
                      <a:pt x="1" y="104"/>
                      <a:pt x="51" y="155"/>
                    </a:cubicBezTo>
                    <a:lnTo>
                      <a:pt x="76" y="180"/>
                    </a:lnTo>
                    <a:cubicBezTo>
                      <a:pt x="76" y="180"/>
                      <a:pt x="101" y="205"/>
                      <a:pt x="126" y="205"/>
                    </a:cubicBezTo>
                    <a:cubicBezTo>
                      <a:pt x="151" y="205"/>
                      <a:pt x="176" y="180"/>
                      <a:pt x="176" y="180"/>
                    </a:cubicBezTo>
                    <a:cubicBezTo>
                      <a:pt x="227" y="129"/>
                      <a:pt x="227" y="79"/>
                      <a:pt x="201" y="54"/>
                    </a:cubicBezTo>
                    <a:lnTo>
                      <a:pt x="176" y="29"/>
                    </a:lnTo>
                    <a:cubicBezTo>
                      <a:pt x="147" y="15"/>
                      <a:pt x="119" y="0"/>
                      <a:pt x="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7"/>
              <p:cNvSpPr/>
              <p:nvPr/>
            </p:nvSpPr>
            <p:spPr>
              <a:xfrm>
                <a:off x="2077825" y="7984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86" y="1"/>
                    </a:moveTo>
                    <a:cubicBezTo>
                      <a:pt x="68" y="1"/>
                      <a:pt x="47" y="7"/>
                      <a:pt x="26" y="17"/>
                    </a:cubicBezTo>
                    <a:cubicBezTo>
                      <a:pt x="1" y="42"/>
                      <a:pt x="1" y="92"/>
                      <a:pt x="26" y="143"/>
                    </a:cubicBezTo>
                    <a:lnTo>
                      <a:pt x="51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201" y="168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7" y="13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7"/>
              <p:cNvSpPr/>
              <p:nvPr/>
            </p:nvSpPr>
            <p:spPr>
              <a:xfrm>
                <a:off x="2090375" y="823325"/>
                <a:ext cx="56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7" extrusionOk="0">
                    <a:moveTo>
                      <a:pt x="75" y="1"/>
                    </a:moveTo>
                    <a:cubicBezTo>
                      <a:pt x="25" y="1"/>
                      <a:pt x="0" y="76"/>
                      <a:pt x="25" y="101"/>
                    </a:cubicBezTo>
                    <a:cubicBezTo>
                      <a:pt x="25" y="126"/>
                      <a:pt x="50" y="151"/>
                      <a:pt x="75" y="151"/>
                    </a:cubicBezTo>
                    <a:cubicBezTo>
                      <a:pt x="75" y="151"/>
                      <a:pt x="100" y="176"/>
                      <a:pt x="100" y="176"/>
                    </a:cubicBezTo>
                    <a:cubicBezTo>
                      <a:pt x="125" y="176"/>
                      <a:pt x="125" y="151"/>
                      <a:pt x="151" y="151"/>
                    </a:cubicBezTo>
                    <a:cubicBezTo>
                      <a:pt x="201" y="151"/>
                      <a:pt x="226" y="101"/>
                      <a:pt x="201" y="51"/>
                    </a:cubicBezTo>
                    <a:cubicBezTo>
                      <a:pt x="201" y="26"/>
                      <a:pt x="151" y="1"/>
                      <a:pt x="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7"/>
              <p:cNvSpPr/>
              <p:nvPr/>
            </p:nvSpPr>
            <p:spPr>
              <a:xfrm>
                <a:off x="2154900" y="825200"/>
                <a:ext cx="567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7" extrusionOk="0">
                    <a:moveTo>
                      <a:pt x="126" y="1"/>
                    </a:moveTo>
                    <a:cubicBezTo>
                      <a:pt x="101" y="1"/>
                      <a:pt x="51" y="1"/>
                      <a:pt x="26" y="51"/>
                    </a:cubicBezTo>
                    <a:cubicBezTo>
                      <a:pt x="1" y="101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76"/>
                      <a:pt x="201" y="126"/>
                    </a:cubicBezTo>
                    <a:cubicBezTo>
                      <a:pt x="226" y="101"/>
                      <a:pt x="201" y="51"/>
                      <a:pt x="176" y="26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7"/>
              <p:cNvSpPr/>
              <p:nvPr/>
            </p:nvSpPr>
            <p:spPr>
              <a:xfrm>
                <a:off x="2200025" y="871950"/>
                <a:ext cx="5025" cy="46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86" extrusionOk="0">
                    <a:moveTo>
                      <a:pt x="100" y="1"/>
                    </a:moveTo>
                    <a:cubicBezTo>
                      <a:pt x="91" y="1"/>
                      <a:pt x="82" y="4"/>
                      <a:pt x="75" y="11"/>
                    </a:cubicBezTo>
                    <a:cubicBezTo>
                      <a:pt x="25" y="11"/>
                      <a:pt x="0" y="61"/>
                      <a:pt x="25" y="111"/>
                    </a:cubicBezTo>
                    <a:lnTo>
                      <a:pt x="25" y="136"/>
                    </a:lnTo>
                    <a:cubicBezTo>
                      <a:pt x="50" y="186"/>
                      <a:pt x="75" y="186"/>
                      <a:pt x="100" y="186"/>
                    </a:cubicBezTo>
                    <a:lnTo>
                      <a:pt x="151" y="186"/>
                    </a:lnTo>
                    <a:cubicBezTo>
                      <a:pt x="176" y="186"/>
                      <a:pt x="201" y="136"/>
                      <a:pt x="201" y="86"/>
                    </a:cubicBezTo>
                    <a:lnTo>
                      <a:pt x="176" y="61"/>
                    </a:lnTo>
                    <a:cubicBezTo>
                      <a:pt x="157" y="24"/>
                      <a:pt x="125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7"/>
              <p:cNvSpPr/>
              <p:nvPr/>
            </p:nvSpPr>
            <p:spPr>
              <a:xfrm>
                <a:off x="2206275" y="897725"/>
                <a:ext cx="44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8" extrusionOk="0">
                    <a:moveTo>
                      <a:pt x="117" y="0"/>
                    </a:moveTo>
                    <a:cubicBezTo>
                      <a:pt x="111" y="0"/>
                      <a:pt x="106" y="3"/>
                      <a:pt x="101" y="7"/>
                    </a:cubicBezTo>
                    <a:cubicBezTo>
                      <a:pt x="51" y="7"/>
                      <a:pt x="1" y="32"/>
                      <a:pt x="1" y="82"/>
                    </a:cubicBezTo>
                    <a:lnTo>
                      <a:pt x="26" y="107"/>
                    </a:lnTo>
                    <a:cubicBezTo>
                      <a:pt x="26" y="157"/>
                      <a:pt x="51" y="208"/>
                      <a:pt x="101" y="208"/>
                    </a:cubicBezTo>
                    <a:cubicBezTo>
                      <a:pt x="151" y="183"/>
                      <a:pt x="176" y="157"/>
                      <a:pt x="176" y="107"/>
                    </a:cubicBezTo>
                    <a:lnTo>
                      <a:pt x="176" y="82"/>
                    </a:lnTo>
                    <a:cubicBezTo>
                      <a:pt x="176" y="41"/>
                      <a:pt x="143" y="0"/>
                      <a:pt x="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7"/>
              <p:cNvSpPr/>
              <p:nvPr/>
            </p:nvSpPr>
            <p:spPr>
              <a:xfrm>
                <a:off x="2204400" y="884475"/>
                <a:ext cx="442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12" extrusionOk="0">
                    <a:moveTo>
                      <a:pt x="100" y="1"/>
                    </a:moveTo>
                    <a:cubicBezTo>
                      <a:pt x="91" y="1"/>
                      <a:pt x="83" y="4"/>
                      <a:pt x="76" y="11"/>
                    </a:cubicBezTo>
                    <a:cubicBezTo>
                      <a:pt x="26" y="11"/>
                      <a:pt x="1" y="61"/>
                      <a:pt x="1" y="111"/>
                    </a:cubicBezTo>
                    <a:lnTo>
                      <a:pt x="1" y="136"/>
                    </a:lnTo>
                    <a:cubicBezTo>
                      <a:pt x="26" y="186"/>
                      <a:pt x="51" y="211"/>
                      <a:pt x="101" y="211"/>
                    </a:cubicBezTo>
                    <a:cubicBezTo>
                      <a:pt x="151" y="186"/>
                      <a:pt x="176" y="136"/>
                      <a:pt x="176" y="111"/>
                    </a:cubicBezTo>
                    <a:lnTo>
                      <a:pt x="176" y="61"/>
                    </a:lnTo>
                    <a:cubicBezTo>
                      <a:pt x="158" y="24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7"/>
              <p:cNvSpPr/>
              <p:nvPr/>
            </p:nvSpPr>
            <p:spPr>
              <a:xfrm>
                <a:off x="2166800" y="831700"/>
                <a:ext cx="5675" cy="48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92" extrusionOk="0">
                    <a:moveTo>
                      <a:pt x="86" y="0"/>
                    </a:moveTo>
                    <a:cubicBezTo>
                      <a:pt x="64" y="0"/>
                      <a:pt x="41" y="12"/>
                      <a:pt x="26" y="42"/>
                    </a:cubicBezTo>
                    <a:cubicBezTo>
                      <a:pt x="1" y="67"/>
                      <a:pt x="1" y="117"/>
                      <a:pt x="51" y="142"/>
                    </a:cubicBezTo>
                    <a:lnTo>
                      <a:pt x="76" y="167"/>
                    </a:lnTo>
                    <a:cubicBezTo>
                      <a:pt x="101" y="167"/>
                      <a:pt x="101" y="192"/>
                      <a:pt x="126" y="192"/>
                    </a:cubicBezTo>
                    <a:cubicBezTo>
                      <a:pt x="151" y="192"/>
                      <a:pt x="176" y="167"/>
                      <a:pt x="201" y="142"/>
                    </a:cubicBezTo>
                    <a:cubicBezTo>
                      <a:pt x="226" y="92"/>
                      <a:pt x="201" y="42"/>
                      <a:pt x="176" y="17"/>
                    </a:cubicBezTo>
                    <a:lnTo>
                      <a:pt x="126" y="17"/>
                    </a:lnTo>
                    <a:cubicBezTo>
                      <a:pt x="116" y="6"/>
                      <a:pt x="101" y="0"/>
                      <a:pt x="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7"/>
              <p:cNvSpPr/>
              <p:nvPr/>
            </p:nvSpPr>
            <p:spPr>
              <a:xfrm>
                <a:off x="2194375" y="859875"/>
                <a:ext cx="505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3" extrusionOk="0">
                    <a:moveTo>
                      <a:pt x="91" y="1"/>
                    </a:moveTo>
                    <a:cubicBezTo>
                      <a:pt x="76" y="1"/>
                      <a:pt x="61" y="7"/>
                      <a:pt x="51" y="17"/>
                    </a:cubicBezTo>
                    <a:cubicBezTo>
                      <a:pt x="1" y="42"/>
                      <a:pt x="1" y="93"/>
                      <a:pt x="26" y="143"/>
                    </a:cubicBezTo>
                    <a:lnTo>
                      <a:pt x="26" y="168"/>
                    </a:lnTo>
                    <a:cubicBezTo>
                      <a:pt x="51" y="193"/>
                      <a:pt x="76" y="193"/>
                      <a:pt x="101" y="193"/>
                    </a:cubicBezTo>
                    <a:lnTo>
                      <a:pt x="151" y="193"/>
                    </a:lnTo>
                    <a:cubicBezTo>
                      <a:pt x="176" y="168"/>
                      <a:pt x="201" y="118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7"/>
              <p:cNvSpPr/>
              <p:nvPr/>
            </p:nvSpPr>
            <p:spPr>
              <a:xfrm>
                <a:off x="2142375" y="8208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26" y="0"/>
                    </a:moveTo>
                    <a:cubicBezTo>
                      <a:pt x="76" y="0"/>
                      <a:pt x="25" y="25"/>
                      <a:pt x="25" y="76"/>
                    </a:cubicBezTo>
                    <a:cubicBezTo>
                      <a:pt x="0" y="101"/>
                      <a:pt x="25" y="151"/>
                      <a:pt x="76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26"/>
                    </a:cubicBezTo>
                    <a:cubicBezTo>
                      <a:pt x="226" y="76"/>
                      <a:pt x="201" y="25"/>
                      <a:pt x="151" y="25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7"/>
              <p:cNvSpPr/>
              <p:nvPr/>
            </p:nvSpPr>
            <p:spPr>
              <a:xfrm>
                <a:off x="2206275" y="9110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0"/>
                    </a:moveTo>
                    <a:cubicBezTo>
                      <a:pt x="51" y="0"/>
                      <a:pt x="26" y="26"/>
                      <a:pt x="26" y="76"/>
                    </a:cubicBezTo>
                    <a:lnTo>
                      <a:pt x="26" y="101"/>
                    </a:lnTo>
                    <a:cubicBezTo>
                      <a:pt x="1" y="151"/>
                      <a:pt x="51" y="201"/>
                      <a:pt x="101" y="201"/>
                    </a:cubicBezTo>
                    <a:cubicBezTo>
                      <a:pt x="151" y="201"/>
                      <a:pt x="176" y="151"/>
                      <a:pt x="176" y="126"/>
                    </a:cubicBezTo>
                    <a:lnTo>
                      <a:pt x="201" y="76"/>
                    </a:lnTo>
                    <a:cubicBezTo>
                      <a:pt x="201" y="26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7"/>
              <p:cNvSpPr/>
              <p:nvPr/>
            </p:nvSpPr>
            <p:spPr>
              <a:xfrm>
                <a:off x="2129225" y="81832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100" y="0"/>
                    </a:moveTo>
                    <a:cubicBezTo>
                      <a:pt x="75" y="0"/>
                      <a:pt x="25" y="25"/>
                      <a:pt x="25" y="75"/>
                    </a:cubicBezTo>
                    <a:cubicBezTo>
                      <a:pt x="0" y="125"/>
                      <a:pt x="50" y="176"/>
                      <a:pt x="100" y="176"/>
                    </a:cubicBezTo>
                    <a:lnTo>
                      <a:pt x="125" y="176"/>
                    </a:lnTo>
                    <a:cubicBezTo>
                      <a:pt x="176" y="176"/>
                      <a:pt x="226" y="151"/>
                      <a:pt x="226" y="100"/>
                    </a:cubicBezTo>
                    <a:cubicBezTo>
                      <a:pt x="226" y="50"/>
                      <a:pt x="201" y="25"/>
                      <a:pt x="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7"/>
              <p:cNvSpPr/>
              <p:nvPr/>
            </p:nvSpPr>
            <p:spPr>
              <a:xfrm>
                <a:off x="2116050" y="817700"/>
                <a:ext cx="56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76" extrusionOk="0">
                    <a:moveTo>
                      <a:pt x="101" y="0"/>
                    </a:moveTo>
                    <a:cubicBezTo>
                      <a:pt x="51" y="25"/>
                      <a:pt x="1" y="50"/>
                      <a:pt x="1" y="100"/>
                    </a:cubicBezTo>
                    <a:cubicBezTo>
                      <a:pt x="26" y="150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26" y="150"/>
                      <a:pt x="226" y="100"/>
                    </a:cubicBezTo>
                    <a:cubicBezTo>
                      <a:pt x="226" y="50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7"/>
              <p:cNvSpPr/>
              <p:nvPr/>
            </p:nvSpPr>
            <p:spPr>
              <a:xfrm>
                <a:off x="2186850" y="849175"/>
                <a:ext cx="50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95" extrusionOk="0">
                    <a:moveTo>
                      <a:pt x="98" y="0"/>
                    </a:moveTo>
                    <a:cubicBezTo>
                      <a:pt x="76" y="0"/>
                      <a:pt x="51" y="7"/>
                      <a:pt x="26" y="19"/>
                    </a:cubicBezTo>
                    <a:cubicBezTo>
                      <a:pt x="1" y="44"/>
                      <a:pt x="1" y="94"/>
                      <a:pt x="26" y="145"/>
                    </a:cubicBezTo>
                    <a:lnTo>
                      <a:pt x="51" y="170"/>
                    </a:lnTo>
                    <a:cubicBezTo>
                      <a:pt x="51" y="170"/>
                      <a:pt x="76" y="195"/>
                      <a:pt x="101" y="195"/>
                    </a:cubicBezTo>
                    <a:cubicBezTo>
                      <a:pt x="126" y="195"/>
                      <a:pt x="151" y="195"/>
                      <a:pt x="151" y="170"/>
                    </a:cubicBezTo>
                    <a:cubicBezTo>
                      <a:pt x="201" y="145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9" y="7"/>
                      <a:pt x="120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7"/>
              <p:cNvSpPr/>
              <p:nvPr/>
            </p:nvSpPr>
            <p:spPr>
              <a:xfrm>
                <a:off x="2102900" y="819575"/>
                <a:ext cx="565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76" extrusionOk="0">
                    <a:moveTo>
                      <a:pt x="76" y="0"/>
                    </a:moveTo>
                    <a:cubicBezTo>
                      <a:pt x="25" y="25"/>
                      <a:pt x="0" y="50"/>
                      <a:pt x="0" y="101"/>
                    </a:cubicBezTo>
                    <a:cubicBezTo>
                      <a:pt x="25" y="151"/>
                      <a:pt x="51" y="176"/>
                      <a:pt x="101" y="176"/>
                    </a:cubicBezTo>
                    <a:lnTo>
                      <a:pt x="151" y="176"/>
                    </a:lnTo>
                    <a:cubicBezTo>
                      <a:pt x="201" y="151"/>
                      <a:pt x="226" y="101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7"/>
              <p:cNvSpPr/>
              <p:nvPr/>
            </p:nvSpPr>
            <p:spPr>
              <a:xfrm>
                <a:off x="2177450" y="839300"/>
                <a:ext cx="50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9" extrusionOk="0">
                    <a:moveTo>
                      <a:pt x="79" y="1"/>
                    </a:moveTo>
                    <a:cubicBezTo>
                      <a:pt x="57" y="1"/>
                      <a:pt x="38" y="13"/>
                      <a:pt x="26" y="38"/>
                    </a:cubicBezTo>
                    <a:cubicBezTo>
                      <a:pt x="1" y="63"/>
                      <a:pt x="1" y="114"/>
                      <a:pt x="26" y="164"/>
                    </a:cubicBezTo>
                    <a:lnTo>
                      <a:pt x="51" y="189"/>
                    </a:lnTo>
                    <a:lnTo>
                      <a:pt x="126" y="189"/>
                    </a:lnTo>
                    <a:cubicBezTo>
                      <a:pt x="151" y="189"/>
                      <a:pt x="151" y="189"/>
                      <a:pt x="176" y="164"/>
                    </a:cubicBezTo>
                    <a:cubicBezTo>
                      <a:pt x="201" y="139"/>
                      <a:pt x="201" y="88"/>
                      <a:pt x="176" y="38"/>
                    </a:cubicBezTo>
                    <a:lnTo>
                      <a:pt x="151" y="38"/>
                    </a:lnTo>
                    <a:cubicBezTo>
                      <a:pt x="126" y="13"/>
                      <a:pt x="101" y="1"/>
                      <a:pt x="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7"/>
              <p:cNvSpPr/>
              <p:nvPr/>
            </p:nvSpPr>
            <p:spPr>
              <a:xfrm>
                <a:off x="2204400" y="924200"/>
                <a:ext cx="505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26" y="1"/>
                    </a:moveTo>
                    <a:cubicBezTo>
                      <a:pt x="76" y="1"/>
                      <a:pt x="26" y="26"/>
                      <a:pt x="26" y="76"/>
                    </a:cubicBezTo>
                    <a:cubicBezTo>
                      <a:pt x="1" y="126"/>
                      <a:pt x="26" y="176"/>
                      <a:pt x="76" y="176"/>
                    </a:cubicBezTo>
                    <a:lnTo>
                      <a:pt x="101" y="176"/>
                    </a:lnTo>
                    <a:cubicBezTo>
                      <a:pt x="126" y="176"/>
                      <a:pt x="176" y="151"/>
                      <a:pt x="176" y="126"/>
                    </a:cubicBezTo>
                    <a:lnTo>
                      <a:pt x="176" y="101"/>
                    </a:lnTo>
                    <a:cubicBezTo>
                      <a:pt x="201" y="51"/>
                      <a:pt x="151" y="26"/>
                      <a:pt x="1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75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746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11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18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4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1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94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18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42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65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89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136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5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5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147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44" indent="0">
              <a:buNone/>
              <a:defRPr sz="1500" b="1"/>
            </a:lvl2pPr>
            <a:lvl3pPr marL="684746" indent="0">
              <a:buNone/>
              <a:defRPr sz="1400" b="1"/>
            </a:lvl3pPr>
            <a:lvl4pPr marL="1027119" indent="0">
              <a:buNone/>
              <a:defRPr sz="1200" b="1"/>
            </a:lvl4pPr>
            <a:lvl5pPr marL="1369492" indent="0">
              <a:buNone/>
              <a:defRPr sz="1200" b="1"/>
            </a:lvl5pPr>
            <a:lvl6pPr marL="1711895" indent="0">
              <a:buNone/>
              <a:defRPr sz="1200" b="1"/>
            </a:lvl6pPr>
            <a:lvl7pPr marL="2054237" indent="0">
              <a:buNone/>
              <a:defRPr sz="1200" b="1"/>
            </a:lvl7pPr>
            <a:lvl8pPr marL="2396580" indent="0">
              <a:buNone/>
              <a:defRPr sz="1200" b="1"/>
            </a:lvl8pPr>
            <a:lvl9pPr marL="273892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1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44" indent="0">
              <a:buNone/>
              <a:defRPr sz="1500" b="1"/>
            </a:lvl2pPr>
            <a:lvl3pPr marL="684746" indent="0">
              <a:buNone/>
              <a:defRPr sz="1400" b="1"/>
            </a:lvl3pPr>
            <a:lvl4pPr marL="1027119" indent="0">
              <a:buNone/>
              <a:defRPr sz="1200" b="1"/>
            </a:lvl4pPr>
            <a:lvl5pPr marL="1369492" indent="0">
              <a:buNone/>
              <a:defRPr sz="1200" b="1"/>
            </a:lvl5pPr>
            <a:lvl6pPr marL="1711895" indent="0">
              <a:buNone/>
              <a:defRPr sz="1200" b="1"/>
            </a:lvl6pPr>
            <a:lvl7pPr marL="2054237" indent="0">
              <a:buNone/>
              <a:defRPr sz="1200" b="1"/>
            </a:lvl7pPr>
            <a:lvl8pPr marL="2396580" indent="0">
              <a:buNone/>
              <a:defRPr sz="1200" b="1"/>
            </a:lvl8pPr>
            <a:lvl9pPr marL="273892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520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506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2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6110" indent="0" algn="ctr">
              <a:buNone/>
              <a:defRPr/>
            </a:lvl2pPr>
            <a:lvl3pPr marL="912353" indent="0" algn="ctr">
              <a:buNone/>
              <a:defRPr/>
            </a:lvl3pPr>
            <a:lvl4pPr marL="1368506" indent="0" algn="ctr">
              <a:buNone/>
              <a:defRPr/>
            </a:lvl4pPr>
            <a:lvl5pPr marL="1824704" indent="0" algn="ctr">
              <a:buNone/>
              <a:defRPr/>
            </a:lvl5pPr>
            <a:lvl6pPr marL="2280813" indent="0" algn="ctr">
              <a:buNone/>
              <a:defRPr/>
            </a:lvl6pPr>
            <a:lvl7pPr marL="2736923" indent="0" algn="ctr">
              <a:buNone/>
              <a:defRPr/>
            </a:lvl7pPr>
            <a:lvl8pPr marL="3193131" indent="0" algn="ctr">
              <a:buNone/>
              <a:defRPr/>
            </a:lvl8pPr>
            <a:lvl9pPr marL="36493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A2936-990E-4D67-BCCC-7839FB097B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943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292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93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59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769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870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13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26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34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0828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9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C6BA8-2D59-4BF2-8B45-F227CE5CF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446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8869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36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572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319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2142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319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66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828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363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3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10" indent="0">
              <a:buNone/>
              <a:defRPr sz="1800"/>
            </a:lvl2pPr>
            <a:lvl3pPr marL="912353" indent="0">
              <a:buNone/>
              <a:defRPr sz="1600"/>
            </a:lvl3pPr>
            <a:lvl4pPr marL="1368506" indent="0">
              <a:buNone/>
              <a:defRPr sz="1400"/>
            </a:lvl4pPr>
            <a:lvl5pPr marL="1824704" indent="0">
              <a:buNone/>
              <a:defRPr sz="1400"/>
            </a:lvl5pPr>
            <a:lvl6pPr marL="2280813" indent="0">
              <a:buNone/>
              <a:defRPr sz="1400"/>
            </a:lvl6pPr>
            <a:lvl7pPr marL="2736923" indent="0">
              <a:buNone/>
              <a:defRPr sz="1400"/>
            </a:lvl7pPr>
            <a:lvl8pPr marL="3193131" indent="0">
              <a:buNone/>
              <a:defRPr sz="1400"/>
            </a:lvl8pPr>
            <a:lvl9pPr marL="364930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FD6E-069E-4CD9-9A59-91D8E5F49F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90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7879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6342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977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630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130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735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612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6537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6200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64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2F66-2951-4281-AE71-487A5C9144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339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675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2874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546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9872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230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3585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4785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197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3588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14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50" Type="http://schemas.openxmlformats.org/officeDocument/2006/relationships/slideLayout" Target="../slideLayouts/slideLayout89.xml"/><Relationship Id="rId55" Type="http://schemas.openxmlformats.org/officeDocument/2006/relationships/slideLayout" Target="../slideLayouts/slideLayout94.xml"/><Relationship Id="rId63" Type="http://schemas.openxmlformats.org/officeDocument/2006/relationships/slideLayout" Target="../slideLayouts/slideLayout102.xml"/><Relationship Id="rId68" Type="http://schemas.openxmlformats.org/officeDocument/2006/relationships/slideLayout" Target="../slideLayouts/slideLayout107.xml"/><Relationship Id="rId76" Type="http://schemas.openxmlformats.org/officeDocument/2006/relationships/slideLayout" Target="../slideLayouts/slideLayout115.xml"/><Relationship Id="rId84" Type="http://schemas.openxmlformats.org/officeDocument/2006/relationships/slideLayout" Target="../slideLayouts/slideLayout123.xml"/><Relationship Id="rId89" Type="http://schemas.openxmlformats.org/officeDocument/2006/relationships/theme" Target="../theme/theme5.xml"/><Relationship Id="rId7" Type="http://schemas.openxmlformats.org/officeDocument/2006/relationships/slideLayout" Target="../slideLayouts/slideLayout46.xml"/><Relationship Id="rId7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3" Type="http://schemas.openxmlformats.org/officeDocument/2006/relationships/slideLayout" Target="../slideLayouts/slideLayout92.xml"/><Relationship Id="rId58" Type="http://schemas.openxmlformats.org/officeDocument/2006/relationships/slideLayout" Target="../slideLayouts/slideLayout97.xml"/><Relationship Id="rId66" Type="http://schemas.openxmlformats.org/officeDocument/2006/relationships/slideLayout" Target="../slideLayouts/slideLayout105.xml"/><Relationship Id="rId74" Type="http://schemas.openxmlformats.org/officeDocument/2006/relationships/slideLayout" Target="../slideLayouts/slideLayout113.xml"/><Relationship Id="rId79" Type="http://schemas.openxmlformats.org/officeDocument/2006/relationships/slideLayout" Target="../slideLayouts/slideLayout118.xml"/><Relationship Id="rId87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44.xml"/><Relationship Id="rId61" Type="http://schemas.openxmlformats.org/officeDocument/2006/relationships/slideLayout" Target="../slideLayouts/slideLayout100.xml"/><Relationship Id="rId82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56" Type="http://schemas.openxmlformats.org/officeDocument/2006/relationships/slideLayout" Target="../slideLayouts/slideLayout95.xml"/><Relationship Id="rId64" Type="http://schemas.openxmlformats.org/officeDocument/2006/relationships/slideLayout" Target="../slideLayouts/slideLayout103.xml"/><Relationship Id="rId69" Type="http://schemas.openxmlformats.org/officeDocument/2006/relationships/slideLayout" Target="../slideLayouts/slideLayout108.xml"/><Relationship Id="rId7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90.xml"/><Relationship Id="rId72" Type="http://schemas.openxmlformats.org/officeDocument/2006/relationships/slideLayout" Target="../slideLayouts/slideLayout111.xml"/><Relationship Id="rId80" Type="http://schemas.openxmlformats.org/officeDocument/2006/relationships/slideLayout" Target="../slideLayouts/slideLayout119.xml"/><Relationship Id="rId85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59" Type="http://schemas.openxmlformats.org/officeDocument/2006/relationships/slideLayout" Target="../slideLayouts/slideLayout98.xml"/><Relationship Id="rId67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54" Type="http://schemas.openxmlformats.org/officeDocument/2006/relationships/slideLayout" Target="../slideLayouts/slideLayout93.xml"/><Relationship Id="rId62" Type="http://schemas.openxmlformats.org/officeDocument/2006/relationships/slideLayout" Target="../slideLayouts/slideLayout101.xml"/><Relationship Id="rId70" Type="http://schemas.openxmlformats.org/officeDocument/2006/relationships/slideLayout" Target="../slideLayouts/slideLayout109.xml"/><Relationship Id="rId75" Type="http://schemas.openxmlformats.org/officeDocument/2006/relationships/slideLayout" Target="../slideLayouts/slideLayout114.xml"/><Relationship Id="rId83" Type="http://schemas.openxmlformats.org/officeDocument/2006/relationships/slideLayout" Target="../slideLayouts/slideLayout122.xml"/><Relationship Id="rId88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88.xml"/><Relationship Id="rId57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52" Type="http://schemas.openxmlformats.org/officeDocument/2006/relationships/slideLayout" Target="../slideLayouts/slideLayout91.xml"/><Relationship Id="rId60" Type="http://schemas.openxmlformats.org/officeDocument/2006/relationships/slideLayout" Target="../slideLayouts/slideLayout99.xml"/><Relationship Id="rId65" Type="http://schemas.openxmlformats.org/officeDocument/2006/relationships/slideLayout" Target="../slideLayouts/slideLayout104.xml"/><Relationship Id="rId73" Type="http://schemas.openxmlformats.org/officeDocument/2006/relationships/slideLayout" Target="../slideLayouts/slideLayout112.xml"/><Relationship Id="rId78" Type="http://schemas.openxmlformats.org/officeDocument/2006/relationships/slideLayout" Target="../slideLayouts/slideLayout117.xml"/><Relationship Id="rId81" Type="http://schemas.openxmlformats.org/officeDocument/2006/relationships/slideLayout" Target="../slideLayouts/slideLayout120.xml"/><Relationship Id="rId86" Type="http://schemas.openxmlformats.org/officeDocument/2006/relationships/slideLayout" Target="../slideLayouts/slideLayout1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galoo"/>
              <a:buNone/>
              <a:defRPr sz="3600" b="1"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●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anjari"/>
              <a:buChar char="○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anjari"/>
              <a:buChar char="■"/>
              <a:defRPr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72" r:id="rId4"/>
    <p:sldLayoutId id="214748367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8" tIns="45629" rIns="91258" bIns="456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47912FFE-7F80-4C37-865A-B569C30B26D7}" type="slidenum">
              <a:rPr lang="en-US" altLang="vi-VN" kern="120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64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  <p:sldLayoutId id="2147484528" r:id="rId12"/>
    <p:sldLayoutId id="21474845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5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47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083" indent="-3420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11" indent="-28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407" indent="-22805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560" indent="-22805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758" indent="-22805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867" indent="-228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5066" indent="-228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220" indent="-228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373" indent="-228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10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5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06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04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1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2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31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05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48D798-83AA-4C52-B7BB-663F781C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37A459-A951-4614-B1B3-383180F5D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4ABA59-8524-4E8E-B840-7808865FE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AF6C8DB1-AD7C-40B0-9354-9DA531F406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5CE780-6E4D-45AA-95E9-3A34B52FC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B93272-1091-4896-8EC8-1F11EFA15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3B132BF9-C351-4DF0-B63B-FB2D458E101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53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8" tIns="45629" rIns="91258" bIns="456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8" tIns="45629" rIns="91258" bIns="456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D320A20-2DCC-4672-9E22-D467E08C795D}" type="slidenum">
              <a:rPr lang="en-US" altLang="en-US" kern="1200" smtClean="0"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49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85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47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083" indent="-3420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11" indent="-28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0407" indent="-22805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6560" indent="-22805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758" indent="-22805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867" indent="-228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5066" indent="-228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220" indent="-228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373" indent="-2280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10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5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06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04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1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2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31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05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258" tIns="45629" rIns="91258" bIns="456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258" tIns="45629" rIns="91258" bIns="456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258" tIns="45629" rIns="91258" bIns="4562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C3BF5EF-F1D0-422B-A0C4-48A27C1F60F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258" tIns="45629" rIns="91258" bIns="4562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258" tIns="45629" rIns="91258" bIns="4562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1E34061-4A00-4B64-9E86-3F4F48F3517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4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2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83" indent="-342083" algn="l" defTabSz="912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11" indent="-285113" algn="l" defTabSz="912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07" indent="-228054" algn="l" defTabSz="912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60" indent="-228054" algn="l" defTabSz="912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758" indent="-228054" algn="l" defTabSz="912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67" indent="-228054" algn="l" defTabSz="912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066" indent="-228054" algn="l" defTabSz="912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220" indent="-228054" algn="l" defTabSz="912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73" indent="-228054" algn="l" defTabSz="912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10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5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06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04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81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23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31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05" algn="l" defTabSz="912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54" tIns="34289" rIns="6845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54" tIns="34289" rIns="68454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54" tIns="34289" rIns="6845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72">
              <a:buClrTx/>
            </a:pPr>
            <a:fld id="{E859F3D3-1E71-433D-85CB-9AB4FEBF917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4372">
                <a:buClrTx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54" tIns="34289" rIns="6845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72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54" tIns="34289" rIns="6845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72">
              <a:buClrTx/>
            </a:pPr>
            <a:fld id="{3755B58E-0BDA-486E-BA3A-B82A1042E5D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4372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316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6843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14" indent="-171114" algn="l" defTabSz="6843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41" indent="-171114" algn="l" defTabSz="6843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485" indent="-171114" algn="l" defTabSz="6843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630" indent="-171114" algn="l" defTabSz="6843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776" indent="-171114" algn="l" defTabSz="6843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002" indent="-171114" algn="l" defTabSz="6843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189" indent="-171114" algn="l" defTabSz="6843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374" indent="-171114" algn="l" defTabSz="6843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601" indent="-171114" algn="l" defTabSz="6843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3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46" algn="l" defTabSz="6843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372" algn="l" defTabSz="6843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558" algn="l" defTabSz="6843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744" algn="l" defTabSz="6843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971" algn="l" defTabSz="6843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115" algn="l" defTabSz="6843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260" algn="l" defTabSz="6843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406" algn="l" defTabSz="68437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87" tIns="34289" rIns="6848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87" tIns="34289" rIns="6848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47"/>
            <a:ext cx="2133600" cy="275035"/>
          </a:xfrm>
          <a:prstGeom prst="rect">
            <a:avLst/>
          </a:prstGeom>
        </p:spPr>
        <p:txBody>
          <a:bodyPr vert="horz" lIns="68487" tIns="34289" rIns="68487" bIns="34289" rtlCol="0" anchor="ctr"/>
          <a:lstStyle>
            <a:lvl1pPr algn="l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4746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47"/>
            <a:ext cx="2895600" cy="275035"/>
          </a:xfrm>
          <a:prstGeom prst="rect">
            <a:avLst/>
          </a:prstGeom>
        </p:spPr>
        <p:txBody>
          <a:bodyPr vert="horz" lIns="68487" tIns="34289" rIns="68487" bIns="34289" rtlCol="0" anchor="ctr"/>
          <a:lstStyle>
            <a:lvl1pPr algn="ct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4746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latin typeface="Arial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47"/>
            <a:ext cx="2133600" cy="275035"/>
          </a:xfrm>
          <a:prstGeom prst="rect">
            <a:avLst/>
          </a:prstGeom>
        </p:spPr>
        <p:txBody>
          <a:bodyPr vert="horz" lIns="68487" tIns="34289" rIns="68487" bIns="34289" rtlCol="0" anchor="ctr"/>
          <a:lstStyle>
            <a:lvl1pPr algn="r" eaLnBrk="0" hangingPunct="0">
              <a:defRPr sz="9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684746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8D8A24E-F84C-425D-8506-2C6FAD84FC79}" type="slidenum">
              <a:rPr lang="en-US" altLang="en-US" kern="1200" smtClean="0">
                <a:latin typeface="Arial" pitchFamily="34" charset="0"/>
                <a:ea typeface="+mn-ea"/>
              </a:rPr>
              <a:pPr defTabSz="684746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51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  <p:sldLayoutId id="2147483960" r:id="rId40"/>
    <p:sldLayoutId id="2147483961" r:id="rId41"/>
    <p:sldLayoutId id="2147483962" r:id="rId42"/>
    <p:sldLayoutId id="2147483963" r:id="rId43"/>
    <p:sldLayoutId id="2147483964" r:id="rId44"/>
    <p:sldLayoutId id="2147483965" r:id="rId45"/>
    <p:sldLayoutId id="2147483966" r:id="rId46"/>
    <p:sldLayoutId id="2147483967" r:id="rId47"/>
    <p:sldLayoutId id="2147483968" r:id="rId48"/>
    <p:sldLayoutId id="2147483969" r:id="rId49"/>
    <p:sldLayoutId id="2147483970" r:id="rId50"/>
    <p:sldLayoutId id="2147483971" r:id="rId51"/>
    <p:sldLayoutId id="2147483972" r:id="rId52"/>
    <p:sldLayoutId id="2147483973" r:id="rId53"/>
    <p:sldLayoutId id="2147483974" r:id="rId54"/>
    <p:sldLayoutId id="2147483975" r:id="rId55"/>
    <p:sldLayoutId id="2147483976" r:id="rId56"/>
    <p:sldLayoutId id="2147483977" r:id="rId57"/>
    <p:sldLayoutId id="2147483978" r:id="rId58"/>
    <p:sldLayoutId id="2147483979" r:id="rId59"/>
    <p:sldLayoutId id="2147483980" r:id="rId60"/>
    <p:sldLayoutId id="2147483981" r:id="rId61"/>
    <p:sldLayoutId id="2147483982" r:id="rId62"/>
    <p:sldLayoutId id="2147483983" r:id="rId63"/>
    <p:sldLayoutId id="2147483984" r:id="rId64"/>
    <p:sldLayoutId id="2147483985" r:id="rId65"/>
    <p:sldLayoutId id="2147483986" r:id="rId66"/>
    <p:sldLayoutId id="2147483987" r:id="rId67"/>
    <p:sldLayoutId id="2147483988" r:id="rId68"/>
    <p:sldLayoutId id="2147483989" r:id="rId69"/>
    <p:sldLayoutId id="2147483990" r:id="rId70"/>
    <p:sldLayoutId id="2147483991" r:id="rId71"/>
    <p:sldLayoutId id="2147483992" r:id="rId72"/>
    <p:sldLayoutId id="2147483993" r:id="rId73"/>
    <p:sldLayoutId id="2147483994" r:id="rId74"/>
    <p:sldLayoutId id="2147483995" r:id="rId75"/>
    <p:sldLayoutId id="2147483996" r:id="rId76"/>
    <p:sldLayoutId id="2147483997" r:id="rId77"/>
    <p:sldLayoutId id="2147483998" r:id="rId78"/>
    <p:sldLayoutId id="2147483999" r:id="rId79"/>
    <p:sldLayoutId id="2147484000" r:id="rId80"/>
    <p:sldLayoutId id="2147484001" r:id="rId81"/>
    <p:sldLayoutId id="2147484002" r:id="rId82"/>
    <p:sldLayoutId id="2147484003" r:id="rId83"/>
    <p:sldLayoutId id="2147484004" r:id="rId84"/>
    <p:sldLayoutId id="2147484005" r:id="rId85"/>
    <p:sldLayoutId id="2147484006" r:id="rId86"/>
    <p:sldLayoutId id="2147484007" r:id="rId87"/>
    <p:sldLayoutId id="2147484008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34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474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11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694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6802" indent="-2568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345" indent="-2140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47" indent="-1712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90" indent="-1712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634" indent="-1712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036" indent="-171202" algn="l" defTabSz="6847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09" indent="-171202" algn="l" defTabSz="6847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782" indent="-171202" algn="l" defTabSz="6847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185" indent="-171202" algn="l" defTabSz="6847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44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46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9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492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95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237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580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924" algn="l" defTabSz="6847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EFBE8B6-12DB-4EA8-9858-1A71ABE9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EE38D6-A727-4259-888B-0E792C5E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978719-7814-4FAD-B236-EFF200DF4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9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>
              <a:buClrTx/>
            </a:pPr>
            <a:fld id="{01D21C68-C4B1-4ACD-8923-B0DCDE83A6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698">
                <a:buClrTx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94A072-945F-447C-9AA6-10774C403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9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8063C8-FCDA-4D40-A5D6-A4B41F362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9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>
              <a:buClrTx/>
            </a:pPr>
            <a:fld id="{AEC39A31-2B84-4419-A354-D3E0824FFA4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698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08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C8A6FDE-7E97-4DBB-8D79-621E4CE26CFF}" type="slidenum">
              <a:rPr lang="en-US" altLang="en-US" kern="1200" smtClean="0"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6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5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0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8" tIns="45714" rIns="91428" bIns="45714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512A0546-4902-4D98-BB57-C8B78A515D1C}" type="slidenum">
              <a:rPr lang="en-US" altLang="en-US" kern="1200">
                <a:solidFill>
                  <a:srgbClr val="04617B">
                    <a:shade val="90000"/>
                  </a:srgbClr>
                </a:solidFill>
                <a:latin typeface="Arial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solidFill>
                <a:srgbClr val="04617B">
                  <a:shade val="90000"/>
                </a:srgbClr>
              </a:solidFill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49" y="152402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8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8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27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26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396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529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14" indent="-27301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67" indent="-2460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indent="-246027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270" indent="-20952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872" indent="-20952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00" indent="-21028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952" indent="-18285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235" indent="-182854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11" indent="-18285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66" tIns="34289" rIns="6846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66" tIns="34289" rIns="68466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66" tIns="34289" rIns="6846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08">
              <a:buClrTx/>
            </a:pPr>
            <a:fld id="{E859F3D3-1E71-433D-85CB-9AB4FEBF917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4508">
                <a:buClrTx/>
              </a:pPr>
              <a:t>2/13/2022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66" tIns="34289" rIns="6846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08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66" tIns="34289" rIns="6846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508">
              <a:buClrTx/>
            </a:pPr>
            <a:fld id="{3755B58E-0BDA-486E-BA3A-B82A1042E5D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4508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75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txStyles>
    <p:titleStyle>
      <a:lvl1pPr algn="l" defTabSz="68450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46" indent="-171146" algn="l" defTabSz="68450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37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53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870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088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378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633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886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177" indent="-171146" algn="l" defTabSz="68450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18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508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62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016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307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523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740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958" algn="l" defTabSz="68450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4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136716" y="1063659"/>
            <a:ext cx="5066523" cy="783934"/>
          </a:xfrm>
          <a:prstGeom prst="rect">
            <a:avLst/>
          </a:prstGeom>
        </p:spPr>
        <p:txBody>
          <a:bodyPr wrap="none" lIns="68478" tIns="34289" rIns="68478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644">
              <a:buClrTx/>
            </a:pP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710601" y="1906554"/>
            <a:ext cx="6158204" cy="783934"/>
          </a:xfrm>
          <a:prstGeom prst="rect">
            <a:avLst/>
          </a:prstGeom>
        </p:spPr>
        <p:txBody>
          <a:bodyPr wrap="none" lIns="68478" tIns="34289" rIns="68478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4644">
              <a:buClrTx/>
            </a:pP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1562151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341313" y="12573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altLang="en-US" sz="32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8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4876800" y="1314451"/>
            <a:ext cx="426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005266" y="283369"/>
            <a:ext cx="5172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3338" y="84535"/>
            <a:ext cx="3657600" cy="1257300"/>
            <a:chOff x="208" y="872"/>
            <a:chExt cx="2096" cy="1000"/>
          </a:xfrm>
        </p:grpSpPr>
        <p:sp>
          <p:nvSpPr>
            <p:cNvPr id="17424" name="AutoShape 31"/>
            <p:cNvSpPr>
              <a:spLocks noChangeArrowheads="1"/>
            </p:cNvSpPr>
            <p:nvPr/>
          </p:nvSpPr>
          <p:spPr bwMode="auto">
            <a:xfrm>
              <a:off x="208" y="872"/>
              <a:ext cx="2096" cy="1000"/>
            </a:xfrm>
            <a:prstGeom prst="irregularSeal2">
              <a:avLst/>
            </a:pr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425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680" y="1080"/>
              <a:ext cx="1212" cy="55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600" b="1" kern="10" dirty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chơi</a:t>
              </a:r>
              <a:endPara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92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08" y="2547256"/>
            <a:ext cx="2827176" cy="18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3" name="AutoShape 35"/>
          <p:cNvSpPr>
            <a:spLocks noChangeArrowheads="1"/>
          </p:cNvSpPr>
          <p:nvPr/>
        </p:nvSpPr>
        <p:spPr bwMode="auto">
          <a:xfrm>
            <a:off x="1352939" y="2686050"/>
            <a:ext cx="1231641" cy="108585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8" tIns="45714" rIns="91428" bIns="45714" anchor="ctr"/>
          <a:lstStyle/>
          <a:p>
            <a:endParaRPr lang="en-US" altLang="en-US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4608513" y="1488281"/>
            <a:ext cx="0" cy="3086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28" tIns="45714" rIns="91428" bIns="45714"/>
          <a:lstStyle/>
          <a:p>
            <a:endParaRPr lang="en-US"/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383694" y="2571750"/>
            <a:ext cx="0" cy="1657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7273212" y="2552506"/>
            <a:ext cx="0" cy="16573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458408" y="3381181"/>
            <a:ext cx="272453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6383694" y="2571750"/>
            <a:ext cx="889518" cy="80943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6383694" y="3381181"/>
            <a:ext cx="889518" cy="8286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998462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4" grpId="0"/>
      <p:bldP spid="37916" grpId="0"/>
      <p:bldP spid="37917" grpId="0"/>
      <p:bldP spid="37923" grpId="0" animBg="1"/>
      <p:bldP spid="379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DD0119-4559-459B-8A31-9A396D089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30" y="4101317"/>
            <a:ext cx="3790942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>
              <a:spcBef>
                <a:spcPct val="0"/>
              </a:spcBef>
              <a:buClrTx/>
              <a:buNone/>
            </a:pP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defTabSz="685783">
              <a:spcBef>
                <a:spcPct val="0"/>
              </a:spcBef>
              <a:buClrTx/>
              <a:buNone/>
            </a:pP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altLang="en-US" sz="3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lang="en-US" altLang="en-US" sz="3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EC5D1A38-4743-422D-BE60-6C9CC64A77BC}"/>
              </a:ext>
            </a:extLst>
          </p:cNvPr>
          <p:cNvSpPr/>
          <p:nvPr/>
        </p:nvSpPr>
        <p:spPr>
          <a:xfrm>
            <a:off x="1314451" y="228600"/>
            <a:ext cx="1565672" cy="372666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buClrTx/>
              <a:defRPr/>
            </a:pPr>
            <a:r>
              <a:rPr lang="en-US" sz="21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1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1: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B7CE7CC-93C4-40CC-AF7A-1407D3432C21}"/>
              </a:ext>
            </a:extLst>
          </p:cNvPr>
          <p:cNvSpPr/>
          <p:nvPr/>
        </p:nvSpPr>
        <p:spPr>
          <a:xfrm>
            <a:off x="3086101" y="114300"/>
            <a:ext cx="5514975" cy="4869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="" xmlns:a16="http://schemas.microsoft.com/office/drawing/2014/main" id="{3BE51A4B-8A30-453C-9A81-3F76D52D97BD}"/>
              </a:ext>
            </a:extLst>
          </p:cNvPr>
          <p:cNvSpPr/>
          <p:nvPr/>
        </p:nvSpPr>
        <p:spPr>
          <a:xfrm>
            <a:off x="1314451" y="1128713"/>
            <a:ext cx="1565672" cy="371475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buClrTx/>
              <a:defRPr/>
            </a:pPr>
            <a:r>
              <a:rPr lang="en-US" sz="21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1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2: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F5C1E56-631E-49E4-9EBC-C6401ED33733}"/>
              </a:ext>
            </a:extLst>
          </p:cNvPr>
          <p:cNvSpPr/>
          <p:nvPr/>
        </p:nvSpPr>
        <p:spPr>
          <a:xfrm>
            <a:off x="3086101" y="800100"/>
            <a:ext cx="5514975" cy="1028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b</a:t>
            </a:r>
            <a:r>
              <a:rPr lang="vi-VN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(chia,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6D0448-D163-4DD5-A059-231E552D9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953677"/>
            <a:ext cx="8672512" cy="17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783">
              <a:spcBef>
                <a:spcPct val="0"/>
              </a:spcBef>
              <a:buClrTx/>
              <a:buNone/>
            </a:pPr>
            <a:r>
              <a:rPr lang="en-US" altLang="en-US" sz="27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lang="vi-VN" altLang="en-US" sz="27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27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ý: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lang="vi-VN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ợt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lang="vi-VN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altLang="en-US" sz="27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chia. </a:t>
            </a:r>
          </a:p>
          <a:p>
            <a:pPr defTabSz="685783">
              <a:spcBef>
                <a:spcPct val="0"/>
              </a:spcBef>
              <a:buClrTx/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chia.</a:t>
            </a:r>
          </a:p>
          <a:p>
            <a:pPr defTabSz="685783">
              <a:spcBef>
                <a:spcPct val="0"/>
              </a:spcBef>
              <a:buClrTx/>
              <a:buNone/>
            </a:pPr>
            <a:endParaRPr lang="en-US" altLang="en-US" sz="27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3539" y="1904961"/>
            <a:ext cx="312737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A.325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8857" y="2758470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B.315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8905" y="3461724"/>
            <a:ext cx="216852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C.515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37910"/>
            <a:ext cx="9144000" cy="51149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58" tIns="45629" rIns="91258" bIns="45629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394" y="1135999"/>
            <a:ext cx="6608763" cy="646159"/>
          </a:xfrm>
          <a:prstGeom prst="rect">
            <a:avLst/>
          </a:prstGeom>
        </p:spPr>
        <p:txBody>
          <a:bodyPr lIns="91258" tIns="45629" rIns="91258" bIns="45629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chia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1575 : 5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828857" y="2758470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B.315</a:t>
            </a: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364" flipH="1">
            <a:off x="6019591" y="2251248"/>
            <a:ext cx="1620837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WordArt 6"/>
          <p:cNvSpPr>
            <a:spLocks noChangeArrowheads="1" noChangeShapeType="1" noTextEdit="1"/>
          </p:cNvSpPr>
          <p:nvPr/>
        </p:nvSpPr>
        <p:spPr bwMode="auto">
          <a:xfrm>
            <a:off x="3411474" y="151901"/>
            <a:ext cx="2978736" cy="908545"/>
          </a:xfrm>
          <a:prstGeom prst="rect">
            <a:avLst/>
          </a:prstGeom>
        </p:spPr>
        <p:txBody>
          <a:bodyPr wrap="none" lIns="91258" tIns="45629" rIns="91258" bIns="45629" fromWordArt="1">
            <a:prstTxWarp prst="textCanDown">
              <a:avLst>
                <a:gd name="adj" fmla="val 1457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Chọn đáp án 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06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3539" y="1904961"/>
            <a:ext cx="312737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A.1525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28857" y="2711772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B.1505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28905" y="3461724"/>
            <a:ext cx="216852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C.1575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37910"/>
            <a:ext cx="9144000" cy="51149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58" tIns="45629" rIns="91258" bIns="45629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394" y="1135999"/>
            <a:ext cx="6608763" cy="646159"/>
          </a:xfrm>
          <a:prstGeom prst="rect">
            <a:avLst/>
          </a:prstGeom>
        </p:spPr>
        <p:txBody>
          <a:bodyPr lIns="91258" tIns="45629" rIns="91258" bIns="45629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chia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4725 : 3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838188" y="3458304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C.1575</a:t>
            </a: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364" flipH="1">
            <a:off x="6019591" y="2251248"/>
            <a:ext cx="1620837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WordArt 6"/>
          <p:cNvSpPr>
            <a:spLocks noChangeArrowheads="1" noChangeShapeType="1" noTextEdit="1"/>
          </p:cNvSpPr>
          <p:nvPr/>
        </p:nvSpPr>
        <p:spPr bwMode="auto">
          <a:xfrm>
            <a:off x="3411474" y="151901"/>
            <a:ext cx="2978736" cy="908545"/>
          </a:xfrm>
          <a:prstGeom prst="rect">
            <a:avLst/>
          </a:prstGeom>
        </p:spPr>
        <p:txBody>
          <a:bodyPr wrap="none" lIns="91258" tIns="45629" rIns="91258" bIns="45629" fromWordArt="1">
            <a:prstTxWarp prst="textCanDown">
              <a:avLst>
                <a:gd name="adj" fmla="val 1457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Chọn đáp án 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90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73539" y="1904961"/>
            <a:ext cx="312737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A.2305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91533" y="2609130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B.2315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82240" y="3387075"/>
            <a:ext cx="2168525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C.2205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0" y="37910"/>
            <a:ext cx="9144000" cy="51149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58" tIns="45629" rIns="91258" bIns="45629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394" y="1135967"/>
            <a:ext cx="6608763" cy="646159"/>
          </a:xfrm>
          <a:prstGeom prst="rect">
            <a:avLst/>
          </a:prstGeom>
        </p:spPr>
        <p:txBody>
          <a:bodyPr lIns="91258" tIns="45629" rIns="91258" bIns="45629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quả của phép chia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6915 : 3 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772871" y="1900029"/>
            <a:ext cx="2057400" cy="7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4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A.2305</a:t>
            </a:r>
          </a:p>
        </p:txBody>
      </p:sp>
      <p:pic>
        <p:nvPicPr>
          <p:cNvPr id="78" name="Picture 4" descr="1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364" flipH="1">
            <a:off x="6019591" y="2251248"/>
            <a:ext cx="1620837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VoTa37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WordArt 6"/>
          <p:cNvSpPr>
            <a:spLocks noChangeArrowheads="1" noChangeShapeType="1" noTextEdit="1"/>
          </p:cNvSpPr>
          <p:nvPr/>
        </p:nvSpPr>
        <p:spPr bwMode="auto">
          <a:xfrm>
            <a:off x="3411474" y="151901"/>
            <a:ext cx="2978736" cy="908545"/>
          </a:xfrm>
          <a:prstGeom prst="rect">
            <a:avLst/>
          </a:prstGeom>
        </p:spPr>
        <p:txBody>
          <a:bodyPr wrap="none" lIns="91258" tIns="45629" rIns="91258" bIns="45629" fromWordArt="1">
            <a:prstTxWarp prst="textCanDown">
              <a:avLst>
                <a:gd name="adj" fmla="val 14574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Chọn đáp án 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3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539655" y="1651519"/>
            <a:ext cx="6689981" cy="597308"/>
          </a:xfrm>
          <a:prstGeom prst="rect">
            <a:avLst/>
          </a:prstGeom>
        </p:spPr>
        <p:txBody>
          <a:bodyPr wrap="none" lIns="68478" tIns="34289" rIns="68478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4644">
              <a:buClrTx/>
            </a:pP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261246" y="783772"/>
            <a:ext cx="4979369" cy="581714"/>
          </a:xfrm>
          <a:prstGeom prst="rect">
            <a:avLst/>
          </a:prstGeom>
        </p:spPr>
        <p:txBody>
          <a:bodyPr wrap="none" lIns="68478" tIns="34289" rIns="68478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4644">
              <a:buClrTx/>
            </a:pP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lang="en-US" sz="2000" kern="10" dirty="0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19050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lang="en-US" sz="2000" kern="10" dirty="0">
              <a:ln w="19050">
                <a:solidFill>
                  <a:prstClr val="black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doraem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885952"/>
            <a:ext cx="2159000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84" y="117276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7" y="834629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08" y="1519237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18" y="685818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41" y="1396604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63" y="3835004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18" y="3499334"/>
            <a:ext cx="371475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81" y="418266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348038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2" y="418266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3" y="4261247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15" y="1313260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70" y="976329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33" y="1658541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7" y="825103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06" y="1291829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4" y="1658541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73" y="1537184"/>
            <a:ext cx="371475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50" y="3825479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06" y="3489809"/>
            <a:ext cx="371475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82" y="4173143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95" y="3338513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8" y="3805254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4" y="4173143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3" y="404931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2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4" y="2663429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3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19" y="2325291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4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06" y="2979395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95" y="2176479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52" y="2643189"/>
            <a:ext cx="371475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7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62" y="3009900"/>
            <a:ext cx="371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3" y="2887268"/>
            <a:ext cx="371475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Callout 39"/>
          <p:cNvSpPr/>
          <p:nvPr/>
        </p:nvSpPr>
        <p:spPr>
          <a:xfrm rot="21077095">
            <a:off x="4043365" y="1298972"/>
            <a:ext cx="3797300" cy="1447800"/>
          </a:xfrm>
          <a:prstGeom prst="wedgeEllipseCallout">
            <a:avLst>
              <a:gd name="adj1" fmla="val -45333"/>
              <a:gd name="adj2" fmla="val 589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6" tIns="34289" rIns="68486" bIns="34289" anchor="ctr"/>
          <a:lstStyle/>
          <a:p>
            <a:pPr algn="ctr" defTabSz="68472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21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472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</a:p>
          <a:p>
            <a:pPr defTabSz="68472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3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0701" y="209637"/>
            <a:ext cx="2370137" cy="81319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466" tIns="34280" rIns="68466" bIns="34280"/>
          <a:lstStyle/>
          <a:p>
            <a:pPr defTabSz="68472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863" name="TextBox 4"/>
          <p:cNvSpPr txBox="1">
            <a:spLocks noChangeArrowheads="1"/>
          </p:cNvSpPr>
          <p:nvPr/>
        </p:nvSpPr>
        <p:spPr bwMode="auto">
          <a:xfrm>
            <a:off x="489953" y="379708"/>
            <a:ext cx="1747725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6" tIns="34289" rIns="6848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472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100" b="1" kern="120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lang="en-US" sz="1800" kern="1200" dirty="0">
              <a:solidFill>
                <a:prstClr val="white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447742">
            <a:off x="3621494" y="1789827"/>
            <a:ext cx="4702465" cy="715578"/>
          </a:xfrm>
          <a:prstGeom prst="rect">
            <a:avLst/>
          </a:prstGeom>
          <a:noFill/>
        </p:spPr>
        <p:txBody>
          <a:bodyPr lIns="68486" tIns="34289" rIns="68486" bIns="34289">
            <a:spAutoFit/>
          </a:bodyPr>
          <a:lstStyle/>
          <a:p>
            <a:pPr algn="ctr" defTabSz="68472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800" b="1" i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 QUÀ BÍ MẬT</a:t>
            </a:r>
          </a:p>
          <a:p>
            <a:pPr defTabSz="68472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229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731BAB-91CF-4E2D-AAA5-6A6089F2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58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6D33B2-595D-473E-A102-EE138CF0B9D3}"/>
              </a:ext>
            </a:extLst>
          </p:cNvPr>
          <p:cNvSpPr txBox="1"/>
          <p:nvPr/>
        </p:nvSpPr>
        <p:spPr>
          <a:xfrm>
            <a:off x="166325" y="413324"/>
            <a:ext cx="8675371" cy="561690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685681">
              <a:buClrTx/>
            </a:pP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15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2 </a:t>
            </a:r>
            <a:r>
              <a:rPr lang="en-US" sz="3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BE4B3F-7A89-4973-9064-2ADDB0CA8E13}"/>
              </a:ext>
            </a:extLst>
          </p:cNvPr>
          <p:cNvSpPr txBox="1"/>
          <p:nvPr/>
        </p:nvSpPr>
        <p:spPr>
          <a:xfrm>
            <a:off x="644857" y="1023143"/>
            <a:ext cx="7960892" cy="2531460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685681">
              <a:buClrTx/>
            </a:pPr>
            <a:r>
              <a:rPr lang="en-US" sz="4000" b="1" u="sng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defTabSz="685681">
              <a:buClrTx/>
            </a:pPr>
            <a:endParaRPr lang="en-US" sz="4000" b="1" kern="120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Times New Roman" panose="02020603050405020304" pitchFamily="18" charset="0"/>
            </a:endParaRPr>
          </a:p>
          <a:p>
            <a:pPr algn="ctr" defTabSz="685681">
              <a:buClrTx/>
            </a:pPr>
            <a:r>
              <a:rPr lang="en-US" sz="4000" b="1" kern="12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4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97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3145F44-A477-4D37-BE47-24701A4058CB}"/>
              </a:ext>
            </a:extLst>
          </p:cNvPr>
          <p:cNvSpPr txBox="1"/>
          <p:nvPr/>
        </p:nvSpPr>
        <p:spPr>
          <a:xfrm>
            <a:off x="299350" y="610326"/>
            <a:ext cx="2125976" cy="523048"/>
          </a:xfrm>
          <a:prstGeom prst="rect">
            <a:avLst/>
          </a:prstGeom>
          <a:noFill/>
        </p:spPr>
        <p:txBody>
          <a:bodyPr wrap="square" lIns="91258" tIns="45629" rIns="91258" bIns="45629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9365 : 3 =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0FD09C5-F2F5-4578-91CE-0EBA7862BF24}"/>
              </a:ext>
            </a:extLst>
          </p:cNvPr>
          <p:cNvSpPr txBox="1"/>
          <p:nvPr/>
        </p:nvSpPr>
        <p:spPr>
          <a:xfrm>
            <a:off x="139990" y="3902694"/>
            <a:ext cx="3498955" cy="523048"/>
          </a:xfrm>
          <a:prstGeom prst="rect">
            <a:avLst/>
          </a:prstGeom>
          <a:noFill/>
        </p:spPr>
        <p:txBody>
          <a:bodyPr wrap="square" lIns="91258" tIns="45629" rIns="91258" bIns="45629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9365 : 3 = 3121(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2988DF9-E033-44C1-88CC-7D1913B07777}"/>
              </a:ext>
            </a:extLst>
          </p:cNvPr>
          <p:cNvSpPr txBox="1"/>
          <p:nvPr/>
        </p:nvSpPr>
        <p:spPr>
          <a:xfrm>
            <a:off x="3367891" y="1031387"/>
            <a:ext cx="5700686" cy="3970146"/>
          </a:xfrm>
          <a:prstGeom prst="rect">
            <a:avLst/>
          </a:prstGeom>
          <a:noFill/>
        </p:spPr>
        <p:txBody>
          <a:bodyPr wrap="square" lIns="91258" tIns="45629" rIns="91258" bIns="45629" rtlCol="0">
            <a:spAutoFit/>
          </a:bodyPr>
          <a:lstStyle/>
          <a:p>
            <a:pPr marL="456110" indent="-45611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 chia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9, 9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456110" indent="-45611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 3 chia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456110" indent="-45611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6, 6 chia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6, 6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456110" indent="-45611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5, 5 chia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3, 5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marL="456110" indent="-456110" algn="just">
              <a:buFont typeface="Arial" panose="020B0604020202020204" pitchFamily="34" charset="0"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196213-CCDC-45EB-955E-AACC9FE4D933}"/>
              </a:ext>
            </a:extLst>
          </p:cNvPr>
          <p:cNvSpPr txBox="1"/>
          <p:nvPr/>
        </p:nvSpPr>
        <p:spPr>
          <a:xfrm>
            <a:off x="495301" y="1143001"/>
            <a:ext cx="2125976" cy="523048"/>
          </a:xfrm>
          <a:prstGeom prst="rect">
            <a:avLst/>
          </a:prstGeom>
          <a:noFill/>
        </p:spPr>
        <p:txBody>
          <a:bodyPr wrap="squar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9365  3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2234771-2F1D-4587-816C-C7B437173614}"/>
              </a:ext>
            </a:extLst>
          </p:cNvPr>
          <p:cNvCxnSpPr>
            <a:cxnSpLocks/>
          </p:cNvCxnSpPr>
          <p:nvPr/>
        </p:nvCxnSpPr>
        <p:spPr>
          <a:xfrm flipH="1">
            <a:off x="1362340" y="1212980"/>
            <a:ext cx="17072" cy="803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65265A3-838F-4D9E-9269-6F51C93490EF}"/>
              </a:ext>
            </a:extLst>
          </p:cNvPr>
          <p:cNvCxnSpPr>
            <a:cxnSpLocks/>
          </p:cNvCxnSpPr>
          <p:nvPr/>
        </p:nvCxnSpPr>
        <p:spPr>
          <a:xfrm>
            <a:off x="1348740" y="1577340"/>
            <a:ext cx="9247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8052A4-80AE-4F2D-B95E-5C8E43BECD52}"/>
              </a:ext>
            </a:extLst>
          </p:cNvPr>
          <p:cNvSpPr txBox="1"/>
          <p:nvPr/>
        </p:nvSpPr>
        <p:spPr>
          <a:xfrm>
            <a:off x="1379416" y="1620504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12B1C27-5FF5-4757-A6BF-CDA9861895C5}"/>
              </a:ext>
            </a:extLst>
          </p:cNvPr>
          <p:cNvSpPr txBox="1"/>
          <p:nvPr/>
        </p:nvSpPr>
        <p:spPr>
          <a:xfrm>
            <a:off x="1558306" y="1620504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83747CB-2DDD-4F94-806B-0131151E810C}"/>
              </a:ext>
            </a:extLst>
          </p:cNvPr>
          <p:cNvSpPr txBox="1"/>
          <p:nvPr/>
        </p:nvSpPr>
        <p:spPr>
          <a:xfrm>
            <a:off x="1737190" y="1620504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B2AC034-A81E-4EC5-B3C4-3411A7DC3756}"/>
              </a:ext>
            </a:extLst>
          </p:cNvPr>
          <p:cNvSpPr txBox="1"/>
          <p:nvPr/>
        </p:nvSpPr>
        <p:spPr>
          <a:xfrm>
            <a:off x="1916097" y="1620504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3727592-A7B2-46EA-8815-3FF19692306C}"/>
              </a:ext>
            </a:extLst>
          </p:cNvPr>
          <p:cNvSpPr txBox="1"/>
          <p:nvPr/>
        </p:nvSpPr>
        <p:spPr>
          <a:xfrm>
            <a:off x="859101" y="2493412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1282943-8B60-4623-8D52-8BA57C01F767}"/>
              </a:ext>
            </a:extLst>
          </p:cNvPr>
          <p:cNvSpPr txBox="1"/>
          <p:nvPr/>
        </p:nvSpPr>
        <p:spPr>
          <a:xfrm>
            <a:off x="674616" y="2016612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C49575D-D4E7-45C8-A2F4-59BB43CB2BBC}"/>
              </a:ext>
            </a:extLst>
          </p:cNvPr>
          <p:cNvSpPr txBox="1"/>
          <p:nvPr/>
        </p:nvSpPr>
        <p:spPr>
          <a:xfrm>
            <a:off x="1027567" y="2872641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57450DF-73C1-4875-BF83-86DF68DAD626}"/>
              </a:ext>
            </a:extLst>
          </p:cNvPr>
          <p:cNvSpPr txBox="1"/>
          <p:nvPr/>
        </p:nvSpPr>
        <p:spPr>
          <a:xfrm>
            <a:off x="514239" y="1620504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948BEEC-73A2-4D73-A1DA-B5F4C0D5206D}"/>
              </a:ext>
            </a:extLst>
          </p:cNvPr>
          <p:cNvSpPr txBox="1"/>
          <p:nvPr/>
        </p:nvSpPr>
        <p:spPr>
          <a:xfrm>
            <a:off x="674616" y="1619805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2563F62-1AFB-4DB2-84C3-2BF0CC2F1EF4}"/>
              </a:ext>
            </a:extLst>
          </p:cNvPr>
          <p:cNvSpPr txBox="1"/>
          <p:nvPr/>
        </p:nvSpPr>
        <p:spPr>
          <a:xfrm>
            <a:off x="856505" y="2016612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1002701-B516-4A0F-B074-A933817CF731}"/>
              </a:ext>
            </a:extLst>
          </p:cNvPr>
          <p:cNvSpPr txBox="1"/>
          <p:nvPr/>
        </p:nvSpPr>
        <p:spPr>
          <a:xfrm>
            <a:off x="1041679" y="2491028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BE4B3F-7A89-4973-9064-2ADDB0CA8E13}"/>
              </a:ext>
            </a:extLst>
          </p:cNvPr>
          <p:cNvSpPr txBox="1"/>
          <p:nvPr/>
        </p:nvSpPr>
        <p:spPr>
          <a:xfrm>
            <a:off x="741520" y="130635"/>
            <a:ext cx="7960892" cy="438580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685681">
              <a:buClrTx/>
            </a:pPr>
            <a:r>
              <a:rPr lang="en-US" sz="2400" b="1" u="sng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: Chia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" grpId="0"/>
      <p:bldP spid="12" grpId="0"/>
      <p:bldP spid="13" grpId="0"/>
      <p:bldP spid="37" grpId="0"/>
      <p:bldP spid="14" grpId="0"/>
      <p:bldP spid="15" grpId="0"/>
      <p:bldP spid="38" grpId="0"/>
      <p:bldP spid="39" grpId="0"/>
      <p:bldP spid="40" grpId="0"/>
      <p:bldP spid="41" grpId="0"/>
      <p:bldP spid="17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7"/>
          <p:cNvGrpSpPr/>
          <p:nvPr/>
        </p:nvGrpSpPr>
        <p:grpSpPr>
          <a:xfrm>
            <a:off x="7501595" y="623094"/>
            <a:ext cx="2231661" cy="1555546"/>
            <a:chOff x="5766000" y="100557"/>
            <a:chExt cx="2231661" cy="1555546"/>
          </a:xfrm>
        </p:grpSpPr>
        <p:sp>
          <p:nvSpPr>
            <p:cNvPr id="1096" name="Google Shape;1096;p37"/>
            <p:cNvSpPr/>
            <p:nvPr/>
          </p:nvSpPr>
          <p:spPr>
            <a:xfrm>
              <a:off x="6048567" y="413642"/>
              <a:ext cx="631755" cy="605779"/>
            </a:xfrm>
            <a:custGeom>
              <a:avLst/>
              <a:gdLst/>
              <a:ahLst/>
              <a:cxnLst/>
              <a:rect l="l" t="t" r="r" b="b"/>
              <a:pathLst>
                <a:path w="4988" h="4783" extrusionOk="0">
                  <a:moveTo>
                    <a:pt x="1754" y="456"/>
                  </a:moveTo>
                  <a:cubicBezTo>
                    <a:pt x="1771" y="456"/>
                    <a:pt x="1788" y="457"/>
                    <a:pt x="1805" y="461"/>
                  </a:cubicBezTo>
                  <a:cubicBezTo>
                    <a:pt x="1855" y="461"/>
                    <a:pt x="1880" y="486"/>
                    <a:pt x="1880" y="511"/>
                  </a:cubicBezTo>
                  <a:cubicBezTo>
                    <a:pt x="1880" y="561"/>
                    <a:pt x="1830" y="586"/>
                    <a:pt x="1805" y="586"/>
                  </a:cubicBezTo>
                  <a:cubicBezTo>
                    <a:pt x="1704" y="586"/>
                    <a:pt x="1604" y="611"/>
                    <a:pt x="1529" y="686"/>
                  </a:cubicBezTo>
                  <a:cubicBezTo>
                    <a:pt x="1504" y="711"/>
                    <a:pt x="1504" y="711"/>
                    <a:pt x="1479" y="711"/>
                  </a:cubicBezTo>
                  <a:cubicBezTo>
                    <a:pt x="1454" y="711"/>
                    <a:pt x="1454" y="711"/>
                    <a:pt x="1429" y="686"/>
                  </a:cubicBezTo>
                  <a:cubicBezTo>
                    <a:pt x="1404" y="661"/>
                    <a:pt x="1404" y="636"/>
                    <a:pt x="1429" y="611"/>
                  </a:cubicBezTo>
                  <a:cubicBezTo>
                    <a:pt x="1516" y="524"/>
                    <a:pt x="1641" y="456"/>
                    <a:pt x="1754" y="456"/>
                  </a:cubicBezTo>
                  <a:close/>
                  <a:moveTo>
                    <a:pt x="2434" y="604"/>
                  </a:moveTo>
                  <a:cubicBezTo>
                    <a:pt x="2515" y="604"/>
                    <a:pt x="2586" y="649"/>
                    <a:pt x="2607" y="711"/>
                  </a:cubicBezTo>
                  <a:cubicBezTo>
                    <a:pt x="2657" y="811"/>
                    <a:pt x="2632" y="912"/>
                    <a:pt x="2557" y="962"/>
                  </a:cubicBezTo>
                  <a:cubicBezTo>
                    <a:pt x="2519" y="1018"/>
                    <a:pt x="2453" y="1046"/>
                    <a:pt x="2380" y="1046"/>
                  </a:cubicBezTo>
                  <a:cubicBezTo>
                    <a:pt x="2356" y="1046"/>
                    <a:pt x="2331" y="1043"/>
                    <a:pt x="2306" y="1037"/>
                  </a:cubicBezTo>
                  <a:cubicBezTo>
                    <a:pt x="2256" y="1012"/>
                    <a:pt x="2206" y="987"/>
                    <a:pt x="2181" y="937"/>
                  </a:cubicBezTo>
                  <a:cubicBezTo>
                    <a:pt x="2130" y="887"/>
                    <a:pt x="2156" y="811"/>
                    <a:pt x="2181" y="761"/>
                  </a:cubicBezTo>
                  <a:cubicBezTo>
                    <a:pt x="2231" y="686"/>
                    <a:pt x="2281" y="661"/>
                    <a:pt x="2331" y="636"/>
                  </a:cubicBezTo>
                  <a:lnTo>
                    <a:pt x="2381" y="611"/>
                  </a:lnTo>
                  <a:cubicBezTo>
                    <a:pt x="2399" y="607"/>
                    <a:pt x="2417" y="604"/>
                    <a:pt x="2434" y="604"/>
                  </a:cubicBezTo>
                  <a:close/>
                  <a:moveTo>
                    <a:pt x="476" y="1388"/>
                  </a:moveTo>
                  <a:cubicBezTo>
                    <a:pt x="501" y="1388"/>
                    <a:pt x="526" y="1388"/>
                    <a:pt x="552" y="1413"/>
                  </a:cubicBezTo>
                  <a:cubicBezTo>
                    <a:pt x="577" y="1438"/>
                    <a:pt x="577" y="1488"/>
                    <a:pt x="552" y="1513"/>
                  </a:cubicBezTo>
                  <a:cubicBezTo>
                    <a:pt x="451" y="1563"/>
                    <a:pt x="426" y="1689"/>
                    <a:pt x="451" y="1789"/>
                  </a:cubicBezTo>
                  <a:cubicBezTo>
                    <a:pt x="451" y="1814"/>
                    <a:pt x="451" y="1864"/>
                    <a:pt x="401" y="1864"/>
                  </a:cubicBezTo>
                  <a:cubicBezTo>
                    <a:pt x="376" y="1864"/>
                    <a:pt x="351" y="1864"/>
                    <a:pt x="326" y="1814"/>
                  </a:cubicBezTo>
                  <a:cubicBezTo>
                    <a:pt x="276" y="1664"/>
                    <a:pt x="326" y="1488"/>
                    <a:pt x="476" y="1388"/>
                  </a:cubicBezTo>
                  <a:close/>
                  <a:moveTo>
                    <a:pt x="2160" y="1278"/>
                  </a:moveTo>
                  <a:cubicBezTo>
                    <a:pt x="2167" y="1278"/>
                    <a:pt x="2174" y="1281"/>
                    <a:pt x="2181" y="1288"/>
                  </a:cubicBezTo>
                  <a:cubicBezTo>
                    <a:pt x="2231" y="1288"/>
                    <a:pt x="2256" y="1313"/>
                    <a:pt x="2231" y="1363"/>
                  </a:cubicBezTo>
                  <a:cubicBezTo>
                    <a:pt x="2130" y="1814"/>
                    <a:pt x="1729" y="2190"/>
                    <a:pt x="1253" y="2290"/>
                  </a:cubicBezTo>
                  <a:cubicBezTo>
                    <a:pt x="1203" y="2290"/>
                    <a:pt x="1178" y="2265"/>
                    <a:pt x="1178" y="2240"/>
                  </a:cubicBezTo>
                  <a:cubicBezTo>
                    <a:pt x="1178" y="2190"/>
                    <a:pt x="1203" y="2165"/>
                    <a:pt x="1228" y="2165"/>
                  </a:cubicBezTo>
                  <a:cubicBezTo>
                    <a:pt x="1654" y="2090"/>
                    <a:pt x="2005" y="1739"/>
                    <a:pt x="2105" y="1338"/>
                  </a:cubicBezTo>
                  <a:cubicBezTo>
                    <a:pt x="2124" y="1301"/>
                    <a:pt x="2142" y="1278"/>
                    <a:pt x="2160" y="1278"/>
                  </a:cubicBezTo>
                  <a:close/>
                  <a:moveTo>
                    <a:pt x="2154" y="1"/>
                  </a:moveTo>
                  <a:cubicBezTo>
                    <a:pt x="1176" y="1"/>
                    <a:pt x="266" y="541"/>
                    <a:pt x="25" y="1789"/>
                  </a:cubicBezTo>
                  <a:cubicBezTo>
                    <a:pt x="0" y="1939"/>
                    <a:pt x="0" y="2115"/>
                    <a:pt x="0" y="2265"/>
                  </a:cubicBezTo>
                  <a:cubicBezTo>
                    <a:pt x="50" y="2290"/>
                    <a:pt x="100" y="2315"/>
                    <a:pt x="176" y="2340"/>
                  </a:cubicBezTo>
                  <a:cubicBezTo>
                    <a:pt x="201" y="2340"/>
                    <a:pt x="226" y="2390"/>
                    <a:pt x="201" y="2416"/>
                  </a:cubicBezTo>
                  <a:cubicBezTo>
                    <a:pt x="201" y="2441"/>
                    <a:pt x="176" y="2466"/>
                    <a:pt x="151" y="2466"/>
                  </a:cubicBezTo>
                  <a:lnTo>
                    <a:pt x="125" y="2466"/>
                  </a:lnTo>
                  <a:cubicBezTo>
                    <a:pt x="75" y="2441"/>
                    <a:pt x="50" y="2416"/>
                    <a:pt x="0" y="2416"/>
                  </a:cubicBezTo>
                  <a:cubicBezTo>
                    <a:pt x="25" y="3117"/>
                    <a:pt x="301" y="3819"/>
                    <a:pt x="827" y="4270"/>
                  </a:cubicBezTo>
                  <a:cubicBezTo>
                    <a:pt x="1216" y="4603"/>
                    <a:pt x="1728" y="4783"/>
                    <a:pt x="2231" y="4783"/>
                  </a:cubicBezTo>
                  <a:cubicBezTo>
                    <a:pt x="2635" y="4783"/>
                    <a:pt x="3034" y="4666"/>
                    <a:pt x="3359" y="4421"/>
                  </a:cubicBezTo>
                  <a:lnTo>
                    <a:pt x="3384" y="4421"/>
                  </a:lnTo>
                  <a:cubicBezTo>
                    <a:pt x="3308" y="4370"/>
                    <a:pt x="3233" y="4345"/>
                    <a:pt x="3183" y="4320"/>
                  </a:cubicBezTo>
                  <a:cubicBezTo>
                    <a:pt x="3158" y="4295"/>
                    <a:pt x="3158" y="4245"/>
                    <a:pt x="3158" y="4220"/>
                  </a:cubicBezTo>
                  <a:cubicBezTo>
                    <a:pt x="3183" y="4195"/>
                    <a:pt x="3233" y="4195"/>
                    <a:pt x="3258" y="4195"/>
                  </a:cubicBezTo>
                  <a:cubicBezTo>
                    <a:pt x="3333" y="4245"/>
                    <a:pt x="3409" y="4295"/>
                    <a:pt x="3484" y="4320"/>
                  </a:cubicBezTo>
                  <a:cubicBezTo>
                    <a:pt x="3609" y="4220"/>
                    <a:pt x="3709" y="4095"/>
                    <a:pt x="3810" y="3994"/>
                  </a:cubicBezTo>
                  <a:cubicBezTo>
                    <a:pt x="3760" y="3969"/>
                    <a:pt x="3709" y="3944"/>
                    <a:pt x="3684" y="3894"/>
                  </a:cubicBezTo>
                  <a:cubicBezTo>
                    <a:pt x="3634" y="3869"/>
                    <a:pt x="3634" y="3819"/>
                    <a:pt x="3659" y="3794"/>
                  </a:cubicBezTo>
                  <a:cubicBezTo>
                    <a:pt x="3672" y="3781"/>
                    <a:pt x="3691" y="3775"/>
                    <a:pt x="3709" y="3775"/>
                  </a:cubicBezTo>
                  <a:cubicBezTo>
                    <a:pt x="3728" y="3775"/>
                    <a:pt x="3747" y="3781"/>
                    <a:pt x="3760" y="3794"/>
                  </a:cubicBezTo>
                  <a:cubicBezTo>
                    <a:pt x="3810" y="3844"/>
                    <a:pt x="3860" y="3869"/>
                    <a:pt x="3935" y="3919"/>
                  </a:cubicBezTo>
                  <a:cubicBezTo>
                    <a:pt x="4110" y="3769"/>
                    <a:pt x="4311" y="3644"/>
                    <a:pt x="4461" y="3468"/>
                  </a:cubicBezTo>
                  <a:cubicBezTo>
                    <a:pt x="4912" y="3017"/>
                    <a:pt x="4988" y="2290"/>
                    <a:pt x="4762" y="1689"/>
                  </a:cubicBezTo>
                  <a:cubicBezTo>
                    <a:pt x="4411" y="811"/>
                    <a:pt x="3584" y="235"/>
                    <a:pt x="2732" y="60"/>
                  </a:cubicBezTo>
                  <a:lnTo>
                    <a:pt x="2732" y="60"/>
                  </a:lnTo>
                  <a:cubicBezTo>
                    <a:pt x="2757" y="85"/>
                    <a:pt x="2757" y="135"/>
                    <a:pt x="2782" y="185"/>
                  </a:cubicBezTo>
                  <a:cubicBezTo>
                    <a:pt x="2782" y="210"/>
                    <a:pt x="2757" y="235"/>
                    <a:pt x="2732" y="260"/>
                  </a:cubicBezTo>
                  <a:lnTo>
                    <a:pt x="2707" y="260"/>
                  </a:lnTo>
                  <a:cubicBezTo>
                    <a:pt x="2682" y="260"/>
                    <a:pt x="2657" y="235"/>
                    <a:pt x="2657" y="210"/>
                  </a:cubicBezTo>
                  <a:cubicBezTo>
                    <a:pt x="2632" y="160"/>
                    <a:pt x="2607" y="85"/>
                    <a:pt x="2582" y="35"/>
                  </a:cubicBezTo>
                  <a:cubicBezTo>
                    <a:pt x="2439" y="12"/>
                    <a:pt x="2295" y="1"/>
                    <a:pt x="2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5766000" y="348163"/>
              <a:ext cx="311191" cy="377804"/>
            </a:xfrm>
            <a:custGeom>
              <a:avLst/>
              <a:gdLst/>
              <a:ahLst/>
              <a:cxnLst/>
              <a:rect l="l" t="t" r="r" b="b"/>
              <a:pathLst>
                <a:path w="2457" h="2983" extrusionOk="0">
                  <a:moveTo>
                    <a:pt x="251" y="125"/>
                  </a:moveTo>
                  <a:cubicBezTo>
                    <a:pt x="276" y="125"/>
                    <a:pt x="301" y="151"/>
                    <a:pt x="326" y="176"/>
                  </a:cubicBezTo>
                  <a:cubicBezTo>
                    <a:pt x="351" y="201"/>
                    <a:pt x="376" y="251"/>
                    <a:pt x="351" y="301"/>
                  </a:cubicBezTo>
                  <a:cubicBezTo>
                    <a:pt x="351" y="326"/>
                    <a:pt x="351" y="326"/>
                    <a:pt x="351" y="351"/>
                  </a:cubicBezTo>
                  <a:cubicBezTo>
                    <a:pt x="326" y="376"/>
                    <a:pt x="301" y="376"/>
                    <a:pt x="301" y="401"/>
                  </a:cubicBezTo>
                  <a:cubicBezTo>
                    <a:pt x="251" y="401"/>
                    <a:pt x="226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6" y="125"/>
                  </a:cubicBezTo>
                  <a:close/>
                  <a:moveTo>
                    <a:pt x="226" y="0"/>
                  </a:moveTo>
                  <a:cubicBezTo>
                    <a:pt x="126" y="0"/>
                    <a:pt x="51" y="100"/>
                    <a:pt x="26" y="201"/>
                  </a:cubicBezTo>
                  <a:cubicBezTo>
                    <a:pt x="1" y="301"/>
                    <a:pt x="51" y="401"/>
                    <a:pt x="126" y="476"/>
                  </a:cubicBezTo>
                  <a:cubicBezTo>
                    <a:pt x="151" y="501"/>
                    <a:pt x="176" y="501"/>
                    <a:pt x="226" y="501"/>
                  </a:cubicBezTo>
                  <a:cubicBezTo>
                    <a:pt x="226" y="526"/>
                    <a:pt x="226" y="526"/>
                    <a:pt x="226" y="526"/>
                  </a:cubicBezTo>
                  <a:cubicBezTo>
                    <a:pt x="452" y="1604"/>
                    <a:pt x="1229" y="2532"/>
                    <a:pt x="2231" y="2933"/>
                  </a:cubicBezTo>
                  <a:cubicBezTo>
                    <a:pt x="2281" y="2933"/>
                    <a:pt x="2306" y="2958"/>
                    <a:pt x="2356" y="2983"/>
                  </a:cubicBezTo>
                  <a:lnTo>
                    <a:pt x="2382" y="2983"/>
                  </a:lnTo>
                  <a:cubicBezTo>
                    <a:pt x="2407" y="2983"/>
                    <a:pt x="2432" y="2958"/>
                    <a:pt x="2432" y="2933"/>
                  </a:cubicBezTo>
                  <a:cubicBezTo>
                    <a:pt x="2457" y="2907"/>
                    <a:pt x="2432" y="2857"/>
                    <a:pt x="2407" y="2857"/>
                  </a:cubicBezTo>
                  <a:cubicBezTo>
                    <a:pt x="2331" y="2832"/>
                    <a:pt x="2281" y="2807"/>
                    <a:pt x="2231" y="2782"/>
                  </a:cubicBezTo>
                  <a:cubicBezTo>
                    <a:pt x="1279" y="2406"/>
                    <a:pt x="552" y="1529"/>
                    <a:pt x="351" y="501"/>
                  </a:cubicBezTo>
                  <a:cubicBezTo>
                    <a:pt x="402" y="476"/>
                    <a:pt x="427" y="451"/>
                    <a:pt x="452" y="426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02" y="226"/>
                    <a:pt x="477" y="151"/>
                    <a:pt x="427" y="100"/>
                  </a:cubicBezTo>
                  <a:cubicBezTo>
                    <a:pt x="402" y="50"/>
                    <a:pt x="326" y="0"/>
                    <a:pt x="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6140519" y="100557"/>
              <a:ext cx="260529" cy="346141"/>
            </a:xfrm>
            <a:custGeom>
              <a:avLst/>
              <a:gdLst/>
              <a:ahLst/>
              <a:cxnLst/>
              <a:rect l="l" t="t" r="r" b="b"/>
              <a:pathLst>
                <a:path w="2057" h="2733" extrusionOk="0">
                  <a:moveTo>
                    <a:pt x="252" y="126"/>
                  </a:moveTo>
                  <a:cubicBezTo>
                    <a:pt x="277" y="126"/>
                    <a:pt x="302" y="151"/>
                    <a:pt x="327" y="176"/>
                  </a:cubicBezTo>
                  <a:cubicBezTo>
                    <a:pt x="352" y="201"/>
                    <a:pt x="352" y="251"/>
                    <a:pt x="352" y="301"/>
                  </a:cubicBezTo>
                  <a:cubicBezTo>
                    <a:pt x="352" y="326"/>
                    <a:pt x="352" y="351"/>
                    <a:pt x="352" y="351"/>
                  </a:cubicBezTo>
                  <a:cubicBezTo>
                    <a:pt x="327" y="376"/>
                    <a:pt x="302" y="376"/>
                    <a:pt x="302" y="401"/>
                  </a:cubicBezTo>
                  <a:cubicBezTo>
                    <a:pt x="252" y="401"/>
                    <a:pt x="227" y="401"/>
                    <a:pt x="201" y="376"/>
                  </a:cubicBezTo>
                  <a:cubicBezTo>
                    <a:pt x="151" y="351"/>
                    <a:pt x="126" y="276"/>
                    <a:pt x="151" y="226"/>
                  </a:cubicBezTo>
                  <a:cubicBezTo>
                    <a:pt x="151" y="176"/>
                    <a:pt x="176" y="151"/>
                    <a:pt x="227" y="126"/>
                  </a:cubicBezTo>
                  <a:close/>
                  <a:moveTo>
                    <a:pt x="227" y="0"/>
                  </a:moveTo>
                  <a:cubicBezTo>
                    <a:pt x="126" y="25"/>
                    <a:pt x="51" y="101"/>
                    <a:pt x="26" y="201"/>
                  </a:cubicBezTo>
                  <a:cubicBezTo>
                    <a:pt x="1" y="301"/>
                    <a:pt x="26" y="426"/>
                    <a:pt x="126" y="476"/>
                  </a:cubicBezTo>
                  <a:cubicBezTo>
                    <a:pt x="151" y="502"/>
                    <a:pt x="201" y="527"/>
                    <a:pt x="277" y="527"/>
                  </a:cubicBezTo>
                  <a:lnTo>
                    <a:pt x="327" y="527"/>
                  </a:lnTo>
                  <a:cubicBezTo>
                    <a:pt x="377" y="502"/>
                    <a:pt x="402" y="476"/>
                    <a:pt x="427" y="451"/>
                  </a:cubicBezTo>
                  <a:cubicBezTo>
                    <a:pt x="703" y="677"/>
                    <a:pt x="953" y="953"/>
                    <a:pt x="1154" y="1228"/>
                  </a:cubicBezTo>
                  <a:cubicBezTo>
                    <a:pt x="1480" y="1654"/>
                    <a:pt x="1705" y="2080"/>
                    <a:pt x="1856" y="2507"/>
                  </a:cubicBezTo>
                  <a:cubicBezTo>
                    <a:pt x="1881" y="2557"/>
                    <a:pt x="1906" y="2632"/>
                    <a:pt x="1931" y="2682"/>
                  </a:cubicBezTo>
                  <a:cubicBezTo>
                    <a:pt x="1931" y="2707"/>
                    <a:pt x="1956" y="2732"/>
                    <a:pt x="1981" y="2732"/>
                  </a:cubicBezTo>
                  <a:lnTo>
                    <a:pt x="2006" y="2732"/>
                  </a:lnTo>
                  <a:cubicBezTo>
                    <a:pt x="2031" y="2707"/>
                    <a:pt x="2056" y="2682"/>
                    <a:pt x="2056" y="2657"/>
                  </a:cubicBezTo>
                  <a:cubicBezTo>
                    <a:pt x="2031" y="2607"/>
                    <a:pt x="2031" y="2557"/>
                    <a:pt x="2006" y="2532"/>
                  </a:cubicBezTo>
                  <a:cubicBezTo>
                    <a:pt x="1856" y="2080"/>
                    <a:pt x="1605" y="1604"/>
                    <a:pt x="1254" y="1153"/>
                  </a:cubicBezTo>
                  <a:cubicBezTo>
                    <a:pt x="1029" y="852"/>
                    <a:pt x="778" y="577"/>
                    <a:pt x="477" y="326"/>
                  </a:cubicBezTo>
                  <a:cubicBezTo>
                    <a:pt x="477" y="301"/>
                    <a:pt x="477" y="301"/>
                    <a:pt x="477" y="301"/>
                  </a:cubicBezTo>
                  <a:cubicBezTo>
                    <a:pt x="502" y="226"/>
                    <a:pt x="477" y="151"/>
                    <a:pt x="427" y="101"/>
                  </a:cubicBezTo>
                  <a:cubicBezTo>
                    <a:pt x="402" y="5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6448543" y="944823"/>
              <a:ext cx="117536" cy="38249"/>
            </a:xfrm>
            <a:custGeom>
              <a:avLst/>
              <a:gdLst/>
              <a:ahLst/>
              <a:cxnLst/>
              <a:rect l="l" t="t" r="r" b="b"/>
              <a:pathLst>
                <a:path w="928" h="302" extrusionOk="0">
                  <a:moveTo>
                    <a:pt x="100" y="1"/>
                  </a:moveTo>
                  <a:cubicBezTo>
                    <a:pt x="75" y="1"/>
                    <a:pt x="25" y="1"/>
                    <a:pt x="0" y="26"/>
                  </a:cubicBezTo>
                  <a:cubicBezTo>
                    <a:pt x="0" y="51"/>
                    <a:pt x="0" y="101"/>
                    <a:pt x="25" y="126"/>
                  </a:cubicBezTo>
                  <a:cubicBezTo>
                    <a:pt x="75" y="151"/>
                    <a:pt x="150" y="176"/>
                    <a:pt x="226" y="227"/>
                  </a:cubicBezTo>
                  <a:cubicBezTo>
                    <a:pt x="376" y="277"/>
                    <a:pt x="526" y="302"/>
                    <a:pt x="702" y="302"/>
                  </a:cubicBezTo>
                  <a:lnTo>
                    <a:pt x="877" y="302"/>
                  </a:lnTo>
                  <a:cubicBezTo>
                    <a:pt x="902" y="302"/>
                    <a:pt x="927" y="252"/>
                    <a:pt x="927" y="227"/>
                  </a:cubicBezTo>
                  <a:cubicBezTo>
                    <a:pt x="927" y="201"/>
                    <a:pt x="877" y="176"/>
                    <a:pt x="852" y="176"/>
                  </a:cubicBezTo>
                  <a:cubicBezTo>
                    <a:pt x="805" y="183"/>
                    <a:pt x="758" y="186"/>
                    <a:pt x="711" y="186"/>
                  </a:cubicBezTo>
                  <a:cubicBezTo>
                    <a:pt x="583" y="186"/>
                    <a:pt x="454" y="163"/>
                    <a:pt x="326" y="126"/>
                  </a:cubicBezTo>
                  <a:cubicBezTo>
                    <a:pt x="251" y="101"/>
                    <a:pt x="175" y="5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6508831" y="891756"/>
              <a:ext cx="108037" cy="43695"/>
            </a:xfrm>
            <a:custGeom>
              <a:avLst/>
              <a:gdLst/>
              <a:ahLst/>
              <a:cxnLst/>
              <a:rect l="l" t="t" r="r" b="b"/>
              <a:pathLst>
                <a:path w="853" h="345" extrusionOk="0">
                  <a:moveTo>
                    <a:pt x="75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44"/>
                    <a:pt x="0" y="94"/>
                    <a:pt x="50" y="119"/>
                  </a:cubicBezTo>
                  <a:cubicBezTo>
                    <a:pt x="75" y="169"/>
                    <a:pt x="126" y="194"/>
                    <a:pt x="176" y="219"/>
                  </a:cubicBezTo>
                  <a:cubicBezTo>
                    <a:pt x="326" y="320"/>
                    <a:pt x="501" y="345"/>
                    <a:pt x="652" y="345"/>
                  </a:cubicBezTo>
                  <a:lnTo>
                    <a:pt x="802" y="345"/>
                  </a:lnTo>
                  <a:cubicBezTo>
                    <a:pt x="827" y="345"/>
                    <a:pt x="852" y="295"/>
                    <a:pt x="852" y="270"/>
                  </a:cubicBezTo>
                  <a:cubicBezTo>
                    <a:pt x="852" y="245"/>
                    <a:pt x="802" y="219"/>
                    <a:pt x="777" y="219"/>
                  </a:cubicBezTo>
                  <a:cubicBezTo>
                    <a:pt x="733" y="226"/>
                    <a:pt x="691" y="229"/>
                    <a:pt x="650" y="229"/>
                  </a:cubicBezTo>
                  <a:cubicBezTo>
                    <a:pt x="527" y="229"/>
                    <a:pt x="414" y="201"/>
                    <a:pt x="301" y="144"/>
                  </a:cubicBezTo>
                  <a:cubicBezTo>
                    <a:pt x="226" y="94"/>
                    <a:pt x="176" y="69"/>
                    <a:pt x="126" y="19"/>
                  </a:cubicBezTo>
                  <a:cubicBezTo>
                    <a:pt x="113" y="6"/>
                    <a:pt x="9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6197767" y="575378"/>
              <a:ext cx="136534" cy="128426"/>
            </a:xfrm>
            <a:custGeom>
              <a:avLst/>
              <a:gdLst/>
              <a:ahLst/>
              <a:cxnLst/>
              <a:rect l="l" t="t" r="r" b="b"/>
              <a:pathLst>
                <a:path w="1078" h="1014" extrusionOk="0">
                  <a:moveTo>
                    <a:pt x="982" y="1"/>
                  </a:moveTo>
                  <a:cubicBezTo>
                    <a:pt x="964" y="1"/>
                    <a:pt x="946" y="24"/>
                    <a:pt x="927" y="61"/>
                  </a:cubicBezTo>
                  <a:cubicBezTo>
                    <a:pt x="827" y="462"/>
                    <a:pt x="476" y="813"/>
                    <a:pt x="50" y="888"/>
                  </a:cubicBezTo>
                  <a:cubicBezTo>
                    <a:pt x="25" y="888"/>
                    <a:pt x="0" y="913"/>
                    <a:pt x="0" y="963"/>
                  </a:cubicBezTo>
                  <a:cubicBezTo>
                    <a:pt x="0" y="988"/>
                    <a:pt x="25" y="1013"/>
                    <a:pt x="75" y="1013"/>
                  </a:cubicBezTo>
                  <a:cubicBezTo>
                    <a:pt x="551" y="913"/>
                    <a:pt x="952" y="537"/>
                    <a:pt x="1053" y="86"/>
                  </a:cubicBezTo>
                  <a:cubicBezTo>
                    <a:pt x="1078" y="36"/>
                    <a:pt x="1053" y="11"/>
                    <a:pt x="1003" y="11"/>
                  </a:cubicBezTo>
                  <a:cubicBezTo>
                    <a:pt x="996" y="4"/>
                    <a:pt x="989" y="1"/>
                    <a:pt x="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6083397" y="589309"/>
              <a:ext cx="38250" cy="60540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201" y="1"/>
                  </a:moveTo>
                  <a:cubicBezTo>
                    <a:pt x="51" y="101"/>
                    <a:pt x="1" y="277"/>
                    <a:pt x="51" y="427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76" y="477"/>
                    <a:pt x="176" y="427"/>
                    <a:pt x="176" y="402"/>
                  </a:cubicBezTo>
                  <a:cubicBezTo>
                    <a:pt x="151" y="302"/>
                    <a:pt x="176" y="176"/>
                    <a:pt x="277" y="126"/>
                  </a:cubicBezTo>
                  <a:cubicBezTo>
                    <a:pt x="302" y="101"/>
                    <a:pt x="302" y="51"/>
                    <a:pt x="277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6226264" y="471269"/>
              <a:ext cx="60414" cy="32550"/>
            </a:xfrm>
            <a:custGeom>
              <a:avLst/>
              <a:gdLst/>
              <a:ahLst/>
              <a:cxnLst/>
              <a:rect l="l" t="t" r="r" b="b"/>
              <a:pathLst>
                <a:path w="477" h="257" extrusionOk="0">
                  <a:moveTo>
                    <a:pt x="351" y="1"/>
                  </a:moveTo>
                  <a:cubicBezTo>
                    <a:pt x="238" y="1"/>
                    <a:pt x="113" y="69"/>
                    <a:pt x="26" y="156"/>
                  </a:cubicBezTo>
                  <a:cubicBezTo>
                    <a:pt x="1" y="181"/>
                    <a:pt x="1" y="206"/>
                    <a:pt x="26" y="231"/>
                  </a:cubicBezTo>
                  <a:cubicBezTo>
                    <a:pt x="51" y="256"/>
                    <a:pt x="51" y="256"/>
                    <a:pt x="76" y="256"/>
                  </a:cubicBezTo>
                  <a:cubicBezTo>
                    <a:pt x="101" y="256"/>
                    <a:pt x="101" y="256"/>
                    <a:pt x="126" y="231"/>
                  </a:cubicBezTo>
                  <a:cubicBezTo>
                    <a:pt x="201" y="156"/>
                    <a:pt x="301" y="131"/>
                    <a:pt x="402" y="131"/>
                  </a:cubicBezTo>
                  <a:cubicBezTo>
                    <a:pt x="427" y="131"/>
                    <a:pt x="477" y="106"/>
                    <a:pt x="477" y="56"/>
                  </a:cubicBezTo>
                  <a:cubicBezTo>
                    <a:pt x="477" y="31"/>
                    <a:pt x="452" y="6"/>
                    <a:pt x="402" y="6"/>
                  </a:cubicBezTo>
                  <a:cubicBezTo>
                    <a:pt x="385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6318342" y="490141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05" name="Google Shape;1105;p37"/>
            <p:cNvGrpSpPr/>
            <p:nvPr/>
          </p:nvGrpSpPr>
          <p:grpSpPr>
            <a:xfrm>
              <a:off x="6759608" y="802086"/>
              <a:ext cx="1238053" cy="854018"/>
              <a:chOff x="6759608" y="802086"/>
              <a:chExt cx="1238053" cy="854018"/>
            </a:xfrm>
          </p:grpSpPr>
          <p:sp>
            <p:nvSpPr>
              <p:cNvPr id="1106" name="Google Shape;1106;p37"/>
              <p:cNvSpPr/>
              <p:nvPr/>
            </p:nvSpPr>
            <p:spPr>
              <a:xfrm>
                <a:off x="7826170" y="1202814"/>
                <a:ext cx="28624" cy="2469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95" extrusionOk="0">
                    <a:moveTo>
                      <a:pt x="97" y="0"/>
                    </a:moveTo>
                    <a:cubicBezTo>
                      <a:pt x="75" y="0"/>
                      <a:pt x="50" y="7"/>
                      <a:pt x="25" y="19"/>
                    </a:cubicBezTo>
                    <a:cubicBezTo>
                      <a:pt x="0" y="69"/>
                      <a:pt x="0" y="119"/>
                      <a:pt x="50" y="144"/>
                    </a:cubicBezTo>
                    <a:lnTo>
                      <a:pt x="75" y="169"/>
                    </a:lnTo>
                    <a:cubicBezTo>
                      <a:pt x="75" y="195"/>
                      <a:pt x="101" y="195"/>
                      <a:pt x="126" y="195"/>
                    </a:cubicBezTo>
                    <a:cubicBezTo>
                      <a:pt x="151" y="195"/>
                      <a:pt x="176" y="195"/>
                      <a:pt x="201" y="169"/>
                    </a:cubicBezTo>
                    <a:cubicBezTo>
                      <a:pt x="226" y="119"/>
                      <a:pt x="226" y="69"/>
                      <a:pt x="176" y="44"/>
                    </a:cubicBezTo>
                    <a:lnTo>
                      <a:pt x="151" y="19"/>
                    </a:lnTo>
                    <a:cubicBezTo>
                      <a:pt x="138" y="7"/>
                      <a:pt x="119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37"/>
              <p:cNvSpPr/>
              <p:nvPr/>
            </p:nvSpPr>
            <p:spPr>
              <a:xfrm>
                <a:off x="7873792" y="1250689"/>
                <a:ext cx="25458" cy="24444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93" extrusionOk="0">
                    <a:moveTo>
                      <a:pt x="91" y="1"/>
                    </a:moveTo>
                    <a:cubicBezTo>
                      <a:pt x="75" y="1"/>
                      <a:pt x="61" y="7"/>
                      <a:pt x="50" y="17"/>
                    </a:cubicBezTo>
                    <a:cubicBezTo>
                      <a:pt x="0" y="42"/>
                      <a:pt x="0" y="117"/>
                      <a:pt x="25" y="142"/>
                    </a:cubicBezTo>
                    <a:lnTo>
                      <a:pt x="50" y="167"/>
                    </a:lnTo>
                    <a:cubicBezTo>
                      <a:pt x="75" y="192"/>
                      <a:pt x="100" y="192"/>
                      <a:pt x="126" y="192"/>
                    </a:cubicBezTo>
                    <a:lnTo>
                      <a:pt x="176" y="192"/>
                    </a:lnTo>
                    <a:cubicBezTo>
                      <a:pt x="201" y="142"/>
                      <a:pt x="201" y="92"/>
                      <a:pt x="176" y="67"/>
                    </a:cubicBezTo>
                    <a:lnTo>
                      <a:pt x="151" y="42"/>
                    </a:lnTo>
                    <a:cubicBezTo>
                      <a:pt x="136" y="13"/>
                      <a:pt x="113" y="1"/>
                      <a:pt x="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37"/>
              <p:cNvSpPr/>
              <p:nvPr/>
            </p:nvSpPr>
            <p:spPr>
              <a:xfrm>
                <a:off x="7975370" y="1563900"/>
                <a:ext cx="22291" cy="25457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1" extrusionOk="0">
                    <a:moveTo>
                      <a:pt x="100" y="0"/>
                    </a:moveTo>
                    <a:cubicBezTo>
                      <a:pt x="50" y="0"/>
                      <a:pt x="0" y="50"/>
                      <a:pt x="0" y="75"/>
                    </a:cubicBezTo>
                    <a:lnTo>
                      <a:pt x="0" y="126"/>
                    </a:lnTo>
                    <a:cubicBezTo>
                      <a:pt x="0" y="176"/>
                      <a:pt x="25" y="201"/>
                      <a:pt x="75" y="201"/>
                    </a:cubicBezTo>
                    <a:cubicBezTo>
                      <a:pt x="126" y="201"/>
                      <a:pt x="176" y="176"/>
                      <a:pt x="176" y="126"/>
                    </a:cubicBezTo>
                    <a:lnTo>
                      <a:pt x="176" y="100"/>
                    </a:lnTo>
                    <a:cubicBezTo>
                      <a:pt x="176" y="50"/>
                      <a:pt x="151" y="0"/>
                      <a:pt x="1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37"/>
              <p:cNvSpPr/>
              <p:nvPr/>
            </p:nvSpPr>
            <p:spPr>
              <a:xfrm>
                <a:off x="7651513" y="1108711"/>
                <a:ext cx="2558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6" extrusionOk="0">
                    <a:moveTo>
                      <a:pt x="62" y="0"/>
                    </a:moveTo>
                    <a:cubicBezTo>
                      <a:pt x="28" y="0"/>
                      <a:pt x="1" y="24"/>
                      <a:pt x="1" y="60"/>
                    </a:cubicBezTo>
                    <a:cubicBezTo>
                      <a:pt x="1" y="110"/>
                      <a:pt x="26" y="161"/>
                      <a:pt x="51" y="161"/>
                    </a:cubicBezTo>
                    <a:lnTo>
                      <a:pt x="101" y="186"/>
                    </a:lnTo>
                    <a:lnTo>
                      <a:pt x="126" y="186"/>
                    </a:lnTo>
                    <a:cubicBezTo>
                      <a:pt x="151" y="186"/>
                      <a:pt x="176" y="161"/>
                      <a:pt x="201" y="110"/>
                    </a:cubicBezTo>
                    <a:cubicBezTo>
                      <a:pt x="201" y="60"/>
                      <a:pt x="176" y="35"/>
                      <a:pt x="126" y="10"/>
                    </a:cubicBezTo>
                    <a:lnTo>
                      <a:pt x="101" y="10"/>
                    </a:lnTo>
                    <a:cubicBezTo>
                      <a:pt x="88" y="4"/>
                      <a:pt x="74" y="0"/>
                      <a:pt x="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37"/>
              <p:cNvSpPr/>
              <p:nvPr/>
            </p:nvSpPr>
            <p:spPr>
              <a:xfrm>
                <a:off x="7772215" y="1162539"/>
                <a:ext cx="286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7" extrusionOk="0">
                    <a:moveTo>
                      <a:pt x="107" y="1"/>
                    </a:moveTo>
                    <a:cubicBezTo>
                      <a:pt x="73" y="1"/>
                      <a:pt x="43" y="19"/>
                      <a:pt x="25" y="36"/>
                    </a:cubicBezTo>
                    <a:cubicBezTo>
                      <a:pt x="0" y="86"/>
                      <a:pt x="25" y="137"/>
                      <a:pt x="50" y="162"/>
                    </a:cubicBezTo>
                    <a:lnTo>
                      <a:pt x="75" y="187"/>
                    </a:lnTo>
                    <a:lnTo>
                      <a:pt x="126" y="187"/>
                    </a:lnTo>
                    <a:cubicBezTo>
                      <a:pt x="151" y="187"/>
                      <a:pt x="176" y="187"/>
                      <a:pt x="201" y="162"/>
                    </a:cubicBezTo>
                    <a:cubicBezTo>
                      <a:pt x="226" y="112"/>
                      <a:pt x="226" y="61"/>
                      <a:pt x="176" y="36"/>
                    </a:cubicBezTo>
                    <a:lnTo>
                      <a:pt x="151" y="11"/>
                    </a:lnTo>
                    <a:cubicBezTo>
                      <a:pt x="136" y="4"/>
                      <a:pt x="121" y="1"/>
                      <a:pt x="1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7940413" y="1365816"/>
                <a:ext cx="28751" cy="2672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1" extrusionOk="0">
                    <a:moveTo>
                      <a:pt x="115" y="0"/>
                    </a:moveTo>
                    <a:cubicBezTo>
                      <a:pt x="103" y="0"/>
                      <a:pt x="89" y="4"/>
                      <a:pt x="76" y="10"/>
                    </a:cubicBezTo>
                    <a:cubicBezTo>
                      <a:pt x="26" y="35"/>
                      <a:pt x="1" y="86"/>
                      <a:pt x="26" y="136"/>
                    </a:cubicBezTo>
                    <a:lnTo>
                      <a:pt x="51" y="161"/>
                    </a:lnTo>
                    <a:cubicBezTo>
                      <a:pt x="51" y="186"/>
                      <a:pt x="76" y="211"/>
                      <a:pt x="126" y="211"/>
                    </a:cubicBezTo>
                    <a:lnTo>
                      <a:pt x="151" y="211"/>
                    </a:lnTo>
                    <a:cubicBezTo>
                      <a:pt x="201" y="186"/>
                      <a:pt x="226" y="136"/>
                      <a:pt x="201" y="86"/>
                    </a:cubicBezTo>
                    <a:lnTo>
                      <a:pt x="176" y="60"/>
                    </a:lnTo>
                    <a:cubicBezTo>
                      <a:pt x="176" y="24"/>
                      <a:pt x="149" y="0"/>
                      <a:pt x="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7711927" y="1130876"/>
                <a:ext cx="2862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7" extrusionOk="0">
                    <a:moveTo>
                      <a:pt x="111" y="1"/>
                    </a:moveTo>
                    <a:cubicBezTo>
                      <a:pt x="75" y="1"/>
                      <a:pt x="43" y="24"/>
                      <a:pt x="25" y="61"/>
                    </a:cubicBezTo>
                    <a:cubicBezTo>
                      <a:pt x="0" y="86"/>
                      <a:pt x="25" y="136"/>
                      <a:pt x="75" y="161"/>
                    </a:cubicBezTo>
                    <a:lnTo>
                      <a:pt x="100" y="186"/>
                    </a:lnTo>
                    <a:lnTo>
                      <a:pt x="150" y="186"/>
                    </a:lnTo>
                    <a:cubicBezTo>
                      <a:pt x="175" y="186"/>
                      <a:pt x="201" y="161"/>
                      <a:pt x="226" y="136"/>
                    </a:cubicBezTo>
                    <a:cubicBezTo>
                      <a:pt x="226" y="86"/>
                      <a:pt x="226" y="36"/>
                      <a:pt x="175" y="11"/>
                    </a:cubicBezTo>
                    <a:lnTo>
                      <a:pt x="150" y="11"/>
                    </a:lnTo>
                    <a:cubicBezTo>
                      <a:pt x="137" y="4"/>
                      <a:pt x="124" y="1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7911789" y="1305529"/>
                <a:ext cx="25584" cy="2672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11" extrusionOk="0">
                    <a:moveTo>
                      <a:pt x="91" y="0"/>
                    </a:moveTo>
                    <a:cubicBezTo>
                      <a:pt x="78" y="0"/>
                      <a:pt x="65" y="3"/>
                      <a:pt x="51" y="10"/>
                    </a:cubicBezTo>
                    <a:cubicBezTo>
                      <a:pt x="26" y="35"/>
                      <a:pt x="1" y="85"/>
                      <a:pt x="26" y="135"/>
                    </a:cubicBezTo>
                    <a:lnTo>
                      <a:pt x="51" y="161"/>
                    </a:lnTo>
                    <a:cubicBezTo>
                      <a:pt x="51" y="186"/>
                      <a:pt x="76" y="211"/>
                      <a:pt x="126" y="211"/>
                    </a:cubicBezTo>
                    <a:cubicBezTo>
                      <a:pt x="126" y="211"/>
                      <a:pt x="151" y="211"/>
                      <a:pt x="151" y="186"/>
                    </a:cubicBezTo>
                    <a:cubicBezTo>
                      <a:pt x="201" y="186"/>
                      <a:pt x="201" y="110"/>
                      <a:pt x="201" y="85"/>
                    </a:cubicBezTo>
                    <a:lnTo>
                      <a:pt x="176" y="60"/>
                    </a:lnTo>
                    <a:cubicBezTo>
                      <a:pt x="158" y="24"/>
                      <a:pt x="126" y="0"/>
                      <a:pt x="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7975370" y="1497155"/>
                <a:ext cx="22291" cy="25584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02" extrusionOk="0">
                    <a:moveTo>
                      <a:pt x="75" y="1"/>
                    </a:moveTo>
                    <a:cubicBezTo>
                      <a:pt x="25" y="1"/>
                      <a:pt x="0" y="51"/>
                      <a:pt x="0" y="101"/>
                    </a:cubicBezTo>
                    <a:lnTo>
                      <a:pt x="0" y="126"/>
                    </a:lnTo>
                    <a:cubicBezTo>
                      <a:pt x="0" y="176"/>
                      <a:pt x="50" y="201"/>
                      <a:pt x="75" y="201"/>
                    </a:cubicBezTo>
                    <a:lnTo>
                      <a:pt x="100" y="201"/>
                    </a:lnTo>
                    <a:cubicBezTo>
                      <a:pt x="126" y="201"/>
                      <a:pt x="176" y="151"/>
                      <a:pt x="176" y="126"/>
                    </a:cubicBezTo>
                    <a:lnTo>
                      <a:pt x="176" y="76"/>
                    </a:lnTo>
                    <a:cubicBezTo>
                      <a:pt x="151" y="26"/>
                      <a:pt x="126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7962577" y="1430535"/>
                <a:ext cx="25584" cy="2558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76" y="1"/>
                    </a:moveTo>
                    <a:cubicBezTo>
                      <a:pt x="26" y="26"/>
                      <a:pt x="1" y="76"/>
                      <a:pt x="1" y="101"/>
                    </a:cubicBezTo>
                    <a:lnTo>
                      <a:pt x="26" y="151"/>
                    </a:lnTo>
                    <a:cubicBezTo>
                      <a:pt x="26" y="176"/>
                      <a:pt x="76" y="201"/>
                      <a:pt x="101" y="201"/>
                    </a:cubicBezTo>
                    <a:lnTo>
                      <a:pt x="126" y="201"/>
                    </a:lnTo>
                    <a:cubicBezTo>
                      <a:pt x="176" y="201"/>
                      <a:pt x="201" y="151"/>
                      <a:pt x="176" y="101"/>
                    </a:cubicBezTo>
                    <a:lnTo>
                      <a:pt x="176" y="76"/>
                    </a:lnTo>
                    <a:cubicBezTo>
                      <a:pt x="176" y="26"/>
                      <a:pt x="126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7962577" y="1632419"/>
                <a:ext cx="25584" cy="2368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7" extrusionOk="0">
                    <a:moveTo>
                      <a:pt x="87" y="1"/>
                    </a:moveTo>
                    <a:cubicBezTo>
                      <a:pt x="53" y="1"/>
                      <a:pt x="26" y="24"/>
                      <a:pt x="26" y="61"/>
                    </a:cubicBezTo>
                    <a:lnTo>
                      <a:pt x="26" y="86"/>
                    </a:lnTo>
                    <a:cubicBezTo>
                      <a:pt x="1" y="136"/>
                      <a:pt x="51" y="161"/>
                      <a:pt x="76" y="186"/>
                    </a:cubicBezTo>
                    <a:lnTo>
                      <a:pt x="101" y="186"/>
                    </a:lnTo>
                    <a:cubicBezTo>
                      <a:pt x="151" y="186"/>
                      <a:pt x="176" y="161"/>
                      <a:pt x="201" y="111"/>
                    </a:cubicBezTo>
                    <a:cubicBezTo>
                      <a:pt x="201" y="61"/>
                      <a:pt x="176" y="11"/>
                      <a:pt x="126" y="11"/>
                    </a:cubicBezTo>
                    <a:cubicBezTo>
                      <a:pt x="113" y="4"/>
                      <a:pt x="99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6759608" y="817917"/>
                <a:ext cx="25458" cy="2229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75" y="0"/>
                    </a:moveTo>
                    <a:cubicBezTo>
                      <a:pt x="25" y="26"/>
                      <a:pt x="0" y="76"/>
                      <a:pt x="25" y="126"/>
                    </a:cubicBezTo>
                    <a:cubicBezTo>
                      <a:pt x="25" y="151"/>
                      <a:pt x="75" y="176"/>
                      <a:pt x="100" y="176"/>
                    </a:cubicBezTo>
                    <a:lnTo>
                      <a:pt x="126" y="176"/>
                    </a:lnTo>
                    <a:cubicBezTo>
                      <a:pt x="176" y="151"/>
                      <a:pt x="201" y="126"/>
                      <a:pt x="201" y="76"/>
                    </a:cubicBezTo>
                    <a:cubicBezTo>
                      <a:pt x="176" y="26"/>
                      <a:pt x="126" y="0"/>
                      <a:pt x="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7032550" y="813484"/>
                <a:ext cx="28751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86" extrusionOk="0">
                    <a:moveTo>
                      <a:pt x="87" y="1"/>
                    </a:moveTo>
                    <a:cubicBezTo>
                      <a:pt x="53" y="1"/>
                      <a:pt x="26" y="24"/>
                      <a:pt x="26" y="61"/>
                    </a:cubicBezTo>
                    <a:cubicBezTo>
                      <a:pt x="1" y="111"/>
                      <a:pt x="51" y="161"/>
                      <a:pt x="76" y="161"/>
                    </a:cubicBezTo>
                    <a:lnTo>
                      <a:pt x="126" y="161"/>
                    </a:lnTo>
                    <a:cubicBezTo>
                      <a:pt x="126" y="186"/>
                      <a:pt x="126" y="186"/>
                      <a:pt x="126" y="186"/>
                    </a:cubicBezTo>
                    <a:cubicBezTo>
                      <a:pt x="176" y="186"/>
                      <a:pt x="201" y="136"/>
                      <a:pt x="226" y="111"/>
                    </a:cubicBezTo>
                    <a:cubicBezTo>
                      <a:pt x="226" y="61"/>
                      <a:pt x="201" y="10"/>
                      <a:pt x="151" y="10"/>
                    </a:cubicBezTo>
                    <a:lnTo>
                      <a:pt x="126" y="10"/>
                    </a:lnTo>
                    <a:cubicBezTo>
                      <a:pt x="112" y="4"/>
                      <a:pt x="99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7321450" y="996497"/>
                <a:ext cx="28624" cy="2469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95" extrusionOk="0">
                    <a:moveTo>
                      <a:pt x="104" y="0"/>
                    </a:moveTo>
                    <a:cubicBezTo>
                      <a:pt x="82" y="0"/>
                      <a:pt x="63" y="7"/>
                      <a:pt x="50" y="19"/>
                    </a:cubicBezTo>
                    <a:cubicBezTo>
                      <a:pt x="0" y="44"/>
                      <a:pt x="0" y="94"/>
                      <a:pt x="25" y="119"/>
                    </a:cubicBezTo>
                    <a:lnTo>
                      <a:pt x="50" y="169"/>
                    </a:lnTo>
                    <a:cubicBezTo>
                      <a:pt x="75" y="169"/>
                      <a:pt x="101" y="194"/>
                      <a:pt x="126" y="194"/>
                    </a:cubicBezTo>
                    <a:cubicBezTo>
                      <a:pt x="126" y="194"/>
                      <a:pt x="151" y="194"/>
                      <a:pt x="176" y="169"/>
                    </a:cubicBezTo>
                    <a:cubicBezTo>
                      <a:pt x="201" y="144"/>
                      <a:pt x="226" y="94"/>
                      <a:pt x="176" y="44"/>
                    </a:cubicBezTo>
                    <a:lnTo>
                      <a:pt x="176" y="19"/>
                    </a:lnTo>
                    <a:cubicBezTo>
                      <a:pt x="151" y="7"/>
                      <a:pt x="126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6965929" y="802086"/>
                <a:ext cx="25458" cy="2229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6" extrusionOk="0">
                    <a:moveTo>
                      <a:pt x="101" y="0"/>
                    </a:moveTo>
                    <a:cubicBezTo>
                      <a:pt x="50" y="0"/>
                      <a:pt x="0" y="50"/>
                      <a:pt x="0" y="75"/>
                    </a:cubicBezTo>
                    <a:cubicBezTo>
                      <a:pt x="0" y="125"/>
                      <a:pt x="25" y="176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51"/>
                      <a:pt x="201" y="100"/>
                    </a:cubicBezTo>
                    <a:cubicBezTo>
                      <a:pt x="201" y="50"/>
                      <a:pt x="176" y="25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6826229" y="805252"/>
                <a:ext cx="25584" cy="2229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6" extrusionOk="0">
                    <a:moveTo>
                      <a:pt x="76" y="0"/>
                    </a:moveTo>
                    <a:cubicBezTo>
                      <a:pt x="26" y="25"/>
                      <a:pt x="1" y="50"/>
                      <a:pt x="1" y="100"/>
                    </a:cubicBezTo>
                    <a:cubicBezTo>
                      <a:pt x="1" y="151"/>
                      <a:pt x="51" y="176"/>
                      <a:pt x="101" y="176"/>
                    </a:cubicBezTo>
                    <a:lnTo>
                      <a:pt x="126" y="176"/>
                    </a:lnTo>
                    <a:cubicBezTo>
                      <a:pt x="176" y="176"/>
                      <a:pt x="201" y="126"/>
                      <a:pt x="201" y="75"/>
                    </a:cubicBezTo>
                    <a:cubicBezTo>
                      <a:pt x="201" y="25"/>
                      <a:pt x="151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7102337" y="830582"/>
                <a:ext cx="25584" cy="2241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01" y="1"/>
                    </a:moveTo>
                    <a:cubicBezTo>
                      <a:pt x="76" y="1"/>
                      <a:pt x="26" y="26"/>
                      <a:pt x="1" y="51"/>
                    </a:cubicBezTo>
                    <a:cubicBezTo>
                      <a:pt x="1" y="101"/>
                      <a:pt x="26" y="151"/>
                      <a:pt x="51" y="176"/>
                    </a:cubicBezTo>
                    <a:lnTo>
                      <a:pt x="126" y="176"/>
                    </a:lnTo>
                    <a:cubicBezTo>
                      <a:pt x="151" y="176"/>
                      <a:pt x="176" y="151"/>
                      <a:pt x="201" y="126"/>
                    </a:cubicBezTo>
                    <a:cubicBezTo>
                      <a:pt x="201" y="76"/>
                      <a:pt x="176" y="26"/>
                      <a:pt x="126" y="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7165917" y="857939"/>
                <a:ext cx="2862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86" extrusionOk="0">
                    <a:moveTo>
                      <a:pt x="97" y="0"/>
                    </a:moveTo>
                    <a:cubicBezTo>
                      <a:pt x="66" y="0"/>
                      <a:pt x="25" y="24"/>
                      <a:pt x="25" y="60"/>
                    </a:cubicBezTo>
                    <a:cubicBezTo>
                      <a:pt x="0" y="85"/>
                      <a:pt x="0" y="136"/>
                      <a:pt x="50" y="161"/>
                    </a:cubicBezTo>
                    <a:lnTo>
                      <a:pt x="75" y="186"/>
                    </a:lnTo>
                    <a:lnTo>
                      <a:pt x="126" y="186"/>
                    </a:lnTo>
                    <a:cubicBezTo>
                      <a:pt x="151" y="186"/>
                      <a:pt x="176" y="186"/>
                      <a:pt x="201" y="161"/>
                    </a:cubicBezTo>
                    <a:cubicBezTo>
                      <a:pt x="226" y="111"/>
                      <a:pt x="201" y="60"/>
                      <a:pt x="151" y="35"/>
                    </a:cubicBezTo>
                    <a:lnTo>
                      <a:pt x="126" y="10"/>
                    </a:lnTo>
                    <a:cubicBezTo>
                      <a:pt x="119" y="4"/>
                      <a:pt x="109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7276994" y="942543"/>
                <a:ext cx="25458" cy="2469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95" extrusionOk="0">
                    <a:moveTo>
                      <a:pt x="88" y="0"/>
                    </a:moveTo>
                    <a:cubicBezTo>
                      <a:pt x="63" y="0"/>
                      <a:pt x="38" y="6"/>
                      <a:pt x="25" y="19"/>
                    </a:cubicBezTo>
                    <a:cubicBezTo>
                      <a:pt x="0" y="69"/>
                      <a:pt x="0" y="119"/>
                      <a:pt x="25" y="144"/>
                    </a:cubicBezTo>
                    <a:lnTo>
                      <a:pt x="51" y="169"/>
                    </a:lnTo>
                    <a:cubicBezTo>
                      <a:pt x="76" y="194"/>
                      <a:pt x="101" y="194"/>
                      <a:pt x="101" y="194"/>
                    </a:cubicBezTo>
                    <a:cubicBezTo>
                      <a:pt x="126" y="194"/>
                      <a:pt x="151" y="194"/>
                      <a:pt x="176" y="169"/>
                    </a:cubicBezTo>
                    <a:cubicBezTo>
                      <a:pt x="201" y="144"/>
                      <a:pt x="201" y="94"/>
                      <a:pt x="176" y="44"/>
                    </a:cubicBezTo>
                    <a:lnTo>
                      <a:pt x="151" y="19"/>
                    </a:lnTo>
                    <a:cubicBezTo>
                      <a:pt x="138" y="6"/>
                      <a:pt x="113" y="0"/>
                      <a:pt x="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7359573" y="1054631"/>
                <a:ext cx="25458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12" extrusionOk="0">
                    <a:moveTo>
                      <a:pt x="94" y="1"/>
                    </a:moveTo>
                    <a:cubicBezTo>
                      <a:pt x="80" y="1"/>
                      <a:pt x="65" y="4"/>
                      <a:pt x="50" y="11"/>
                    </a:cubicBezTo>
                    <a:cubicBezTo>
                      <a:pt x="0" y="36"/>
                      <a:pt x="0" y="86"/>
                      <a:pt x="25" y="136"/>
                    </a:cubicBezTo>
                    <a:lnTo>
                      <a:pt x="25" y="162"/>
                    </a:lnTo>
                    <a:cubicBezTo>
                      <a:pt x="50" y="187"/>
                      <a:pt x="75" y="212"/>
                      <a:pt x="100" y="212"/>
                    </a:cubicBezTo>
                    <a:cubicBezTo>
                      <a:pt x="125" y="212"/>
                      <a:pt x="125" y="187"/>
                      <a:pt x="150" y="187"/>
                    </a:cubicBezTo>
                    <a:cubicBezTo>
                      <a:pt x="201" y="162"/>
                      <a:pt x="201" y="111"/>
                      <a:pt x="176" y="86"/>
                    </a:cubicBezTo>
                    <a:lnTo>
                      <a:pt x="176" y="36"/>
                    </a:lnTo>
                    <a:cubicBezTo>
                      <a:pt x="158" y="19"/>
                      <a:pt x="128" y="1"/>
                      <a:pt x="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7223039" y="896822"/>
                <a:ext cx="28624" cy="25964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5" extrusionOk="0">
                    <a:moveTo>
                      <a:pt x="107" y="0"/>
                    </a:moveTo>
                    <a:cubicBezTo>
                      <a:pt x="83" y="0"/>
                      <a:pt x="54" y="15"/>
                      <a:pt x="25" y="29"/>
                    </a:cubicBezTo>
                    <a:cubicBezTo>
                      <a:pt x="0" y="79"/>
                      <a:pt x="25" y="129"/>
                      <a:pt x="50" y="154"/>
                    </a:cubicBezTo>
                    <a:lnTo>
                      <a:pt x="76" y="179"/>
                    </a:lnTo>
                    <a:cubicBezTo>
                      <a:pt x="101" y="179"/>
                      <a:pt x="101" y="205"/>
                      <a:pt x="126" y="205"/>
                    </a:cubicBezTo>
                    <a:cubicBezTo>
                      <a:pt x="151" y="205"/>
                      <a:pt x="176" y="179"/>
                      <a:pt x="201" y="154"/>
                    </a:cubicBezTo>
                    <a:cubicBezTo>
                      <a:pt x="226" y="129"/>
                      <a:pt x="226" y="79"/>
                      <a:pt x="176" y="29"/>
                    </a:cubicBezTo>
                    <a:lnTo>
                      <a:pt x="151" y="29"/>
                    </a:lnTo>
                    <a:cubicBezTo>
                      <a:pt x="140" y="8"/>
                      <a:pt x="125" y="0"/>
                      <a:pt x="1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6896016" y="802086"/>
                <a:ext cx="25584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1" extrusionOk="0">
                    <a:moveTo>
                      <a:pt x="76" y="0"/>
                    </a:moveTo>
                    <a:cubicBezTo>
                      <a:pt x="26" y="0"/>
                      <a:pt x="1" y="25"/>
                      <a:pt x="1" y="75"/>
                    </a:cubicBezTo>
                    <a:cubicBezTo>
                      <a:pt x="1" y="125"/>
                      <a:pt x="51" y="151"/>
                      <a:pt x="101" y="151"/>
                    </a:cubicBezTo>
                    <a:lnTo>
                      <a:pt x="126" y="151"/>
                    </a:lnTo>
                    <a:cubicBezTo>
                      <a:pt x="176" y="151"/>
                      <a:pt x="201" y="125"/>
                      <a:pt x="201" y="75"/>
                    </a:cubicBezTo>
                    <a:cubicBezTo>
                      <a:pt x="201" y="25"/>
                      <a:pt x="17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7388070" y="1119477"/>
                <a:ext cx="25584" cy="2229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6" extrusionOk="0">
                    <a:moveTo>
                      <a:pt x="51" y="0"/>
                    </a:moveTo>
                    <a:cubicBezTo>
                      <a:pt x="26" y="25"/>
                      <a:pt x="1" y="76"/>
                      <a:pt x="1" y="126"/>
                    </a:cubicBezTo>
                    <a:cubicBezTo>
                      <a:pt x="1" y="151"/>
                      <a:pt x="26" y="176"/>
                      <a:pt x="51" y="176"/>
                    </a:cubicBezTo>
                    <a:lnTo>
                      <a:pt x="126" y="176"/>
                    </a:lnTo>
                    <a:cubicBezTo>
                      <a:pt x="176" y="151"/>
                      <a:pt x="201" y="101"/>
                      <a:pt x="176" y="51"/>
                    </a:cubicBezTo>
                    <a:cubicBezTo>
                      <a:pt x="176" y="25"/>
                      <a:pt x="151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7518272" y="1094020"/>
                <a:ext cx="25458" cy="22417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75" y="1"/>
                    </a:moveTo>
                    <a:cubicBezTo>
                      <a:pt x="25" y="1"/>
                      <a:pt x="0" y="51"/>
                      <a:pt x="0" y="101"/>
                    </a:cubicBezTo>
                    <a:cubicBezTo>
                      <a:pt x="0" y="126"/>
                      <a:pt x="25" y="176"/>
                      <a:pt x="75" y="176"/>
                    </a:cubicBezTo>
                    <a:lnTo>
                      <a:pt x="126" y="176"/>
                    </a:lnTo>
                    <a:cubicBezTo>
                      <a:pt x="176" y="176"/>
                      <a:pt x="201" y="126"/>
                      <a:pt x="201" y="76"/>
                    </a:cubicBezTo>
                    <a:cubicBezTo>
                      <a:pt x="201" y="26"/>
                      <a:pt x="15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7451524" y="1102379"/>
                <a:ext cx="2558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86" extrusionOk="0">
                    <a:moveTo>
                      <a:pt x="140" y="0"/>
                    </a:moveTo>
                    <a:cubicBezTo>
                      <a:pt x="128" y="0"/>
                      <a:pt x="115" y="3"/>
                      <a:pt x="101" y="10"/>
                    </a:cubicBezTo>
                    <a:lnTo>
                      <a:pt x="76" y="10"/>
                    </a:lnTo>
                    <a:cubicBezTo>
                      <a:pt x="26" y="10"/>
                      <a:pt x="1" y="60"/>
                      <a:pt x="1" y="110"/>
                    </a:cubicBezTo>
                    <a:cubicBezTo>
                      <a:pt x="1" y="135"/>
                      <a:pt x="51" y="186"/>
                      <a:pt x="76" y="186"/>
                    </a:cubicBezTo>
                    <a:cubicBezTo>
                      <a:pt x="76" y="186"/>
                      <a:pt x="101" y="186"/>
                      <a:pt x="101" y="160"/>
                    </a:cubicBezTo>
                    <a:lnTo>
                      <a:pt x="126" y="160"/>
                    </a:lnTo>
                    <a:cubicBezTo>
                      <a:pt x="176" y="160"/>
                      <a:pt x="201" y="110"/>
                      <a:pt x="201" y="60"/>
                    </a:cubicBezTo>
                    <a:cubicBezTo>
                      <a:pt x="201" y="24"/>
                      <a:pt x="17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7584892" y="1097186"/>
                <a:ext cx="25584" cy="22417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7" extrusionOk="0">
                    <a:moveTo>
                      <a:pt x="101" y="1"/>
                    </a:moveTo>
                    <a:cubicBezTo>
                      <a:pt x="51" y="1"/>
                      <a:pt x="1" y="26"/>
                      <a:pt x="1" y="76"/>
                    </a:cubicBezTo>
                    <a:cubicBezTo>
                      <a:pt x="1" y="126"/>
                      <a:pt x="26" y="151"/>
                      <a:pt x="76" y="176"/>
                    </a:cubicBezTo>
                    <a:lnTo>
                      <a:pt x="126" y="176"/>
                    </a:lnTo>
                    <a:cubicBezTo>
                      <a:pt x="151" y="176"/>
                      <a:pt x="201" y="126"/>
                      <a:pt x="201" y="101"/>
                    </a:cubicBezTo>
                    <a:cubicBezTo>
                      <a:pt x="201" y="51"/>
                      <a:pt x="176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2" name="Google Shape;1132;p37"/>
            <p:cNvSpPr/>
            <p:nvPr/>
          </p:nvSpPr>
          <p:spPr>
            <a:xfrm>
              <a:off x="6104105" y="703791"/>
              <a:ext cx="66747" cy="56107"/>
            </a:xfrm>
            <a:custGeom>
              <a:avLst/>
              <a:gdLst/>
              <a:ahLst/>
              <a:cxnLst/>
              <a:rect l="l" t="t" r="r" b="b"/>
              <a:pathLst>
                <a:path w="527" h="443" extrusionOk="0">
                  <a:moveTo>
                    <a:pt x="304" y="0"/>
                  </a:moveTo>
                  <a:cubicBezTo>
                    <a:pt x="287" y="0"/>
                    <a:pt x="269" y="3"/>
                    <a:pt x="251" y="7"/>
                  </a:cubicBezTo>
                  <a:lnTo>
                    <a:pt x="201" y="32"/>
                  </a:lnTo>
                  <a:cubicBezTo>
                    <a:pt x="151" y="57"/>
                    <a:pt x="101" y="82"/>
                    <a:pt x="51" y="157"/>
                  </a:cubicBezTo>
                  <a:cubicBezTo>
                    <a:pt x="26" y="207"/>
                    <a:pt x="0" y="283"/>
                    <a:pt x="51" y="333"/>
                  </a:cubicBezTo>
                  <a:cubicBezTo>
                    <a:pt x="76" y="383"/>
                    <a:pt x="126" y="408"/>
                    <a:pt x="176" y="433"/>
                  </a:cubicBezTo>
                  <a:cubicBezTo>
                    <a:pt x="201" y="439"/>
                    <a:pt x="226" y="442"/>
                    <a:pt x="250" y="442"/>
                  </a:cubicBezTo>
                  <a:cubicBezTo>
                    <a:pt x="323" y="442"/>
                    <a:pt x="389" y="414"/>
                    <a:pt x="427" y="358"/>
                  </a:cubicBezTo>
                  <a:cubicBezTo>
                    <a:pt x="502" y="308"/>
                    <a:pt x="527" y="207"/>
                    <a:pt x="477" y="107"/>
                  </a:cubicBezTo>
                  <a:cubicBezTo>
                    <a:pt x="456" y="45"/>
                    <a:pt x="385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079F8C-6AC9-4B66-9ADE-CB0B415DF462}"/>
              </a:ext>
            </a:extLst>
          </p:cNvPr>
          <p:cNvSpPr txBox="1"/>
          <p:nvPr/>
        </p:nvSpPr>
        <p:spPr>
          <a:xfrm>
            <a:off x="1009315" y="738893"/>
            <a:ext cx="2128321" cy="523048"/>
          </a:xfrm>
          <a:prstGeom prst="rect">
            <a:avLst/>
          </a:prstGeom>
          <a:noFill/>
        </p:spPr>
        <p:txBody>
          <a:bodyPr wrap="square" lIns="91258" tIns="45629" rIns="91258" bIns="45629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2249 : 4 =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330D685-CF23-44F6-B7F1-345E018046A6}"/>
              </a:ext>
            </a:extLst>
          </p:cNvPr>
          <p:cNvSpPr txBox="1"/>
          <p:nvPr/>
        </p:nvSpPr>
        <p:spPr>
          <a:xfrm>
            <a:off x="211028" y="3320046"/>
            <a:ext cx="3433665" cy="523048"/>
          </a:xfrm>
          <a:prstGeom prst="rect">
            <a:avLst/>
          </a:prstGeom>
          <a:noFill/>
        </p:spPr>
        <p:txBody>
          <a:bodyPr wrap="square" lIns="91258" tIns="45629" rIns="91258" bIns="45629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2249 : 4 = 562(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3377146-8CF1-4064-8C9C-D8A2DFEEBF7B}"/>
              </a:ext>
            </a:extLst>
          </p:cNvPr>
          <p:cNvSpPr txBox="1"/>
          <p:nvPr/>
        </p:nvSpPr>
        <p:spPr>
          <a:xfrm>
            <a:off x="3307949" y="1195093"/>
            <a:ext cx="5836089" cy="2492806"/>
          </a:xfrm>
          <a:prstGeom prst="rect">
            <a:avLst/>
          </a:prstGeom>
          <a:noFill/>
        </p:spPr>
        <p:txBody>
          <a:bodyPr wrap="square" lIns="91258" tIns="45629" rIns="91258" bIns="45629" rtlCol="0">
            <a:spAutoFit/>
          </a:bodyPr>
          <a:lstStyle/>
          <a:p>
            <a:pPr marL="456110" indent="-45611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22 chia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5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20, 22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marL="456110" indent="-45611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24; 24 chia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6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24, 24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marL="456110" indent="-45611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9, 9 chia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8, 9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BCB5DB-32D2-47E6-B7FA-9B551BF10E88}"/>
              </a:ext>
            </a:extLst>
          </p:cNvPr>
          <p:cNvSpPr txBox="1"/>
          <p:nvPr/>
        </p:nvSpPr>
        <p:spPr>
          <a:xfrm>
            <a:off x="1063493" y="1262913"/>
            <a:ext cx="1946427" cy="523048"/>
          </a:xfrm>
          <a:prstGeom prst="rect">
            <a:avLst/>
          </a:prstGeom>
          <a:noFill/>
        </p:spPr>
        <p:txBody>
          <a:bodyPr wrap="squar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2249</a:t>
            </a:r>
            <a:r>
              <a:rPr lang="en-US" sz="2800" dirty="0">
                <a:latin typeface="Boogaloo" panose="020B0604020202020204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274F50C-EF82-4120-B154-63926CAE46EC}"/>
              </a:ext>
            </a:extLst>
          </p:cNvPr>
          <p:cNvCxnSpPr>
            <a:cxnSpLocks/>
          </p:cNvCxnSpPr>
          <p:nvPr/>
        </p:nvCxnSpPr>
        <p:spPr>
          <a:xfrm>
            <a:off x="1927860" y="1365817"/>
            <a:ext cx="7636" cy="7460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1C64EA1-350B-4102-9430-439565F5BB18}"/>
              </a:ext>
            </a:extLst>
          </p:cNvPr>
          <p:cNvCxnSpPr>
            <a:cxnSpLocks/>
          </p:cNvCxnSpPr>
          <p:nvPr/>
        </p:nvCxnSpPr>
        <p:spPr>
          <a:xfrm flipV="1">
            <a:off x="1935486" y="1726612"/>
            <a:ext cx="716305" cy="31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F118E1E-3398-4D65-8583-93B2A7B29F74}"/>
              </a:ext>
            </a:extLst>
          </p:cNvPr>
          <p:cNvSpPr txBox="1"/>
          <p:nvPr/>
        </p:nvSpPr>
        <p:spPr>
          <a:xfrm>
            <a:off x="1935502" y="1726614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65E0DEA-92C9-41C3-B04C-88FBF7D399BD}"/>
              </a:ext>
            </a:extLst>
          </p:cNvPr>
          <p:cNvSpPr txBox="1"/>
          <p:nvPr/>
        </p:nvSpPr>
        <p:spPr>
          <a:xfrm>
            <a:off x="1387205" y="2145933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6B5797A-CC6B-4696-A9E5-EAA5303F33A9}"/>
              </a:ext>
            </a:extLst>
          </p:cNvPr>
          <p:cNvSpPr txBox="1"/>
          <p:nvPr/>
        </p:nvSpPr>
        <p:spPr>
          <a:xfrm>
            <a:off x="1569782" y="2651586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D9F08D7-C70A-402C-88B4-753C39E28C17}"/>
              </a:ext>
            </a:extLst>
          </p:cNvPr>
          <p:cNvSpPr txBox="1"/>
          <p:nvPr/>
        </p:nvSpPr>
        <p:spPr>
          <a:xfrm>
            <a:off x="1397878" y="1732872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58D54CD-579E-4270-B930-BED851FA61BF}"/>
              </a:ext>
            </a:extLst>
          </p:cNvPr>
          <p:cNvSpPr txBox="1"/>
          <p:nvPr/>
        </p:nvSpPr>
        <p:spPr>
          <a:xfrm>
            <a:off x="1219387" y="1732872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5514BCE-1F8C-47C3-9C82-57A801712441}"/>
              </a:ext>
            </a:extLst>
          </p:cNvPr>
          <p:cNvSpPr txBox="1"/>
          <p:nvPr/>
        </p:nvSpPr>
        <p:spPr>
          <a:xfrm>
            <a:off x="2294344" y="1723944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CD4B117-EC5E-4E54-B375-FDBED1FC7BC0}"/>
              </a:ext>
            </a:extLst>
          </p:cNvPr>
          <p:cNvSpPr txBox="1"/>
          <p:nvPr/>
        </p:nvSpPr>
        <p:spPr>
          <a:xfrm>
            <a:off x="1570320" y="2145933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CDEE450-1011-4ED8-9FE2-658D70D872D2}"/>
              </a:ext>
            </a:extLst>
          </p:cNvPr>
          <p:cNvSpPr txBox="1"/>
          <p:nvPr/>
        </p:nvSpPr>
        <p:spPr>
          <a:xfrm>
            <a:off x="2114914" y="1732872"/>
            <a:ext cx="363859" cy="523048"/>
          </a:xfrm>
          <a:prstGeom prst="rect">
            <a:avLst/>
          </a:prstGeom>
          <a:noFill/>
        </p:spPr>
        <p:txBody>
          <a:bodyPr wrap="none" lIns="91258" tIns="45629" rIns="91258" bIns="45629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4BE4B3F-7A89-4973-9064-2ADDB0CA8E13}"/>
              </a:ext>
            </a:extLst>
          </p:cNvPr>
          <p:cNvSpPr txBox="1"/>
          <p:nvPr/>
        </p:nvSpPr>
        <p:spPr>
          <a:xfrm>
            <a:off x="741520" y="130640"/>
            <a:ext cx="7960892" cy="807911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algn="ctr" defTabSz="685681">
              <a:buClrTx/>
            </a:pPr>
            <a:r>
              <a:rPr lang="en-US" sz="2400" b="1" u="sng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algn="ctr" defTabSz="685681">
              <a:buClrTx/>
            </a:pP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bốn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theo</a:t>
            </a:r>
            <a:r>
              <a:rPr lang="en-US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5" grpId="1"/>
      <p:bldP spid="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55"/>
          <p:cNvSpPr>
            <a:spLocks noChangeShapeType="1"/>
          </p:cNvSpPr>
          <p:nvPr/>
        </p:nvSpPr>
        <p:spPr bwMode="auto">
          <a:xfrm flipH="1">
            <a:off x="1633540" y="223842"/>
            <a:ext cx="6350" cy="7577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11267" name="Text Box 58"/>
          <p:cNvSpPr txBox="1">
            <a:spLocks noChangeArrowheads="1"/>
          </p:cNvSpPr>
          <p:nvPr/>
        </p:nvSpPr>
        <p:spPr bwMode="auto">
          <a:xfrm>
            <a:off x="1754188" y="11431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  <a:endParaRPr lang="en-US" altLang="vi-VN" sz="3600" b="1" kern="1200" dirty="0">
              <a:solidFill>
                <a:srgbClr val="00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68" name="Text Box 61"/>
          <p:cNvSpPr txBox="1">
            <a:spLocks noChangeArrowheads="1"/>
          </p:cNvSpPr>
          <p:nvPr/>
        </p:nvSpPr>
        <p:spPr bwMode="auto">
          <a:xfrm>
            <a:off x="1633538" y="545317"/>
            <a:ext cx="590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69" name="Text Box 65"/>
          <p:cNvSpPr txBox="1">
            <a:spLocks noChangeArrowheads="1"/>
          </p:cNvSpPr>
          <p:nvPr/>
        </p:nvSpPr>
        <p:spPr bwMode="auto">
          <a:xfrm>
            <a:off x="1838254" y="542935"/>
            <a:ext cx="909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121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0" name="Text Box 66"/>
          <p:cNvSpPr txBox="1">
            <a:spLocks noChangeArrowheads="1"/>
          </p:cNvSpPr>
          <p:nvPr/>
        </p:nvSpPr>
        <p:spPr bwMode="auto">
          <a:xfrm>
            <a:off x="511190" y="92054"/>
            <a:ext cx="1192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9365</a:t>
            </a:r>
            <a:endParaRPr lang="en-US" altLang="vi-VN" sz="3600" b="1" kern="1200" dirty="0">
              <a:solidFill>
                <a:srgbClr val="FF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450" y="812625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06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2" name="Text Box 75"/>
          <p:cNvSpPr txBox="1">
            <a:spLocks noChangeArrowheads="1"/>
          </p:cNvSpPr>
          <p:nvPr/>
        </p:nvSpPr>
        <p:spPr bwMode="auto">
          <a:xfrm>
            <a:off x="967829" y="1177146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05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3" name="Text Box 76"/>
          <p:cNvSpPr txBox="1">
            <a:spLocks noChangeArrowheads="1"/>
          </p:cNvSpPr>
          <p:nvPr/>
        </p:nvSpPr>
        <p:spPr bwMode="auto">
          <a:xfrm>
            <a:off x="1205760" y="1563522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4" name="Text Box 69"/>
          <p:cNvSpPr txBox="1">
            <a:spLocks noChangeArrowheads="1"/>
          </p:cNvSpPr>
          <p:nvPr/>
        </p:nvSpPr>
        <p:spPr bwMode="auto">
          <a:xfrm>
            <a:off x="512181" y="475872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03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275" name="Straight Connector 16"/>
          <p:cNvCxnSpPr>
            <a:cxnSpLocks noChangeShapeType="1"/>
          </p:cNvCxnSpPr>
          <p:nvPr/>
        </p:nvCxnSpPr>
        <p:spPr bwMode="auto">
          <a:xfrm>
            <a:off x="1654184" y="654897"/>
            <a:ext cx="1046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6" name="Line 55"/>
          <p:cNvSpPr>
            <a:spLocks noChangeShapeType="1"/>
          </p:cNvSpPr>
          <p:nvPr/>
        </p:nvSpPr>
        <p:spPr bwMode="auto">
          <a:xfrm>
            <a:off x="6124577" y="354568"/>
            <a:ext cx="0" cy="7676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Text Box 58"/>
          <p:cNvSpPr txBox="1">
            <a:spLocks noChangeArrowheads="1"/>
          </p:cNvSpPr>
          <p:nvPr/>
        </p:nvSpPr>
        <p:spPr bwMode="auto">
          <a:xfrm>
            <a:off x="6238875" y="144076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rPr>
              <a:t>4</a:t>
            </a:r>
            <a:endParaRPr lang="en-US" altLang="vi-VN" sz="3600" b="1" kern="1200" dirty="0">
              <a:solidFill>
                <a:srgbClr val="00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8" name="Text Box 65"/>
          <p:cNvSpPr txBox="1">
            <a:spLocks noChangeArrowheads="1"/>
          </p:cNvSpPr>
          <p:nvPr/>
        </p:nvSpPr>
        <p:spPr bwMode="auto">
          <a:xfrm>
            <a:off x="6199196" y="658426"/>
            <a:ext cx="909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562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79" name="Text Box 66"/>
          <p:cNvSpPr txBox="1">
            <a:spLocks noChangeArrowheads="1"/>
          </p:cNvSpPr>
          <p:nvPr/>
        </p:nvSpPr>
        <p:spPr bwMode="auto">
          <a:xfrm>
            <a:off x="4997459" y="173842"/>
            <a:ext cx="119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+mn-cs"/>
              </a:rPr>
              <a:t>2249</a:t>
            </a:r>
            <a:endParaRPr lang="en-US" altLang="vi-VN" sz="3600" b="1" kern="1200" dirty="0">
              <a:solidFill>
                <a:srgbClr val="FF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80" name="Text Box 69"/>
          <p:cNvSpPr txBox="1">
            <a:spLocks noChangeArrowheads="1"/>
          </p:cNvSpPr>
          <p:nvPr/>
        </p:nvSpPr>
        <p:spPr bwMode="auto">
          <a:xfrm>
            <a:off x="5471989" y="1002885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09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81" name="Text Box 75"/>
          <p:cNvSpPr txBox="1">
            <a:spLocks noChangeArrowheads="1"/>
          </p:cNvSpPr>
          <p:nvPr/>
        </p:nvSpPr>
        <p:spPr bwMode="auto">
          <a:xfrm>
            <a:off x="5718670" y="1348086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1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82" name="Text Box 69"/>
          <p:cNvSpPr txBox="1">
            <a:spLocks noChangeArrowheads="1"/>
          </p:cNvSpPr>
          <p:nvPr/>
        </p:nvSpPr>
        <p:spPr bwMode="auto">
          <a:xfrm>
            <a:off x="5225698" y="613831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6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24</a:t>
            </a:r>
            <a:endParaRPr lang="en-US" altLang="vi-VN" sz="3600" b="1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283" name="Straight Connector 25"/>
          <p:cNvCxnSpPr>
            <a:cxnSpLocks noChangeShapeType="1"/>
          </p:cNvCxnSpPr>
          <p:nvPr/>
        </p:nvCxnSpPr>
        <p:spPr bwMode="auto">
          <a:xfrm>
            <a:off x="6124577" y="710857"/>
            <a:ext cx="1046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61961" y="2175283"/>
            <a:ext cx="846772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Lưu ý: Ở lần chia đầu tiên, nếu lấy một chữ số ở số bị chia mà bé h</a:t>
            </a:r>
            <a:r>
              <a:rPr lang="vi-VN" altLang="en-US" sz="2800" b="1" kern="12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số chia thì ta phải lấy hai chữ số.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4" y="3108723"/>
            <a:ext cx="84486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800" b="1" kern="12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Số d</a:t>
            </a:r>
            <a:r>
              <a:rPr lang="vi-VN" altLang="en-US" sz="2800" b="1" kern="12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phải bé hơn số chia.</a:t>
            </a:r>
          </a:p>
        </p:txBody>
      </p:sp>
      <p:sp>
        <p:nvSpPr>
          <p:cNvPr id="29" name="Cloud Callout 28"/>
          <p:cNvSpPr>
            <a:spLocks noChangeArrowheads="1"/>
          </p:cNvSpPr>
          <p:nvPr/>
        </p:nvSpPr>
        <p:spPr bwMode="auto">
          <a:xfrm>
            <a:off x="1166245" y="2137769"/>
            <a:ext cx="7135813" cy="1941909"/>
          </a:xfrm>
          <a:prstGeom prst="cloudCallout">
            <a:avLst>
              <a:gd name="adj1" fmla="val -26324"/>
              <a:gd name="adj2" fmla="val 5969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1428" tIns="45714" rIns="91428" bIns="45714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 err="1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Hai</a:t>
            </a:r>
            <a:r>
              <a:rPr lang="en-US" altLang="vi-VN" sz="4000" b="1" kern="120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4000" b="1" kern="1200" dirty="0" err="1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phép</a:t>
            </a:r>
            <a:r>
              <a:rPr lang="en-US" altLang="vi-VN" sz="4000" b="1" kern="120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chia </a:t>
            </a:r>
            <a:r>
              <a:rPr lang="en-US" altLang="vi-VN" sz="4000" b="1" kern="1200" dirty="0" err="1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lang="en-US" altLang="vi-VN" sz="4000" b="1" kern="120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 err="1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có</a:t>
            </a:r>
            <a:r>
              <a:rPr lang="en-US" altLang="vi-VN" sz="4000" b="1" kern="120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4000" b="1" kern="1200" dirty="0" err="1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gì</a:t>
            </a:r>
            <a:r>
              <a:rPr lang="en-US" altLang="vi-VN" sz="4000" b="1" kern="120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4000" b="1" kern="1200" dirty="0" err="1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khác</a:t>
            </a:r>
            <a:r>
              <a:rPr lang="en-US" altLang="vi-VN" sz="4000" b="1" kern="120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4000" b="1" kern="1200" dirty="0" err="1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nhau</a:t>
            </a:r>
            <a:r>
              <a:rPr lang="en-US" altLang="vi-VN" sz="4000" b="1" kern="1200" dirty="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rPr>
              <a:t>?</a:t>
            </a:r>
            <a:endParaRPr lang="vi-VN" altLang="vi-VN" sz="4000" b="1" kern="1200" dirty="0">
              <a:solidFill>
                <a:srgbClr val="0000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673088"/>
            <a:ext cx="20955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336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310A15-117A-4873-A837-BB8E75EEC7B6}"/>
              </a:ext>
            </a:extLst>
          </p:cNvPr>
          <p:cNvSpPr/>
          <p:nvPr/>
        </p:nvSpPr>
        <p:spPr>
          <a:xfrm>
            <a:off x="1278296" y="1848437"/>
            <a:ext cx="6708723" cy="707763"/>
          </a:xfrm>
          <a:prstGeom prst="rect">
            <a:avLst/>
          </a:prstGeom>
          <a:noFill/>
        </p:spPr>
        <p:txBody>
          <a:bodyPr wrap="square" lIns="91306" tIns="45653" rIns="91306" bIns="45653">
            <a:spAutoFit/>
          </a:bodyPr>
          <a:lstStyle/>
          <a:p>
            <a:pPr algn="ctr" defTabSz="912893">
              <a:buClrTx/>
            </a:pPr>
            <a:r>
              <a:rPr lang="en-US" sz="4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LUYỆN TẬP, THỰC HÀNH </a:t>
            </a:r>
          </a:p>
        </p:txBody>
      </p:sp>
    </p:spTree>
    <p:extLst>
      <p:ext uri="{BB962C8B-B14F-4D97-AF65-F5344CB8AC3E}">
        <p14:creationId xmlns:p14="http://schemas.microsoft.com/office/powerpoint/2010/main" val="2747754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0638" y="1375408"/>
            <a:ext cx="4648200" cy="49227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600" b="1" u="sng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itchFamily="18" charset="0"/>
              </a:rPr>
              <a:t>Bài</a:t>
            </a:r>
            <a:r>
              <a:rPr lang="en-US" altLang="en-US" sz="26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itchFamily="18" charset="0"/>
              </a:rPr>
              <a:t> 1</a:t>
            </a:r>
            <a:r>
              <a:rPr lang="en-US" altLang="en-US" sz="2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itchFamily="18" charset="0"/>
              </a:rPr>
              <a:t>: </a:t>
            </a:r>
            <a:r>
              <a:rPr lang="en-US" altLang="en-US" sz="2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Times New Roman" pitchFamily="18" charset="0"/>
              </a:rPr>
              <a:t>Tính</a:t>
            </a:r>
            <a:endParaRPr lang="en-US" altLang="en-US" sz="2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07923" y="2000279"/>
            <a:ext cx="13716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2469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600200" y="1943129"/>
            <a:ext cx="838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371600" y="2097887"/>
            <a:ext cx="20004" cy="7667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371600" y="2424113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640509" y="2066759"/>
            <a:ext cx="1295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6487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876800" y="2000279"/>
            <a:ext cx="838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648200" y="2150270"/>
            <a:ext cx="12312" cy="7143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660512" y="2485443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845565" y="2057429"/>
            <a:ext cx="1295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4159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932560" y="1972286"/>
            <a:ext cx="838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7844348" y="2109788"/>
            <a:ext cx="3369" cy="81799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7823732" y="2457574"/>
            <a:ext cx="937737" cy="714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8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62269" y="2376515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783503" y="2393183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021628" y="2368181"/>
            <a:ext cx="6096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79930" y="2343179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06749" y="2343179"/>
            <a:ext cx="3810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712542" y="3010538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08167" y="2654513"/>
            <a:ext cx="6096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76586" y="2682506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949079" y="3000818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934404" y="3384809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550564" y="2376515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641850" y="2433665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5053947" y="2432474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5277872" y="2432474"/>
            <a:ext cx="6096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3630984" y="2423171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832403" y="2417414"/>
            <a:ext cx="3810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070951" y="2792705"/>
            <a:ext cx="46452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278102" y="3149533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7847718" y="2455292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8271826" y="2448149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235838" y="2431631"/>
            <a:ext cx="3810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7484958" y="2837332"/>
            <a:ext cx="40873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7229934" y="2835541"/>
            <a:ext cx="5334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8057232" y="2457479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3864770" y="2778808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4044934" y="3149531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4267960" y="3498605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858138" y="2427908"/>
            <a:ext cx="4572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7031497" y="2434915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7496476" y="3212195"/>
            <a:ext cx="304800" cy="58460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58" tIns="45629" rIns="91258" bIns="4562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684248" y="127193"/>
            <a:ext cx="8077200" cy="4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8" tIns="45629" rIns="91258" bIns="4562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Thứ</a:t>
            </a:r>
            <a:r>
              <a:rPr 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sz="26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ba</a:t>
            </a:r>
            <a:r>
              <a:rPr 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, </a:t>
            </a:r>
            <a:r>
              <a:rPr 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ngày</a:t>
            </a:r>
            <a:r>
              <a:rPr 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vi-VN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1</a:t>
            </a:r>
            <a:r>
              <a:rPr 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5 </a:t>
            </a:r>
            <a:r>
              <a:rPr 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tháng</a:t>
            </a:r>
            <a:r>
              <a:rPr 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2 </a:t>
            </a:r>
            <a:r>
              <a:rPr 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năm</a:t>
            </a:r>
            <a:r>
              <a:rPr 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202</a:t>
            </a:r>
            <a:r>
              <a:rPr lang="vi-VN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2</a:t>
            </a:r>
            <a:endPara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382572" y="560662"/>
            <a:ext cx="8761432" cy="89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8" tIns="45629" rIns="91258" bIns="4562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600" b="1" u="sng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Toán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Chia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bốn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cho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một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(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tiếp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theo</a:t>
            </a:r>
            <a:r>
              <a:rPr lang="en-US" alt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501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  <p:bldP spid="29708" grpId="0"/>
      <p:bldP spid="29709" grpId="0"/>
      <p:bldP spid="29712" grpId="0"/>
      <p:bldP spid="29713" grpId="0"/>
      <p:bldP spid="29716" grpId="0"/>
      <p:bldP spid="29717" grpId="0"/>
      <p:bldP spid="29718" grpId="0"/>
      <p:bldP spid="29720" grpId="0"/>
      <p:bldP spid="29721" grpId="0"/>
      <p:bldP spid="29722" grpId="0"/>
      <p:bldP spid="29723" grpId="0"/>
      <p:bldP spid="29725" grpId="0"/>
      <p:bldP spid="29726" grpId="0"/>
      <p:bldP spid="29727" grpId="0"/>
      <p:bldP spid="29728" grpId="0"/>
      <p:bldP spid="29729" grpId="0"/>
      <p:bldP spid="29731" grpId="0"/>
      <p:bldP spid="29733" grpId="0"/>
      <p:bldP spid="29738" grpId="0"/>
      <p:bldP spid="29739" grpId="0"/>
      <p:bldP spid="29742" grpId="0"/>
      <p:bldP spid="29744" grpId="0"/>
      <p:bldP spid="29745" grpId="0"/>
      <p:bldP spid="29748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381000" y="1022830"/>
            <a:ext cx="8839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32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vi-VN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B</a:t>
            </a:r>
            <a:r>
              <a:rPr lang="vi-VN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i 2:</a:t>
            </a:r>
            <a:r>
              <a:rPr lang="vi-VN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vi-VN" altLang="vi-VN" sz="2400" b="1" kern="1200" dirty="0">
                <a:latin typeface="Times New Roman" pitchFamily="18" charset="0"/>
                <a:ea typeface="+mn-ea"/>
                <a:cs typeface="+mn-cs"/>
              </a:rPr>
              <a:t>Người ta lắp bánh xe v</a:t>
            </a:r>
            <a:r>
              <a:rPr lang="vi-VN" altLang="vi-VN" sz="24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kern="1200" dirty="0">
                <a:latin typeface="Times New Roman" pitchFamily="18" charset="0"/>
                <a:ea typeface="+mn-ea"/>
                <a:cs typeface="+mn-cs"/>
              </a:rPr>
              <a:t>o ô tô, mỗi ô tô cần phải lắp 4 bánh xe. Hỏi có 1250 bánh xe thì lắp đư­</a:t>
            </a:r>
            <a:r>
              <a:rPr lang="en-US" altLang="vi-VN" sz="2400" b="1" kern="1200" dirty="0">
                <a:latin typeface="Times New Roman" pitchFamily="18" charset="0"/>
                <a:ea typeface="+mn-ea"/>
                <a:cs typeface="+mn-cs"/>
              </a:rPr>
              <a:t>ợ</a:t>
            </a:r>
            <a:r>
              <a:rPr lang="vi-VN" altLang="vi-VN" sz="2400" b="1" kern="1200" dirty="0">
                <a:latin typeface="Times New Roman" pitchFamily="18" charset="0"/>
                <a:ea typeface="+mn-ea"/>
                <a:cs typeface="+mn-cs"/>
              </a:rPr>
              <a:t>c nhiều nhất bao nhiêu ô tô như thế v</a:t>
            </a:r>
            <a:r>
              <a:rPr lang="vi-VN" altLang="vi-VN" sz="24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kern="1200" dirty="0">
                <a:latin typeface="Times New Roman" pitchFamily="18" charset="0"/>
                <a:ea typeface="+mn-ea"/>
                <a:cs typeface="+mn-cs"/>
              </a:rPr>
              <a:t> thừa mấy bánh xe?</a:t>
            </a:r>
            <a:endParaRPr lang="en-US" altLang="vi-VN" sz="2400" b="1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289828" y="2360787"/>
            <a:ext cx="525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B</a:t>
            </a:r>
            <a:r>
              <a:rPr lang="vi-VN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i giải</a:t>
            </a:r>
            <a:r>
              <a:rPr lang="en-US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  <a:endParaRPr lang="vi-VN" altLang="vi-VN" sz="2400" b="1" u="sng" kern="1200" dirty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Thực hiện phép chia: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                    </a:t>
            </a:r>
            <a:r>
              <a:rPr lang="vi-VN" altLang="vi-VN" sz="2400" kern="1200" dirty="0">
                <a:latin typeface="Times New Roman" pitchFamily="18" charset="0"/>
                <a:ea typeface="+mn-ea"/>
                <a:cs typeface="+mn-cs"/>
              </a:rPr>
              <a:t>1250</a:t>
            </a:r>
            <a:r>
              <a:rPr lang="en-US" altLang="vi-VN" sz="2400" kern="1200" dirty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vi-VN" altLang="vi-VN" sz="2400" kern="1200" dirty="0">
                <a:latin typeface="Times New Roman" pitchFamily="18" charset="0"/>
                <a:ea typeface="+mn-ea"/>
                <a:cs typeface="+mn-cs"/>
              </a:rPr>
              <a:t> :</a:t>
            </a:r>
            <a:r>
              <a:rPr lang="en-US" altLang="vi-VN" sz="2400" kern="1200" dirty="0">
                <a:latin typeface="Times New Roman" pitchFamily="18" charset="0"/>
                <a:ea typeface="+mn-ea"/>
                <a:cs typeface="+mn-cs"/>
              </a:rPr>
              <a:t> 4 </a:t>
            </a:r>
            <a:r>
              <a:rPr lang="vi-VN" altLang="vi-VN" sz="2400" kern="1200" dirty="0">
                <a:latin typeface="Times New Roman" pitchFamily="18" charset="0"/>
                <a:ea typeface="+mn-ea"/>
                <a:cs typeface="+mn-cs"/>
              </a:rPr>
              <a:t>=</a:t>
            </a:r>
            <a:endParaRPr lang="en-US" altLang="vi-VN" sz="24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810015" y="3467414"/>
            <a:ext cx="5387975" cy="163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Vậy 1250 bánh xe lắp được nhiều nhất 312 xe v</a:t>
            </a:r>
            <a:r>
              <a:rPr lang="vi-VN" altLang="vi-VN" sz="24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lang="vi-VN" altLang="vi-VN" sz="2400" b="1" kern="1200" dirty="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rPr>
              <a:t> còn thừa 2 bánh xe.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Đáp số</a:t>
            </a:r>
            <a:r>
              <a:rPr lang="vi-VN" altLang="vi-VN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vi-VN" altLang="vi-VN" sz="2400" kern="1200" dirty="0">
                <a:latin typeface="Times New Roman" pitchFamily="18" charset="0"/>
                <a:ea typeface="+mn-ea"/>
                <a:cs typeface="+mn-cs"/>
              </a:rPr>
              <a:t>312 xe</a:t>
            </a:r>
            <a:r>
              <a:rPr lang="en-US" altLang="vi-VN" sz="2400" kern="1200" dirty="0"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vi-VN" altLang="vi-VN" sz="2400" kern="1200" dirty="0">
                <a:latin typeface="Times New Roman" pitchFamily="18" charset="0"/>
                <a:ea typeface="+mn-ea"/>
                <a:cs typeface="+mn-cs"/>
              </a:rPr>
              <a:t> thừa 2 bánh xe. </a:t>
            </a:r>
            <a:endParaRPr lang="en-US" altLang="vi-VN" sz="2400" kern="1200" dirty="0">
              <a:latin typeface="Times New Roman" pitchFamily="18" charset="0"/>
              <a:ea typeface="+mn-ea"/>
              <a:cs typeface="+mn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vi-VN" b="1" u="sng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072462" y="3090450"/>
            <a:ext cx="212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vi-VN" sz="2400" kern="1200" dirty="0">
                <a:latin typeface="Times New Roman" pitchFamily="18" charset="0"/>
                <a:ea typeface="+mn-ea"/>
                <a:cs typeface="+mn-cs"/>
              </a:rPr>
              <a:t>312 (dư 2)</a:t>
            </a:r>
            <a:endParaRPr lang="en-US" altLang="vi-VN" sz="24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49688" y="2400300"/>
            <a:ext cx="0" cy="2228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3847" y="3216824"/>
            <a:ext cx="34692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: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lắp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1ô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tô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1250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... ô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: ...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31864" y="2681672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u="sng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Tóm</a:t>
            </a:r>
            <a:r>
              <a:rPr lang="en-US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u="sng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tắt</a:t>
            </a:r>
            <a:r>
              <a:rPr lang="en-US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82568" y="278023"/>
            <a:ext cx="8761432" cy="89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8" tIns="45629" rIns="91258" bIns="45629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600" b="1" u="sng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Toán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: </a:t>
            </a:r>
            <a:endParaRPr lang="en-US" altLang="en-US" sz="2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   Chia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bốn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cho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có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một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chữ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số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(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tiếp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theo</a:t>
            </a:r>
            <a:r>
              <a:rPr lang="en-US" altLang="en-US" sz="2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+mn-ea"/>
                <a:cs typeface="+mn-cs"/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726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32.6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31.0|12.4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 Elementary Education by Slidesgo">
  <a:themeElements>
    <a:clrScheme name="Simple Light">
      <a:dk1>
        <a:srgbClr val="80B6AC"/>
      </a:dk1>
      <a:lt1>
        <a:srgbClr val="F2F2E9"/>
      </a:lt1>
      <a:dk2>
        <a:srgbClr val="6E61A7"/>
      </a:dk2>
      <a:lt2>
        <a:srgbClr val="F27573"/>
      </a:lt2>
      <a:accent1>
        <a:srgbClr val="FF9C5D"/>
      </a:accent1>
      <a:accent2>
        <a:srgbClr val="FFD966"/>
      </a:accent2>
      <a:accent3>
        <a:srgbClr val="CFE26B"/>
      </a:accent3>
      <a:accent4>
        <a:srgbClr val="97D8CC"/>
      </a:accent4>
      <a:accent5>
        <a:srgbClr val="FC5E8F"/>
      </a:accent5>
      <a:accent6>
        <a:srgbClr val="F481A2"/>
      </a:accent6>
      <a:hlink>
        <a:srgbClr val="F275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84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774</Words>
  <Application>Microsoft Office PowerPoint</Application>
  <PresentationFormat>On-screen Show (16:9)</PresentationFormat>
  <Paragraphs>158</Paragraphs>
  <Slides>15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Arial</vt:lpstr>
      <vt:lpstr>Manjari</vt:lpstr>
      <vt:lpstr>Calibri Light</vt:lpstr>
      <vt:lpstr>Calibri</vt:lpstr>
      <vt:lpstr>HP001 5 hàng</vt:lpstr>
      <vt:lpstr>Times New Roman</vt:lpstr>
      <vt:lpstr>Wingdings 2</vt:lpstr>
      <vt:lpstr>.VnTime</vt:lpstr>
      <vt:lpstr>Boogaloo</vt:lpstr>
      <vt:lpstr>Constantia</vt:lpstr>
      <vt:lpstr>Fun Elementary Education by Slidesgo</vt:lpstr>
      <vt:lpstr>2_Default Design</vt:lpstr>
      <vt:lpstr>5_Office Theme</vt:lpstr>
      <vt:lpstr>7_Office Theme</vt:lpstr>
      <vt:lpstr>2_Office Theme</vt:lpstr>
      <vt:lpstr>Office Theme</vt:lpstr>
      <vt:lpstr>3_Default Design</vt:lpstr>
      <vt:lpstr>Flow</vt:lpstr>
      <vt:lpstr>8_Office Theme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bạn đến với buổi học ngày hôm nay</dc:title>
  <dc:creator>USER</dc:creator>
  <cp:lastModifiedBy>Windows User</cp:lastModifiedBy>
  <cp:revision>112</cp:revision>
  <dcterms:modified xsi:type="dcterms:W3CDTF">2022-02-13T03:04:39Z</dcterms:modified>
</cp:coreProperties>
</file>