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4032" r:id="rId2"/>
    <p:sldMasterId id="2147484034" r:id="rId3"/>
    <p:sldMasterId id="2147484036" r:id="rId4"/>
    <p:sldMasterId id="2147484038" r:id="rId5"/>
    <p:sldMasterId id="2147484040" r:id="rId6"/>
    <p:sldMasterId id="2147484145" r:id="rId7"/>
    <p:sldMasterId id="2147484157" r:id="rId8"/>
    <p:sldMasterId id="2147484170" r:id="rId9"/>
    <p:sldMasterId id="2147484183" r:id="rId10"/>
  </p:sldMasterIdLst>
  <p:sldIdLst>
    <p:sldId id="400" r:id="rId11"/>
    <p:sldId id="396" r:id="rId12"/>
    <p:sldId id="290" r:id="rId13"/>
    <p:sldId id="276" r:id="rId14"/>
    <p:sldId id="296" r:id="rId15"/>
    <p:sldId id="291" r:id="rId16"/>
    <p:sldId id="292" r:id="rId17"/>
    <p:sldId id="293" r:id="rId18"/>
    <p:sldId id="406" r:id="rId19"/>
    <p:sldId id="398" r:id="rId20"/>
    <p:sldId id="401" r:id="rId21"/>
    <p:sldId id="399" r:id="rId22"/>
    <p:sldId id="402" r:id="rId23"/>
    <p:sldId id="404" r:id="rId24"/>
    <p:sldId id="403" r:id="rId25"/>
    <p:sldId id="395" r:id="rId26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5F190"/>
    <a:srgbClr val="3EF04B"/>
    <a:srgbClr val="FF6699"/>
    <a:srgbClr val="5F5F5F"/>
    <a:srgbClr val="808080"/>
    <a:srgbClr val="8000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1" autoAdjust="0"/>
    <p:restoredTop sz="96569" autoAdjust="0"/>
  </p:normalViewPr>
  <p:slideViewPr>
    <p:cSldViewPr>
      <p:cViewPr varScale="1">
        <p:scale>
          <a:sx n="87" d="100"/>
          <a:sy n="87" d="100"/>
        </p:scale>
        <p:origin x="112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0C85B6-409B-4475-B351-406E4F66BC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4DBD00-DA9C-4234-B242-8183E792A9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C472D9-8950-4D6B-AAB0-7E6BCB5BD5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EECA5-A7F2-4F00-BA2F-3081CDB03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86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B0951D-EBA7-47A1-A388-3EC621280E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EFE814-4E27-4FE6-9F1F-2ED7360A3A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0794A1-AA15-4EF6-A8FE-1793CF2ED5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67529-667C-4F71-8D2A-07DF2576E3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73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89EAFE-C1DA-4CF9-911E-E1A2028047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78EA9E-AAFF-4BB7-94A3-6C04CF6962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DAA6E1-8410-4539-97A1-A6ED150755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280E9-3F04-4DE2-A400-B0CE339F16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701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7B7932D-9566-488C-A973-848600CB3B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00BDF2C-DEBF-45FD-96C6-856BA052AF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C981860-90EC-494C-98C8-6898E7F46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ED5DE-842A-40D9-8527-8570F49D3C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695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A69185-AE0E-405A-A41B-99F29F8682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16A34C-56B0-4EBA-938B-0FD37BD3A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524324-9434-40B5-AE57-410DCCC93E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18FC5-E06E-445C-9AAB-E23B96DE8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880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8F1DFACC-5C2C-416C-8471-258D44DA7687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1C796BE7-A875-486D-BE8E-E53E24B87FAC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94AD09E4-FB51-457D-A6EE-A2F3B3AD29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3B4DB8A6-57F3-441D-9154-F63EF7FC3E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CF94CE94-FD59-4944-95B8-EFD09B44F0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E4A1833B-A9E3-42FA-ABBE-73A4000B7FE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80911DF5-275F-48AE-AE55-6FD2B2CCAA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5DAF8CC7-5AF3-401A-AB82-6A60474362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7020DE04-2225-45CA-B8CB-E73D555DA4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FAD345C8-8B85-4263-B324-78CCD82584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E60A7B52-C198-43BA-8216-10F8C5B3B3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4D1501B5-9935-4A31-BCDE-FAF8E8CFFE49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5441C960-7107-4CB7-8FC6-9E9FD984E71F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ACB49D64-5FA8-4DAF-A246-0C08BA6883B8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109E1771-CAC8-4F90-92A2-83C035B96FFE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E12AD3C6-472E-4880-97FB-AA73C15A250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CA4CF943-242F-4E4C-BF34-DE51BEB042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DF1A5FE4-534B-4E82-BEF9-902D450E51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78E5FDE1-8280-43ED-B3EE-2EA016E26B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CDF475DE-FFEC-44F9-9101-E97AF0A3F2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1C81B090-8943-4F9E-98C4-FE5D11CC92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21A91E6A-352C-4C2A-A520-556CC84731ED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7B71594D-6C08-4D4C-8750-C56C60F77B4E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A37A6D16-21A3-40A6-A447-F977B806AE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271B2F20-17B2-48FE-97CA-7006951F70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06AC4A95-F723-4518-9775-3F15E4959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62D14-DEA7-4877-95E3-0D66794880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12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C4E6AC3-ABEA-4414-9A7D-E1D5F067E893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737C5EC-9612-41C8-AC1E-1A9B66E013D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D0490A1F-9433-43DD-BFFA-0BCDAF876E5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915C3DF-8443-4B4E-B867-A987FCAB5D7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7FD9BC8-F939-457E-80D8-4019A99BF4A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FC89914-17D8-4F98-9054-8CA9335532C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E171AA3-CE17-450E-A282-3C4F62E4D77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343E9CB-F43F-4508-905D-6169B08C21E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D09D56A-C23D-4F8E-BA69-904CDF7EE59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62B7CC0-2152-4AB2-98BA-1F233A6C3BF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B20CC2E-0B84-4382-B2B9-C7028BDB836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A5B8759-FB6F-447D-BBD6-5AF119F439C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B407E2A-4E9C-4D2D-A6C8-B9A9893F21A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CBA195C-7E23-45D6-8A9E-1E1D496F6FA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1743BD7-EC06-428E-B272-D0DE52EF52A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B5B577A-0B09-490F-845C-4047B8F4A22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385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5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EF59B048-A38C-469F-A362-50DFFD39C8E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55AF1D76-6837-4954-B138-092017003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B6931822-591B-4F91-86AE-17AD7E4C5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75BD8-B0F0-40DA-92E6-F98EAD72F2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60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EA2968A-F667-4529-A3C8-5A96673A88E3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EFD2C852-D0DC-4324-BBC6-E4415251D6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AD68277F-484A-46F8-9A5E-5DBB6E98DA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4F42DC76-DCF2-4C4A-A532-305B9D6E7739}"/>
              </a:ext>
            </a:extLst>
          </p:cNvPr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BD57DEF0-D613-4F98-B501-73EAB536E753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DAC7955-8BF9-4F9E-913B-EBD9C1D460F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6878DB3D-8BDE-4C3A-9CB5-FB0EEA3A45C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4A6BA43C-9E38-4DAC-8992-4D450CBE338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8C68C03D-DCC1-4CE5-89B5-2381E7338A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52713652-B949-4FE0-B0B9-5401A06C513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235926CB-082E-4557-9333-90403F6FFFF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E22A7325-2094-4F59-8BBA-6724A979C69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5973569E-5E9E-4EB3-96BF-36E955C2065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DD1E9710-2CC5-4738-8085-827FBA5F55D2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06C553F-D048-4088-BF92-7C87BC0DD1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57F55FD-A094-4AE5-A23D-DFF96DADA3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AA24D72C-141B-41A6-A4BA-164AB1E62B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9B280000-AC42-487C-A485-313D11C08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00F6DE5A-035F-4280-8DCB-A123656863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24BF2613-8F0A-4C58-BFBF-C14AAD2914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17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717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6DD6B4DA-486A-476B-BDE5-56D7C02FBC5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D8F23A65-457A-4531-A882-D2CD3BD698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C43F5B-6CD1-44B8-BAF1-95F55DCD3D6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BE8D9974-B814-4C27-A4C4-BBFBD22E6DE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64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B00D3640-8B29-4976-94E8-C850F902B3C2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03F7EB7-23C9-4325-A6E5-D28011721FDF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67914BCE-1EDD-427E-AEF4-8DA04436A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C6BD961-B083-41E9-BCCE-FFA4A58845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2B74ED7-38F6-4FE6-A84C-2C9D451A43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04F56F7D-9B3B-45B0-A6A3-24F2A0555E9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85F35285-8F00-4C7D-8D61-E94527EA22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E95FB701-A41D-4360-8EA7-899AE0A3BA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22DD5AFA-2025-47A7-A661-F64079C497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6F73782E-1D49-4689-A3FB-C3B80BCD78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92A3C9CE-AEAE-42A6-8A18-DAA55B8223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9AA859CC-C8C3-425A-BDD8-0AD44FDC3C14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2B77B308-F3D2-4E91-901C-8EAB34FED028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639007B1-5C3F-489C-9C81-E812B7FE8701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78B0F6DA-6EC5-4F9D-97EB-C72B41DCE025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7FAD39B9-76BB-4403-8AF2-506285B8BA4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2A873EC1-96CD-4229-845D-3F878470B8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27F620D1-37B2-439D-BDB0-106115A664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12671611-C878-4D30-B5F7-C88F9B692A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503108F8-9756-4198-AC6B-5EAA97AF7C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30F6FF1D-EA6C-4845-BFFA-800B5CB516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8ABDCEDC-8C24-4688-95DC-6D29705E2A7B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E076C161-91D8-4797-B775-1CDE3B6C15A1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9AB3D852-3933-405F-89EC-AB1A62DA64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6F21A9D2-78A3-410F-9AAE-97EF96854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A8FD1C0-9BB6-47E7-8DF7-BB7F21474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3B98C-B081-4720-A926-386591E339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583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04970EA-A51F-467B-99F6-FD0F1F48615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D70EFCB9-A6D8-4144-8DB6-9233881B34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921C4A9F-0FE0-4A60-A3B7-5B1BEC886FC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48313890-B689-46A9-B626-FC0E120D15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F0052215-E8CE-4FFC-94E6-19C1A43C60A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6C7342AA-8527-4D34-BC7C-46BB53FF1F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2A0BCAEE-A701-4346-BB51-E7D928AC182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8BB3AF5A-778D-423B-AA0D-09DA3825B9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669B851B-3E2A-4484-84F9-0ADFB6BC29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49C983F0-BBB3-4BF5-BE57-678B770768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0208DA94-A41E-43AF-AABA-96FA91A77F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EB2FDBCC-140C-4E79-A815-6772C8D14E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469A9B52-583E-4585-A8FA-D4F1CE6EFC5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D0DC8540-597F-4AE5-9E5A-3B5B130077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730EAFE1-F37A-46AC-A467-A907EEE58F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7D57DF15-6DD3-4278-9F97-FCBE368ADA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991DDBD2-8359-49A3-B889-61B214639E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4E844518-DF93-4F41-9F8D-149D3C4DD5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489D938C-DEA5-4C7A-AA1B-7C72A26CDF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D6970BC5-A5F6-4C0E-B412-AB6C3890CBA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BA6C0CDD-4658-418F-81A5-1EC04B9E31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378205D6-1BAE-4251-B729-20DD23B3B1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1267C598-3F27-437C-BD6C-78AF401DA2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0060711C-5D8B-43EE-8821-185B80BEF9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599C4EF5-8020-44C0-A7EB-7854CCC5BB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DE06785F-8225-41D8-A022-4028344E5D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69697CDF-7B42-4A21-816F-E425948E0F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92E671D5-44F8-4058-96F6-0B82A69C4E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2" name="Group 30">
                <a:extLst>
                  <a:ext uri="{FF2B5EF4-FFF2-40B4-BE49-F238E27FC236}">
                    <a16:creationId xmlns:a16="http://schemas.microsoft.com/office/drawing/2014/main" id="{F71E2B1A-163A-4857-9057-5439236F18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>
                  <a:extLst>
                    <a:ext uri="{FF2B5EF4-FFF2-40B4-BE49-F238E27FC236}">
                      <a16:creationId xmlns:a16="http://schemas.microsoft.com/office/drawing/2014/main" id="{71F60F37-7CDA-4980-BC22-9F3F8B9404E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Freeform 32">
                  <a:extLst>
                    <a:ext uri="{FF2B5EF4-FFF2-40B4-BE49-F238E27FC236}">
                      <a16:creationId xmlns:a16="http://schemas.microsoft.com/office/drawing/2014/main" id="{D8060CA3-FEC4-427D-88D0-655A43FA73A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Freeform 33">
                  <a:extLst>
                    <a:ext uri="{FF2B5EF4-FFF2-40B4-BE49-F238E27FC236}">
                      <a16:creationId xmlns:a16="http://schemas.microsoft.com/office/drawing/2014/main" id="{3F4630BE-0572-4F16-BFA7-FDB0FE7329A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Freeform 34">
                  <a:extLst>
                    <a:ext uri="{FF2B5EF4-FFF2-40B4-BE49-F238E27FC236}">
                      <a16:creationId xmlns:a16="http://schemas.microsoft.com/office/drawing/2014/main" id="{EAB23D60-21C7-44EA-92C5-50FF7AD4164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Freeform 35">
                  <a:extLst>
                    <a:ext uri="{FF2B5EF4-FFF2-40B4-BE49-F238E27FC236}">
                      <a16:creationId xmlns:a16="http://schemas.microsoft.com/office/drawing/2014/main" id="{9002D694-8FA2-428B-91B6-467F880DB3C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Freeform 36">
                  <a:extLst>
                    <a:ext uri="{FF2B5EF4-FFF2-40B4-BE49-F238E27FC236}">
                      <a16:creationId xmlns:a16="http://schemas.microsoft.com/office/drawing/2014/main" id="{C65611DA-E65A-4259-BD5B-0B5C637C31E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Freeform 37">
                  <a:extLst>
                    <a:ext uri="{FF2B5EF4-FFF2-40B4-BE49-F238E27FC236}">
                      <a16:creationId xmlns:a16="http://schemas.microsoft.com/office/drawing/2014/main" id="{E59DC20E-8D08-4375-9024-B178F3A883C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Freeform 38">
                  <a:extLst>
                    <a:ext uri="{FF2B5EF4-FFF2-40B4-BE49-F238E27FC236}">
                      <a16:creationId xmlns:a16="http://schemas.microsoft.com/office/drawing/2014/main" id="{E12C689E-388F-49FE-A3A8-D16A9D83BB4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Freeform 39">
                  <a:extLst>
                    <a:ext uri="{FF2B5EF4-FFF2-40B4-BE49-F238E27FC236}">
                      <a16:creationId xmlns:a16="http://schemas.microsoft.com/office/drawing/2014/main" id="{ACF87D3A-633A-4A29-9737-B55F1B982D5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Freeform 40">
                  <a:extLst>
                    <a:ext uri="{FF2B5EF4-FFF2-40B4-BE49-F238E27FC236}">
                      <a16:creationId xmlns:a16="http://schemas.microsoft.com/office/drawing/2014/main" id="{B2E854BA-3E90-4BA4-B588-9C92B596075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Freeform 41">
                  <a:extLst>
                    <a:ext uri="{FF2B5EF4-FFF2-40B4-BE49-F238E27FC236}">
                      <a16:creationId xmlns:a16="http://schemas.microsoft.com/office/drawing/2014/main" id="{3E7829FA-A526-4638-8F4E-CCC686174A8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Freeform 42">
                  <a:extLst>
                    <a:ext uri="{FF2B5EF4-FFF2-40B4-BE49-F238E27FC236}">
                      <a16:creationId xmlns:a16="http://schemas.microsoft.com/office/drawing/2014/main" id="{7CDF2531-F6E0-420B-AFF0-4C008744223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Freeform 43">
                  <a:extLst>
                    <a:ext uri="{FF2B5EF4-FFF2-40B4-BE49-F238E27FC236}">
                      <a16:creationId xmlns:a16="http://schemas.microsoft.com/office/drawing/2014/main" id="{368F4AAE-A45A-4CBD-8031-FB20A790CE5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Freeform 44">
                  <a:extLst>
                    <a:ext uri="{FF2B5EF4-FFF2-40B4-BE49-F238E27FC236}">
                      <a16:creationId xmlns:a16="http://schemas.microsoft.com/office/drawing/2014/main" id="{71358DD0-9402-4FE0-A726-CF10442481B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Freeform 45">
                  <a:extLst>
                    <a:ext uri="{FF2B5EF4-FFF2-40B4-BE49-F238E27FC236}">
                      <a16:creationId xmlns:a16="http://schemas.microsoft.com/office/drawing/2014/main" id="{1C6DC20A-A4BE-45C3-9478-95942B5298B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3" name="Group 46">
                <a:extLst>
                  <a:ext uri="{FF2B5EF4-FFF2-40B4-BE49-F238E27FC236}">
                    <a16:creationId xmlns:a16="http://schemas.microsoft.com/office/drawing/2014/main" id="{DE28A706-F26A-4A63-AB43-DE5F0B82F1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9E761767-684C-41BE-B01B-D80E2C26CE6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3 w 305"/>
                    <a:gd name="T1" fmla="*/ 428 h 426"/>
                    <a:gd name="T2" fmla="*/ 307 w 305"/>
                    <a:gd name="T3" fmla="*/ 42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3 w 305"/>
                    <a:gd name="T9" fmla="*/ 428 h 426"/>
                    <a:gd name="T10" fmla="*/ 283 w 305"/>
                    <a:gd name="T11" fmla="*/ 428 h 426"/>
                    <a:gd name="T12" fmla="*/ 283 w 305"/>
                    <a:gd name="T13" fmla="*/ 42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9DD07A4E-28EA-4589-9730-3756F597035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8 h 486"/>
                    <a:gd name="T2" fmla="*/ 48 w 347"/>
                    <a:gd name="T3" fmla="*/ 488 h 486"/>
                    <a:gd name="T4" fmla="*/ 349 w 347"/>
                    <a:gd name="T5" fmla="*/ 72 h 486"/>
                    <a:gd name="T6" fmla="*/ 349 w 347"/>
                    <a:gd name="T7" fmla="*/ 0 h 486"/>
                    <a:gd name="T8" fmla="*/ 0 w 347"/>
                    <a:gd name="T9" fmla="*/ 488 h 486"/>
                    <a:gd name="T10" fmla="*/ 24 w 347"/>
                    <a:gd name="T11" fmla="*/ 488 h 486"/>
                    <a:gd name="T12" fmla="*/ 24 w 347"/>
                    <a:gd name="T13" fmla="*/ 48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49">
                <a:extLst>
                  <a:ext uri="{FF2B5EF4-FFF2-40B4-BE49-F238E27FC236}">
                    <a16:creationId xmlns:a16="http://schemas.microsoft.com/office/drawing/2014/main" id="{B0878F18-F934-4FD8-A1C8-7521CA3848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>
                  <a:extLst>
                    <a:ext uri="{FF2B5EF4-FFF2-40B4-BE49-F238E27FC236}">
                      <a16:creationId xmlns:a16="http://schemas.microsoft.com/office/drawing/2014/main" id="{C9A81608-DCBC-4921-B219-7E72C665477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Freeform 51">
                  <a:extLst>
                    <a:ext uri="{FF2B5EF4-FFF2-40B4-BE49-F238E27FC236}">
                      <a16:creationId xmlns:a16="http://schemas.microsoft.com/office/drawing/2014/main" id="{F9E6720F-1CCA-4321-92DD-E70EA5DC57F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Freeform 52">
                  <a:extLst>
                    <a:ext uri="{FF2B5EF4-FFF2-40B4-BE49-F238E27FC236}">
                      <a16:creationId xmlns:a16="http://schemas.microsoft.com/office/drawing/2014/main" id="{9D244040-B96C-4773-A605-3CFE98BB9FF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Freeform 53">
                  <a:extLst>
                    <a:ext uri="{FF2B5EF4-FFF2-40B4-BE49-F238E27FC236}">
                      <a16:creationId xmlns:a16="http://schemas.microsoft.com/office/drawing/2014/main" id="{7E8D2D84-1C56-40D7-8F53-53C02177377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Freeform 54">
                  <a:extLst>
                    <a:ext uri="{FF2B5EF4-FFF2-40B4-BE49-F238E27FC236}">
                      <a16:creationId xmlns:a16="http://schemas.microsoft.com/office/drawing/2014/main" id="{6CDF58EE-E32B-469E-B58D-54A3A444E71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Freeform 55">
                  <a:extLst>
                    <a:ext uri="{FF2B5EF4-FFF2-40B4-BE49-F238E27FC236}">
                      <a16:creationId xmlns:a16="http://schemas.microsoft.com/office/drawing/2014/main" id="{B396843E-0721-4332-A6D6-61348907089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Freeform 56">
                  <a:extLst>
                    <a:ext uri="{FF2B5EF4-FFF2-40B4-BE49-F238E27FC236}">
                      <a16:creationId xmlns:a16="http://schemas.microsoft.com/office/drawing/2014/main" id="{0E5636AC-914D-487B-899F-9DF40DEDB98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Freeform 57">
                  <a:extLst>
                    <a:ext uri="{FF2B5EF4-FFF2-40B4-BE49-F238E27FC236}">
                      <a16:creationId xmlns:a16="http://schemas.microsoft.com/office/drawing/2014/main" id="{8BC5F891-2137-4BF1-AC08-60B789A29A5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Freeform 58">
                  <a:extLst>
                    <a:ext uri="{FF2B5EF4-FFF2-40B4-BE49-F238E27FC236}">
                      <a16:creationId xmlns:a16="http://schemas.microsoft.com/office/drawing/2014/main" id="{8C0F7CD8-3F75-421B-96F9-B75653735CD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5" name="Freeform 59">
                <a:extLst>
                  <a:ext uri="{FF2B5EF4-FFF2-40B4-BE49-F238E27FC236}">
                    <a16:creationId xmlns:a16="http://schemas.microsoft.com/office/drawing/2014/main" id="{9C8385A1-B184-4EE6-B197-C5A26E5230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60">
                <a:extLst>
                  <a:ext uri="{FF2B5EF4-FFF2-40B4-BE49-F238E27FC236}">
                    <a16:creationId xmlns:a16="http://schemas.microsoft.com/office/drawing/2014/main" id="{295DC857-E5BB-4FBA-B270-1A44B3E99A2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A31458F0-A417-44E9-A48C-6C95A11345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2">
                <a:extLst>
                  <a:ext uri="{FF2B5EF4-FFF2-40B4-BE49-F238E27FC236}">
                    <a16:creationId xmlns:a16="http://schemas.microsoft.com/office/drawing/2014/main" id="{41E12810-CD73-45B4-98C2-48E3F11575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3">
                <a:extLst>
                  <a:ext uri="{FF2B5EF4-FFF2-40B4-BE49-F238E27FC236}">
                    <a16:creationId xmlns:a16="http://schemas.microsoft.com/office/drawing/2014/main" id="{AE8D4132-644D-4705-B56F-C995D40424A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64">
                <a:extLst>
                  <a:ext uri="{FF2B5EF4-FFF2-40B4-BE49-F238E27FC236}">
                    <a16:creationId xmlns:a16="http://schemas.microsoft.com/office/drawing/2014/main" id="{AD14FD8E-D954-4449-B36E-F8D6275486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5">
                <a:extLst>
                  <a:ext uri="{FF2B5EF4-FFF2-40B4-BE49-F238E27FC236}">
                    <a16:creationId xmlns:a16="http://schemas.microsoft.com/office/drawing/2014/main" id="{21DD6792-8BF6-4219-8394-48DDC5505B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66">
                <a:extLst>
                  <a:ext uri="{FF2B5EF4-FFF2-40B4-BE49-F238E27FC236}">
                    <a16:creationId xmlns:a16="http://schemas.microsoft.com/office/drawing/2014/main" id="{308E3670-1D6D-4C3A-AAB4-34000C9333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053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053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4CE77C28-C62E-4310-A02B-AE1EE9CE236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5933C3E6-81E0-4C8B-90EC-18F45AE75C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>
            <a:extLst>
              <a:ext uri="{FF2B5EF4-FFF2-40B4-BE49-F238E27FC236}">
                <a16:creationId xmlns:a16="http://schemas.microsoft.com/office/drawing/2014/main" id="{DB1963AE-F601-4D6B-A55C-BBA4544DD1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A175D-E5FC-4BA1-9C33-922447EAB1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130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2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A9D12D-3FC8-4168-89AE-5993DD469C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627DFC-5706-4A03-9130-D971F5D294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BA328A-43A7-4FAA-ACBF-39AD87E66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18E49-03F9-4C33-8D6A-017F6F3E3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22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36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19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0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78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18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14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47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39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58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2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077536-BB75-42BD-A813-1F5B9641D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555EE4-7BB2-4BEF-AB22-017DFD5AB9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44A83B-47F4-43CB-9A84-5783969928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0EC9B-F23F-4C02-89F0-BE0B8A9CA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667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2F96AC-C54D-4EB9-ADD6-8DA20393A34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85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6DBCF6-2BC2-40E6-853C-609074DD42B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338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BC39C-3CC5-4459-8FFB-25AC0C5E89A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922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F670DD-1B5A-4B46-AE02-B84FB1D2DE5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220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4F67-BE9C-4C63-A4DC-D144076F9BC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5171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AF7B4-A895-4179-8D72-A3D6C0BB02B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925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7CDB6-2EAA-4C88-ABA9-D787526A69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369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25CE98-807F-4EA9-8320-5D18F137A9A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127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09A176-335A-4D30-A1E2-2FA7F97FB4C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079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111AD-1AF0-45C3-86DD-25E67B15105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42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B84B13-9FD4-4C2A-8C38-39CBD9E77C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495A-A978-40BC-87CA-AD7382B29C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1CBB9C-5D20-4A19-8D4D-0AE29ABE3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30825-E698-4DA4-A30B-C84E041933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95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CED5D-96CD-49F7-831A-A21B0AF1E99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538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5B0224-3A5B-491E-958B-49226F1DDF7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626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2F96AC-C54D-4EB9-ADD6-8DA20393A34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401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6DBCF6-2BC2-40E6-853C-609074DD42B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308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BC39C-3CC5-4459-8FFB-25AC0C5E89A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8856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F670DD-1B5A-4B46-AE02-B84FB1D2DE5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497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4F67-BE9C-4C63-A4DC-D144076F9BC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0558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AF7B4-A895-4179-8D72-A3D6C0BB02B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0220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7CDB6-2EAA-4C88-ABA9-D787526A69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6188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25CE98-807F-4EA9-8320-5D18F137A9A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20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8AF09F-6090-4303-A27B-B4E9276D7E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1FF677C-A15B-4410-AEBF-26F8A07A9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2E4446D-FFBF-40C5-A5A3-44DB90D3F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AB4AF-4D57-4EF3-BD19-D9C234260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9953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09A176-335A-4D30-A1E2-2FA7F97FB4C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1496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111AD-1AF0-45C3-86DD-25E67B15105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2901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CED5D-96CD-49F7-831A-A21B0AF1E99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041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5B0224-3A5B-491E-958B-49226F1DDF7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2589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2F96AC-C54D-4EB9-ADD6-8DA20393A34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0703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6DBCF6-2BC2-40E6-853C-609074DD42B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6260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BC39C-3CC5-4459-8FFB-25AC0C5E89A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0437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F670DD-1B5A-4B46-AE02-B84FB1D2DE5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3954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4F67-BE9C-4C63-A4DC-D144076F9BC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2207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AF7B4-A895-4179-8D72-A3D6C0BB02B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54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7DE47E-14FE-422E-89AC-4CDBF5A04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01CFBF-243E-440F-9FFE-3C162D89BF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A9FE68-9F90-4E9B-A4A9-59FD4F8A3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5BAAE-DF81-4BBB-8EAC-42E82293C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8500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7CDB6-2EAA-4C88-ABA9-D787526A69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4459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25CE98-807F-4EA9-8320-5D18F137A9A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4251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09A176-335A-4D30-A1E2-2FA7F97FB4C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714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111AD-1AF0-45C3-86DD-25E67B15105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5307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CED5D-96CD-49F7-831A-A21B0AF1E99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9262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5B0224-3A5B-491E-958B-49226F1DDF7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97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45D3F30-C77F-4B0A-A7B1-2F5C3C414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6CCDA52-608F-470E-9139-D52113676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B62D221-90A5-4F3F-9221-770D12438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C97D4-5DED-46B2-A79C-46398EEDDA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38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AB653A-4BE7-4F5B-A4DA-5C9405AC99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424C42-89A5-40FA-A573-52C00002DE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DFA87-7484-4AAE-BFE4-DA32C5EA5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54E25-8AC4-4AB8-9968-6B1AAA55B9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05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4E4B0B-1F54-42F8-A4B7-679E111C7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E9389A-C76A-4620-9F98-1C933050C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F88E0-864E-4380-ABEC-3C2629E37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ED88F-34F2-444B-8F09-D81B67A4EA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26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ACB68D7-EC44-4763-9249-28A3C2B94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7B3FDB-E4B0-49AE-9DA8-A6784D743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CE4036AC-1B58-495C-AB48-5A21F21B1B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E4DDBDC0-7DC5-4FB1-AA85-429A30F9A4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86D04374-2234-4929-9BC3-E4FF1B407E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5819CD00-C3C8-44C8-8A64-EAA7D2A26D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B3F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59B043-EF1F-4508-BACA-8A4A5E5BE41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46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  <p:sldLayoutId id="21474841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CA4AA5F6-648A-47A5-8E42-6284C8EF8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4">
            <a:extLst>
              <a:ext uri="{FF2B5EF4-FFF2-40B4-BE49-F238E27FC236}">
                <a16:creationId xmlns:a16="http://schemas.microsoft.com/office/drawing/2014/main" id="{2C68C6EF-FCD0-4D73-91B5-65A77DD7E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6" name="Rectangle 5">
            <a:extLst>
              <a:ext uri="{FF2B5EF4-FFF2-40B4-BE49-F238E27FC236}">
                <a16:creationId xmlns:a16="http://schemas.microsoft.com/office/drawing/2014/main" id="{554EEF43-D7F5-483D-9E54-4F5FF166E7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" name="Rectangle 6">
            <a:extLst>
              <a:ext uri="{FF2B5EF4-FFF2-40B4-BE49-F238E27FC236}">
                <a16:creationId xmlns:a16="http://schemas.microsoft.com/office/drawing/2014/main" id="{83349BDA-9A78-45F1-8FB3-2924B0192B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" name="Rectangle 7">
            <a:extLst>
              <a:ext uri="{FF2B5EF4-FFF2-40B4-BE49-F238E27FC236}">
                <a16:creationId xmlns:a16="http://schemas.microsoft.com/office/drawing/2014/main" id="{5C30AE0A-789F-4AEF-8DA1-240DF2BD56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98D12A-C9BD-4E3F-94C8-C601F951E1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34" name="Rectangle 18">
            <a:extLst>
              <a:ext uri="{FF2B5EF4-FFF2-40B4-BE49-F238E27FC236}">
                <a16:creationId xmlns:a16="http://schemas.microsoft.com/office/drawing/2014/main" id="{54E9D621-734F-426B-9744-197B8AA01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2838" name="Rectangle 22">
            <a:extLst>
              <a:ext uri="{FF2B5EF4-FFF2-40B4-BE49-F238E27FC236}">
                <a16:creationId xmlns:a16="http://schemas.microsoft.com/office/drawing/2014/main" id="{C3FA56DE-5063-40B7-95AF-CCA36AA0A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AFB18CC5-5771-492D-8076-6A3B365D32E1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7A1FF323-905A-4C8A-9715-28740EFEE8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22">
            <a:extLst>
              <a:ext uri="{FF2B5EF4-FFF2-40B4-BE49-F238E27FC236}">
                <a16:creationId xmlns:a16="http://schemas.microsoft.com/office/drawing/2014/main" id="{4D065111-88D4-4160-B669-4C64AA7956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7B18340-1981-4DEB-BE1E-2B4E110145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50" name="Rectangle 22">
            <a:extLst>
              <a:ext uri="{FF2B5EF4-FFF2-40B4-BE49-F238E27FC236}">
                <a16:creationId xmlns:a16="http://schemas.microsoft.com/office/drawing/2014/main" id="{5BEA6549-CC4F-4ABE-B6EC-C9E1B834B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23">
            <a:extLst>
              <a:ext uri="{FF2B5EF4-FFF2-40B4-BE49-F238E27FC236}">
                <a16:creationId xmlns:a16="http://schemas.microsoft.com/office/drawing/2014/main" id="{D5C3F682-B5BB-4990-8469-28D1EBA69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7" name="Rectangle 24">
            <a:extLst>
              <a:ext uri="{FF2B5EF4-FFF2-40B4-BE49-F238E27FC236}">
                <a16:creationId xmlns:a16="http://schemas.microsoft.com/office/drawing/2014/main" id="{94CA1019-BFC0-48ED-A7AB-7C03EE7B26DA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25">
            <a:extLst>
              <a:ext uri="{FF2B5EF4-FFF2-40B4-BE49-F238E27FC236}">
                <a16:creationId xmlns:a16="http://schemas.microsoft.com/office/drawing/2014/main" id="{F1668FF8-C45A-4436-AEBF-827EC11975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C95D7FC-4176-4B91-A1F8-8664A16ABC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9" name="Rectangle 26">
            <a:extLst>
              <a:ext uri="{FF2B5EF4-FFF2-40B4-BE49-F238E27FC236}">
                <a16:creationId xmlns:a16="http://schemas.microsoft.com/office/drawing/2014/main" id="{66F72F37-A504-439E-B385-EF6823A7FD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5AA4D930-5C79-4B0D-9CE9-3EBC6BB9F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DDEA57E5-A727-46FA-881E-DE19B9572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6" name="Rectangle 5">
            <a:extLst>
              <a:ext uri="{FF2B5EF4-FFF2-40B4-BE49-F238E27FC236}">
                <a16:creationId xmlns:a16="http://schemas.microsoft.com/office/drawing/2014/main" id="{134A07A0-1AF2-48F0-AB1D-C7C8C69D3B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" name="Rectangle 6">
            <a:extLst>
              <a:ext uri="{FF2B5EF4-FFF2-40B4-BE49-F238E27FC236}">
                <a16:creationId xmlns:a16="http://schemas.microsoft.com/office/drawing/2014/main" id="{2F354E0B-4EBC-45AC-95A9-65CA94BCF6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" name="Rectangle 7">
            <a:extLst>
              <a:ext uri="{FF2B5EF4-FFF2-40B4-BE49-F238E27FC236}">
                <a16:creationId xmlns:a16="http://schemas.microsoft.com/office/drawing/2014/main" id="{1262C7F5-D596-413D-B0F8-0D91534B40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DB98CB-B969-45EE-B3F5-4455DE1DDC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07" name="Rectangle 67">
            <a:extLst>
              <a:ext uri="{FF2B5EF4-FFF2-40B4-BE49-F238E27FC236}">
                <a16:creationId xmlns:a16="http://schemas.microsoft.com/office/drawing/2014/main" id="{578A532F-6013-4F05-9704-E1AE5E8F9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9511" name="Rectangle 71">
            <a:extLst>
              <a:ext uri="{FF2B5EF4-FFF2-40B4-BE49-F238E27FC236}">
                <a16:creationId xmlns:a16="http://schemas.microsoft.com/office/drawing/2014/main" id="{32055941-A265-4D8E-BD04-A10800EAA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7" name="Rectangle 69">
            <a:extLst>
              <a:ext uri="{FF2B5EF4-FFF2-40B4-BE49-F238E27FC236}">
                <a16:creationId xmlns:a16="http://schemas.microsoft.com/office/drawing/2014/main" id="{BF889138-CEB4-44F4-8D13-51AC22000451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70">
            <a:extLst>
              <a:ext uri="{FF2B5EF4-FFF2-40B4-BE49-F238E27FC236}">
                <a16:creationId xmlns:a16="http://schemas.microsoft.com/office/drawing/2014/main" id="{772FC94F-7834-40FC-B295-81F2F9730E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71">
            <a:extLst>
              <a:ext uri="{FF2B5EF4-FFF2-40B4-BE49-F238E27FC236}">
                <a16:creationId xmlns:a16="http://schemas.microsoft.com/office/drawing/2014/main" id="{D3BE6281-2E91-4F1A-AB7F-844B20070E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16F0306-E103-4016-A498-4256FE7ECA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D15598-F945-49B0-A10B-450DAC82F1A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A8E9BBC-F6A7-4C88-B40D-6886A3A1FA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3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B3F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59B043-EF1F-4508-BACA-8A4A5E5BE41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19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B3F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59B043-EF1F-4508-BACA-8A4A5E5BE41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1.wmf"/><Relationship Id="rId4" Type="http://schemas.openxmlformats.org/officeDocument/2006/relationships/image" Target="../media/image26.gif"/><Relationship Id="rId9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0.xml"/><Relationship Id="rId1" Type="http://schemas.openxmlformats.org/officeDocument/2006/relationships/audio" Target="file:///E:\THI%20GVG%2009_10\TRIEN\LTVC%204\thay%20co%20cho%20em%20mua%20xuan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image" Target="../media/image2.wmf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6.png"/><Relationship Id="rId4" Type="http://schemas.openxmlformats.org/officeDocument/2006/relationships/image" Target="../media/image9.wmf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927" y="152400"/>
            <a:ext cx="8686800" cy="256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Thứ </a:t>
            </a:r>
            <a:r>
              <a:rPr lang="en-US" altLang="zh-CN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Ba, ngày 16 </a:t>
            </a:r>
            <a:r>
              <a:rPr lang="en-US" altLang="zh-CN" sz="3600" b="1" dirty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tháng 4 năm 2024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600" b="1" u="sng" dirty="0" err="1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Toán</a:t>
            </a:r>
            <a:endParaRPr lang="en-US" altLang="zh-CN" sz="3600" b="1" u="sng" dirty="0">
              <a:solidFill>
                <a:srgbClr val="FF0000"/>
              </a:solidFill>
              <a:latin typeface="HP001 4 hàng" panose="020B0603050302020204" pitchFamily="34" charset="0"/>
              <a:ea typeface="SimSun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507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9" name="Picture 3" descr="nut OK 02">
            <a:hlinkClick r:id="" action="ppaction://noaction"/>
            <a:extLst>
              <a:ext uri="{FF2B5EF4-FFF2-40B4-BE49-F238E27FC236}">
                <a16:creationId xmlns:a16="http://schemas.microsoft.com/office/drawing/2014/main" id="{0E9BEAA4-036D-4204-85D8-D298E723D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5889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1" name="Picture 5" descr="nut OK 02">
            <a:hlinkClick r:id="" action="ppaction://noaction"/>
            <a:extLst>
              <a:ext uri="{FF2B5EF4-FFF2-40B4-BE49-F238E27FC236}">
                <a16:creationId xmlns:a16="http://schemas.microsoft.com/office/drawing/2014/main" id="{08F562E0-4123-4EBB-9F1E-A46D8399C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5889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2" name="Picture 6" descr="nut OK 02">
            <a:hlinkClick r:id="" action="ppaction://noaction"/>
            <a:extLst>
              <a:ext uri="{FF2B5EF4-FFF2-40B4-BE49-F238E27FC236}">
                <a16:creationId xmlns:a16="http://schemas.microsoft.com/office/drawing/2014/main" id="{FCDB21A3-25FE-43D9-92E2-30700C6FC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5889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3" name="Text Box 7">
            <a:extLst>
              <a:ext uri="{FF2B5EF4-FFF2-40B4-BE49-F238E27FC236}">
                <a16:creationId xmlns:a16="http://schemas.microsoft.com/office/drawing/2014/main" id="{BE9655D4-D375-4D71-BF2A-2FE4A4C0C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906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Câu 1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Tính:</a:t>
            </a:r>
          </a:p>
        </p:txBody>
      </p:sp>
      <p:pic>
        <p:nvPicPr>
          <p:cNvPr id="203784" name="Picture 8" descr="NLLGDLoO">
            <a:extLst>
              <a:ext uri="{FF2B5EF4-FFF2-40B4-BE49-F238E27FC236}">
                <a16:creationId xmlns:a16="http://schemas.microsoft.com/office/drawing/2014/main" id="{10FD97C4-DE94-4C70-A1CA-56CF73C670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73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5" name="WordArt 9">
            <a:extLst>
              <a:ext uri="{FF2B5EF4-FFF2-40B4-BE49-F238E27FC236}">
                <a16:creationId xmlns:a16="http://schemas.microsoft.com/office/drawing/2014/main" id="{EFF08F5E-6AC6-4DCE-8A74-76001995B2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76800" y="2221706"/>
            <a:ext cx="3048000" cy="35845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387428"/>
              </a:avLst>
            </a:prstTxWarp>
          </a:bodyPr>
          <a:lstStyle/>
          <a:p>
            <a:pPr algn="ctr"/>
            <a:r>
              <a:rPr lang="en-US" sz="8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SUY NGHĨ NHANH LÊN BẠN ƠI 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03786" name="Rectangle 10">
            <a:extLst>
              <a:ext uri="{FF2B5EF4-FFF2-40B4-BE49-F238E27FC236}">
                <a16:creationId xmlns:a16="http://schemas.microsoft.com/office/drawing/2014/main" id="{2779F217-6452-45E0-91C6-9D9B06647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828800"/>
            <a:ext cx="1143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A)</a:t>
            </a:r>
          </a:p>
        </p:txBody>
      </p:sp>
      <p:sp>
        <p:nvSpPr>
          <p:cNvPr id="203787" name="Rectangle 11">
            <a:extLst>
              <a:ext uri="{FF2B5EF4-FFF2-40B4-BE49-F238E27FC236}">
                <a16:creationId xmlns:a16="http://schemas.microsoft.com/office/drawing/2014/main" id="{CD39EF64-1549-4F7C-AD4D-4A0F27689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048000"/>
            <a:ext cx="1143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B) </a:t>
            </a:r>
          </a:p>
        </p:txBody>
      </p:sp>
      <p:graphicFrame>
        <p:nvGraphicFramePr>
          <p:cNvPr id="203791" name="Object 15">
            <a:extLst>
              <a:ext uri="{FF2B5EF4-FFF2-40B4-BE49-F238E27FC236}">
                <a16:creationId xmlns:a16="http://schemas.microsoft.com/office/drawing/2014/main" id="{4217F864-4B1D-4979-A0C6-22FB8A4BE6ED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3846513" y="914400"/>
          <a:ext cx="1298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8" name="Equation" r:id="rId5" imgW="609336" imgH="393529" progId="Equation.3">
                  <p:embed/>
                </p:oleObj>
              </mc:Choice>
              <mc:Fallback>
                <p:oleObj name="Equation" r:id="rId5" imgW="609336" imgH="39352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914400"/>
                        <a:ext cx="12985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96" name="Object 20">
            <a:extLst>
              <a:ext uri="{FF2B5EF4-FFF2-40B4-BE49-F238E27FC236}">
                <a16:creationId xmlns:a16="http://schemas.microsoft.com/office/drawing/2014/main" id="{B8EA1EE4-3795-43F5-8E0F-E6E5FE409357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601913" y="3048000"/>
          <a:ext cx="4333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9" name="Equation" r:id="rId7" imgW="203112" imgH="393529" progId="Equation.3">
                  <p:embed/>
                </p:oleObj>
              </mc:Choice>
              <mc:Fallback>
                <p:oleObj name="Equation" r:id="rId7" imgW="203112" imgH="39352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3048000"/>
                        <a:ext cx="4333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99" name="Object 23">
            <a:extLst>
              <a:ext uri="{FF2B5EF4-FFF2-40B4-BE49-F238E27FC236}">
                <a16:creationId xmlns:a16="http://schemas.microsoft.com/office/drawing/2014/main" id="{6DFF6AE0-0351-40B5-959C-8691B12ED7EE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2768600" y="1828800"/>
          <a:ext cx="40481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0" name="Equation" r:id="rId9" imgW="203112" imgH="393529" progId="Equation.3">
                  <p:embed/>
                </p:oleObj>
              </mc:Choice>
              <mc:Fallback>
                <p:oleObj name="Equation" r:id="rId9" imgW="203112" imgH="39352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1828800"/>
                        <a:ext cx="404813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Text Box 29">
            <a:extLst>
              <a:ext uri="{FF2B5EF4-FFF2-40B4-BE49-F238E27FC236}">
                <a16:creationId xmlns:a16="http://schemas.microsoft.com/office/drawing/2014/main" id="{18856CB3-6402-4842-B2CF-AB0F9F677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495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203806" name="Rectangle 30">
            <a:extLst>
              <a:ext uri="{FF2B5EF4-FFF2-40B4-BE49-F238E27FC236}">
                <a16:creationId xmlns:a16="http://schemas.microsoft.com/office/drawing/2014/main" id="{C3FD2217-6E33-446B-9F10-A3B58610D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267200"/>
            <a:ext cx="1143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C) </a:t>
            </a:r>
          </a:p>
        </p:txBody>
      </p:sp>
      <p:graphicFrame>
        <p:nvGraphicFramePr>
          <p:cNvPr id="203807" name="Object 31">
            <a:extLst>
              <a:ext uri="{FF2B5EF4-FFF2-40B4-BE49-F238E27FC236}">
                <a16:creationId xmlns:a16="http://schemas.microsoft.com/office/drawing/2014/main" id="{6CA172EE-8004-458A-A7D1-479D88EA1A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4267200"/>
          <a:ext cx="533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1" name="Equation" r:id="rId11" imgW="203112" imgH="393529" progId="Equation.3">
                  <p:embed/>
                </p:oleObj>
              </mc:Choice>
              <mc:Fallback>
                <p:oleObj name="Equation" r:id="rId11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267200"/>
                        <a:ext cx="533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809" name="Text Box 33">
            <a:extLst>
              <a:ext uri="{FF2B5EF4-FFF2-40B4-BE49-F238E27FC236}">
                <a16:creationId xmlns:a16="http://schemas.microsoft.com/office/drawing/2014/main" id="{7487E9ED-D118-4510-B031-F4F5F49D7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8" y="4295775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Đ</a:t>
            </a:r>
          </a:p>
        </p:txBody>
      </p:sp>
      <p:sp>
        <p:nvSpPr>
          <p:cNvPr id="203810" name="Text Box 34">
            <a:extLst>
              <a:ext uri="{FF2B5EF4-FFF2-40B4-BE49-F238E27FC236}">
                <a16:creationId xmlns:a16="http://schemas.microsoft.com/office/drawing/2014/main" id="{4876B5DF-5D19-4E24-8204-7F3B88E66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"/>
            <a:ext cx="7010400" cy="5794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Hãy chọn đáp án đúng trong các câu sau:</a:t>
            </a:r>
          </a:p>
        </p:txBody>
      </p:sp>
    </p:spTree>
    <p:extLst>
      <p:ext uri="{BB962C8B-B14F-4D97-AF65-F5344CB8AC3E}">
        <p14:creationId xmlns:p14="http://schemas.microsoft.com/office/powerpoint/2010/main" val="21689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0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3" grpId="0"/>
      <p:bldP spid="203786" grpId="0" animBg="1"/>
      <p:bldP spid="203787" grpId="0" animBg="1"/>
      <p:bldP spid="203806" grpId="0" animBg="1"/>
      <p:bldP spid="203809" grpId="0"/>
      <p:bldP spid="2038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en-US" altLang="en-US" sz="430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en-US" altLang="en-US" sz="3200" smtClean="0"/>
          </a:p>
        </p:txBody>
      </p:sp>
      <p:pic>
        <p:nvPicPr>
          <p:cNvPr id="53252" name="Picture 4" descr="Pictur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906713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RO01-037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906713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Entertainment-02-j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14478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 descr="blumen-pflanzen108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00400"/>
            <a:ext cx="20383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502318"/>
      </p:ext>
    </p:extLst>
  </p:cSld>
  <p:clrMapOvr>
    <a:masterClrMapping/>
  </p:clrMapOvr>
  <p:transition spd="slow">
    <p:pull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3" name="Picture 3" descr="nut OK 02">
            <a:hlinkClick r:id="" action="ppaction://noaction"/>
            <a:extLst>
              <a:ext uri="{FF2B5EF4-FFF2-40B4-BE49-F238E27FC236}">
                <a16:creationId xmlns:a16="http://schemas.microsoft.com/office/drawing/2014/main" id="{F08CE91E-6433-46D3-BDAF-3BC48874D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87563"/>
            <a:ext cx="8080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5" name="Picture 5" descr="nut OK 02">
            <a:hlinkClick r:id="" action="ppaction://noaction"/>
            <a:extLst>
              <a:ext uri="{FF2B5EF4-FFF2-40B4-BE49-F238E27FC236}">
                <a16:creationId xmlns:a16="http://schemas.microsoft.com/office/drawing/2014/main" id="{3EE5E5A5-8508-4967-88D6-9097A0B4F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25763"/>
            <a:ext cx="8080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6" name="Picture 6" descr="nut OK 02">
            <a:hlinkClick r:id="" action="ppaction://noaction"/>
            <a:extLst>
              <a:ext uri="{FF2B5EF4-FFF2-40B4-BE49-F238E27FC236}">
                <a16:creationId xmlns:a16="http://schemas.microsoft.com/office/drawing/2014/main" id="{F7564B01-BEC4-4C8B-ABAE-703A2F384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16363"/>
            <a:ext cx="8080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7" name="WordArt 7">
            <a:extLst>
              <a:ext uri="{FF2B5EF4-FFF2-40B4-BE49-F238E27FC236}">
                <a16:creationId xmlns:a16="http://schemas.microsoft.com/office/drawing/2014/main" id="{E535398A-0584-4297-A142-C62D0FE376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2011362"/>
            <a:ext cx="4267200" cy="42370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13164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SUY </a:t>
            </a:r>
            <a:r>
              <a:rPr lang="en-US" sz="40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NGHĨ </a:t>
            </a:r>
            <a:r>
              <a:rPr lang="en-US" sz="40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NHANH </a:t>
            </a:r>
            <a:r>
              <a:rPr lang="en-US" sz="40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LÊN BẠN ƠI</a:t>
            </a:r>
            <a:endParaRPr lang="en-US" sz="40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4808" name="Picture 8" descr="NLLGDLoO">
            <a:extLst>
              <a:ext uri="{FF2B5EF4-FFF2-40B4-BE49-F238E27FC236}">
                <a16:creationId xmlns:a16="http://schemas.microsoft.com/office/drawing/2014/main" id="{D403F55A-0000-4091-B54A-1AFB4CD552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10" name="Rectangle 10">
            <a:extLst>
              <a:ext uri="{FF2B5EF4-FFF2-40B4-BE49-F238E27FC236}">
                <a16:creationId xmlns:a16="http://schemas.microsoft.com/office/drawing/2014/main" id="{7410D11D-7800-4D21-B378-949F47E4E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011363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</a:rPr>
              <a:t>A) 409,10</a:t>
            </a:r>
          </a:p>
        </p:txBody>
      </p:sp>
      <p:sp>
        <p:nvSpPr>
          <p:cNvPr id="204811" name="Rectangle 11">
            <a:extLst>
              <a:ext uri="{FF2B5EF4-FFF2-40B4-BE49-F238E27FC236}">
                <a16:creationId xmlns:a16="http://schemas.microsoft.com/office/drawing/2014/main" id="{C6B6F8F4-76F4-4FA6-BAFE-135A08E8B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01963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</a:rPr>
              <a:t>B)  500</a:t>
            </a:r>
          </a:p>
        </p:txBody>
      </p:sp>
      <p:sp>
        <p:nvSpPr>
          <p:cNvPr id="204812" name="Rectangle 12">
            <a:extLst>
              <a:ext uri="{FF2B5EF4-FFF2-40B4-BE49-F238E27FC236}">
                <a16:creationId xmlns:a16="http://schemas.microsoft.com/office/drawing/2014/main" id="{96503402-83C9-4FDC-A5A2-F502D6AD7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992563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</a:rPr>
              <a:t>C)  409</a:t>
            </a:r>
          </a:p>
        </p:txBody>
      </p:sp>
      <p:sp>
        <p:nvSpPr>
          <p:cNvPr id="21514" name="Text Box 14">
            <a:extLst>
              <a:ext uri="{FF2B5EF4-FFF2-40B4-BE49-F238E27FC236}">
                <a16:creationId xmlns:a16="http://schemas.microsoft.com/office/drawing/2014/main" id="{E32EE1D5-445F-444B-8814-5CE74FCA4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810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204815" name="Text Box 15">
            <a:extLst>
              <a:ext uri="{FF2B5EF4-FFF2-40B4-BE49-F238E27FC236}">
                <a16:creationId xmlns:a16="http://schemas.microsoft.com/office/drawing/2014/main" id="{F4C1C49E-6D13-480F-9245-3AE4ECAC9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"/>
            <a:ext cx="7010400" cy="5794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Hãy chọn đáp án đúng trong các câu sau:</a:t>
            </a:r>
          </a:p>
        </p:txBody>
      </p:sp>
      <p:sp>
        <p:nvSpPr>
          <p:cNvPr id="204816" name="Text Box 16">
            <a:extLst>
              <a:ext uri="{FF2B5EF4-FFF2-40B4-BE49-F238E27FC236}">
                <a16:creationId xmlns:a16="http://schemas.microsoft.com/office/drawing/2014/main" id="{8EED3069-4580-4501-AFFE-D6F23F3A2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020763"/>
            <a:ext cx="2362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/>
              <a:t>Câu 2</a:t>
            </a:r>
            <a:r>
              <a:rPr lang="en-US" altLang="en-US" sz="3200"/>
              <a:t>. Tính:</a:t>
            </a:r>
          </a:p>
        </p:txBody>
      </p:sp>
      <p:sp>
        <p:nvSpPr>
          <p:cNvPr id="204818" name="Text Box 18">
            <a:extLst>
              <a:ext uri="{FF2B5EF4-FFF2-40B4-BE49-F238E27FC236}">
                <a16:creationId xmlns:a16="http://schemas.microsoft.com/office/drawing/2014/main" id="{859DBF94-1A83-4FFA-AFD5-6E39572A1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020763"/>
            <a:ext cx="3733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192,72 + 307,28 =</a:t>
            </a:r>
          </a:p>
        </p:txBody>
      </p:sp>
      <p:sp>
        <p:nvSpPr>
          <p:cNvPr id="204819" name="Text Box 19">
            <a:extLst>
              <a:ext uri="{FF2B5EF4-FFF2-40B4-BE49-F238E27FC236}">
                <a16:creationId xmlns:a16="http://schemas.microsoft.com/office/drawing/2014/main" id="{A091BC4C-8E7E-4AF6-8A11-048FFAA95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00196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98778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0" grpId="0" animBg="1"/>
      <p:bldP spid="204811" grpId="0" animBg="1"/>
      <p:bldP spid="204812" grpId="0" animBg="1"/>
      <p:bldP spid="204815" grpId="0" animBg="1"/>
      <p:bldP spid="204816" grpId="0"/>
      <p:bldP spid="204818" grpId="0"/>
      <p:bldP spid="2048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en-US" altLang="en-US" sz="430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en-US" altLang="en-US" sz="3200" smtClean="0"/>
          </a:p>
        </p:txBody>
      </p:sp>
      <p:pic>
        <p:nvPicPr>
          <p:cNvPr id="53252" name="Picture 4" descr="Pictur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906713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RO01-037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906713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Entertainment-02-j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14478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 descr="blumen-pflanzen108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00400"/>
            <a:ext cx="20383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238680"/>
      </p:ext>
    </p:extLst>
  </p:cSld>
  <p:clrMapOvr>
    <a:masterClrMapping/>
  </p:clrMapOvr>
  <p:transition spd="slow">
    <p:pull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VẬN DUNG, TRẢI NGHIỆM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Nêu cảm nhận sau tiết học.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5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7" descr="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530975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8" descr="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454775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9" descr="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63785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2" name="Group 10"/>
          <p:cNvGrpSpPr>
            <a:grpSpLocks/>
          </p:cNvGrpSpPr>
          <p:nvPr/>
        </p:nvGrpSpPr>
        <p:grpSpPr bwMode="auto">
          <a:xfrm>
            <a:off x="6350" y="6226175"/>
            <a:ext cx="1028700" cy="598488"/>
            <a:chOff x="-216" y="3820"/>
            <a:chExt cx="648" cy="281"/>
          </a:xfrm>
        </p:grpSpPr>
        <p:pic>
          <p:nvPicPr>
            <p:cNvPr id="60449" name="Picture 11" descr="9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50" name="Picture 12" descr="9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51" name="Picture 13" descr="9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423" name="Picture 15" descr="j03180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457200" y="6464300"/>
            <a:ext cx="8905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18" descr="j03180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3292475" y="2697163"/>
            <a:ext cx="8905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24" descr="j03180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7924800" y="5105400"/>
            <a:ext cx="8905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26" descr="j03180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1828800" y="3611563"/>
            <a:ext cx="8905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27" descr="j03180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4937125" y="4343400"/>
            <a:ext cx="8905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30" descr="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6080125"/>
            <a:ext cx="4048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Picture 31" descr="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080125"/>
            <a:ext cx="7016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32" descr="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4100"/>
            <a:ext cx="609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1" name="Picture 33" descr="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6172200"/>
            <a:ext cx="6111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2" name="Picture 34" descr="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89650"/>
            <a:ext cx="7445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3" name="Picture 35" descr="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547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4" name="Picture 36" descr="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638" y="4983163"/>
            <a:ext cx="1463676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5" name="Picture 37" descr="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561138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6" name="Picture 38" descr="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64547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7" name="Picture 39" descr="j03180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8253413" y="6464300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8" name="Picture 40" descr="j03180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-274638" y="6330950"/>
            <a:ext cx="11922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9" name="Picture 41" descr="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64547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0" name="Picture 42" descr="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64547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1" name="Picture 45" descr="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4547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2" name="Picture 46" descr="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547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3" name="Picture 47" descr="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64547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4" name="Picture 48" descr="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64547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5" name="Picture 49" descr="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5989638"/>
            <a:ext cx="7445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4" name="thay co cho em mua xu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7" name="WordArt 34"/>
          <p:cNvSpPr>
            <a:spLocks noChangeArrowheads="1" noChangeShapeType="1" noTextEdit="1"/>
          </p:cNvSpPr>
          <p:nvPr/>
        </p:nvSpPr>
        <p:spPr bwMode="auto">
          <a:xfrm>
            <a:off x="842963" y="5257800"/>
            <a:ext cx="7234237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27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00CC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em chăm ngoan, học giỏi.</a:t>
            </a:r>
          </a:p>
        </p:txBody>
      </p:sp>
      <p:sp>
        <p:nvSpPr>
          <p:cNvPr id="60448" name="WordArt 35"/>
          <p:cNvSpPr>
            <a:spLocks noChangeArrowheads="1" noChangeShapeType="1" noTextEdit="1"/>
          </p:cNvSpPr>
          <p:nvPr/>
        </p:nvSpPr>
        <p:spPr bwMode="auto">
          <a:xfrm>
            <a:off x="838200" y="498475"/>
            <a:ext cx="7543800" cy="3235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9242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học đến đây kết thúc</a:t>
            </a:r>
          </a:p>
        </p:txBody>
      </p:sp>
    </p:spTree>
    <p:extLst>
      <p:ext uri="{BB962C8B-B14F-4D97-AF65-F5344CB8AC3E}">
        <p14:creationId xmlns:p14="http://schemas.microsoft.com/office/powerpoint/2010/main" val="38031908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047" fill="hold"/>
                                        <p:tgtEl>
                                          <p:spTgt spid="13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6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ẢNH ĐẸP\97913890_2897395657042906_712624667853691289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ẢNH ĐẸP\98316876_2897395320376273_205346029413020467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2700"/>
            <a:ext cx="8883650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F1EB35-94C4-4FFE-849F-BF90E1774407}"/>
              </a:ext>
            </a:extLst>
          </p:cNvPr>
          <p:cNvSpPr/>
          <p:nvPr/>
        </p:nvSpPr>
        <p:spPr>
          <a:xfrm>
            <a:off x="838200" y="4800600"/>
            <a:ext cx="753603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KHỞI ĐỘNG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54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448" name="Object 96">
            <a:extLst>
              <a:ext uri="{FF2B5EF4-FFF2-40B4-BE49-F238E27FC236}">
                <a16:creationId xmlns:a16="http://schemas.microsoft.com/office/drawing/2014/main" id="{3AA902F1-8A5C-4347-A7FE-FCF056AFE5F8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21847772"/>
              </p:ext>
            </p:extLst>
          </p:nvPr>
        </p:nvGraphicFramePr>
        <p:xfrm>
          <a:off x="1414463" y="2573338"/>
          <a:ext cx="126047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5" name="Equation" r:id="rId3" imgW="431640" imgH="393480" progId="Equation.3">
                  <p:embed/>
                </p:oleObj>
              </mc:Choice>
              <mc:Fallback>
                <p:oleObj name="Equation" r:id="rId3" imgW="431640" imgH="393480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2573338"/>
                        <a:ext cx="1260475" cy="1149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0" name="Object 98">
            <a:extLst>
              <a:ext uri="{FF2B5EF4-FFF2-40B4-BE49-F238E27FC236}">
                <a16:creationId xmlns:a16="http://schemas.microsoft.com/office/drawing/2014/main" id="{6F04FB53-E7D0-437B-938F-9F2160578B44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43990346"/>
              </p:ext>
            </p:extLst>
          </p:nvPr>
        </p:nvGraphicFramePr>
        <p:xfrm>
          <a:off x="3563938" y="2560638"/>
          <a:ext cx="23241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6" name="Equation" r:id="rId5" imgW="787320" imgH="393480" progId="Equation.3">
                  <p:embed/>
                </p:oleObj>
              </mc:Choice>
              <mc:Fallback>
                <p:oleObj name="Equation" r:id="rId5" imgW="787320" imgH="393480" progId="Equation.3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560638"/>
                        <a:ext cx="2324100" cy="1162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2" name="Object 100">
            <a:extLst>
              <a:ext uri="{FF2B5EF4-FFF2-40B4-BE49-F238E27FC236}">
                <a16:creationId xmlns:a16="http://schemas.microsoft.com/office/drawing/2014/main" id="{41052343-99D2-47A0-AC8E-4AAAAE27F55F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61795708"/>
              </p:ext>
            </p:extLst>
          </p:nvPr>
        </p:nvGraphicFramePr>
        <p:xfrm>
          <a:off x="6629400" y="2503765"/>
          <a:ext cx="2366962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7" name="Equation" r:id="rId7" imgW="850680" imgH="393480" progId="Equation.3">
                  <p:embed/>
                </p:oleObj>
              </mc:Choice>
              <mc:Fallback>
                <p:oleObj name="Equation" r:id="rId7" imgW="850680" imgH="393480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03765"/>
                        <a:ext cx="2366962" cy="1095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6" name="Text Box 14">
            <a:extLst>
              <a:ext uri="{FF2B5EF4-FFF2-40B4-BE49-F238E27FC236}">
                <a16:creationId xmlns:a16="http://schemas.microsoft.com/office/drawing/2014/main" id="{76FEFCF8-A081-492F-80A5-5C3FACD8A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51831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</a:rPr>
              <a:t> 1 : </a:t>
            </a:r>
            <a:r>
              <a:rPr lang="en-US" altLang="en-US" sz="2800" dirty="0" err="1">
                <a:solidFill>
                  <a:srgbClr val="FF0000"/>
                </a:solidFill>
              </a:rPr>
              <a:t>Tính</a:t>
            </a:r>
            <a:r>
              <a:rPr lang="en-US" altLang="en-US" sz="28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5366" name="Rectangle 25">
            <a:extLst>
              <a:ext uri="{FF2B5EF4-FFF2-40B4-BE49-F238E27FC236}">
                <a16:creationId xmlns:a16="http://schemas.microsoft.com/office/drawing/2014/main" id="{72E6BCE0-8A33-4364-9822-F2EEA314F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124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7" name="Text Box 109">
            <a:extLst>
              <a:ext uri="{FF2B5EF4-FFF2-40B4-BE49-F238E27FC236}">
                <a16:creationId xmlns:a16="http://schemas.microsoft.com/office/drawing/2014/main" id="{DF290A97-AD64-410F-9E64-3C873FBEC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48466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100465" name="Text Box 113">
            <a:extLst>
              <a:ext uri="{FF2B5EF4-FFF2-40B4-BE49-F238E27FC236}">
                <a16:creationId xmlns:a16="http://schemas.microsoft.com/office/drawing/2014/main" id="{205382B9-5A99-4800-B954-3A91DC909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321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/>
              <a:t>a)</a:t>
            </a:r>
            <a:endParaRPr lang="en-US" altLang="en-US" sz="3200" b="1" dirty="0"/>
          </a:p>
        </p:txBody>
      </p:sp>
      <p:pic>
        <p:nvPicPr>
          <p:cNvPr id="15371" name="Picture 13">
            <a:extLst>
              <a:ext uri="{FF2B5EF4-FFF2-40B4-BE49-F238E27FC236}">
                <a16:creationId xmlns:a16="http://schemas.microsoft.com/office/drawing/2014/main" id="{4644ACBE-D38B-4E5A-91E8-A8F2FDAE3A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78911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>
            <a:extLst>
              <a:ext uri="{FF2B5EF4-FFF2-40B4-BE49-F238E27FC236}">
                <a16:creationId xmlns:a16="http://schemas.microsoft.com/office/drawing/2014/main" id="{2D4CE881-3867-4A48-8819-DDA9FCB5DE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-36513"/>
            <a:ext cx="16510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F1EB35-94C4-4FFE-849F-BF90E1774407}"/>
              </a:ext>
            </a:extLst>
          </p:cNvPr>
          <p:cNvSpPr/>
          <p:nvPr/>
        </p:nvSpPr>
        <p:spPr>
          <a:xfrm>
            <a:off x="2858275" y="1460212"/>
            <a:ext cx="409291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LUYỆN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 ( Tr.160)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74" name="Picture 17">
            <a:extLst>
              <a:ext uri="{FF2B5EF4-FFF2-40B4-BE49-F238E27FC236}">
                <a16:creationId xmlns:a16="http://schemas.microsoft.com/office/drawing/2014/main" id="{C7B77986-BE07-4DFB-B7FF-78C6FAA8AB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5303838"/>
            <a:ext cx="178911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8">
            <a:extLst>
              <a:ext uri="{FF2B5EF4-FFF2-40B4-BE49-F238E27FC236}">
                <a16:creationId xmlns:a16="http://schemas.microsoft.com/office/drawing/2014/main" id="{406FD4C8-5C5D-450F-AC24-429574352C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141913"/>
            <a:ext cx="1651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">
            <a:extLst>
              <a:ext uri="{FF2B5EF4-FFF2-40B4-BE49-F238E27FC236}">
                <a16:creationId xmlns:a16="http://schemas.microsoft.com/office/drawing/2014/main" id="{6C23277A-4AF3-40AD-9803-320CBA1CD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400550"/>
            <a:ext cx="320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578,69 + </a:t>
            </a:r>
            <a:r>
              <a:rPr lang="en-US" altLang="en-US" sz="3200" dirty="0" smtClean="0"/>
              <a:t>281,78;</a:t>
            </a:r>
            <a:endParaRPr lang="en-US" altLang="en-US" sz="3200" dirty="0"/>
          </a:p>
        </p:txBody>
      </p:sp>
      <p:sp>
        <p:nvSpPr>
          <p:cNvPr id="19" name="Text Box 113">
            <a:extLst>
              <a:ext uri="{FF2B5EF4-FFF2-40B4-BE49-F238E27FC236}">
                <a16:creationId xmlns:a16="http://schemas.microsoft.com/office/drawing/2014/main" id="{BFF04C02-1C91-47FF-9029-3B7E1A187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434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/>
              <a:t>b)</a:t>
            </a:r>
            <a:endParaRPr lang="en-US" altLang="en-US" sz="3200" b="1" dirty="0"/>
          </a:p>
        </p:txBody>
      </p:sp>
      <p:sp>
        <p:nvSpPr>
          <p:cNvPr id="15378" name="Rectangle 1">
            <a:extLst>
              <a:ext uri="{FF2B5EF4-FFF2-40B4-BE49-F238E27FC236}">
                <a16:creationId xmlns:a16="http://schemas.microsoft.com/office/drawing/2014/main" id="{14AB38D9-B4B3-4398-A14D-31299E8D9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401125"/>
            <a:ext cx="45191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/>
              <a:t>594,72 + 406,38 – </a:t>
            </a:r>
            <a:r>
              <a:rPr lang="en-US" altLang="en-US" sz="3200" dirty="0" smtClean="0"/>
              <a:t>329,47.</a:t>
            </a:r>
            <a:endParaRPr lang="en-US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6" grpId="0"/>
      <p:bldP spid="100465" grpId="0"/>
      <p:bldP spid="18" grpId="0"/>
      <p:bldP spid="19" grpId="0"/>
      <p:bldP spid="153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>
            <a:extLst>
              <a:ext uri="{FF2B5EF4-FFF2-40B4-BE49-F238E27FC236}">
                <a16:creationId xmlns:a16="http://schemas.microsoft.com/office/drawing/2014/main" id="{69C6383E-AE69-408A-8D64-4446B00AB25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50180" y="76994"/>
            <a:ext cx="1826419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1. a)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24932" name="Object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3395A80-1D75-4EF0-91A3-2D82F53EFD24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00354909"/>
              </p:ext>
            </p:extLst>
          </p:nvPr>
        </p:nvGraphicFramePr>
        <p:xfrm>
          <a:off x="1066800" y="1011040"/>
          <a:ext cx="5414963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2" name="Equation" r:id="rId3" imgW="1676160" imgH="393480" progId="Equation.DSMT4">
                  <p:embed/>
                </p:oleObj>
              </mc:Choice>
              <mc:Fallback>
                <p:oleObj name="Equation" r:id="rId3" imgW="16761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11040"/>
                        <a:ext cx="5414963" cy="127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6" name="Object 8">
            <a:extLst>
              <a:ext uri="{FF2B5EF4-FFF2-40B4-BE49-F238E27FC236}">
                <a16:creationId xmlns:a16="http://schemas.microsoft.com/office/drawing/2014/main" id="{ACF71E4D-4516-48F4-8198-9D6B3400F0B5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80151532"/>
              </p:ext>
            </p:extLst>
          </p:nvPr>
        </p:nvGraphicFramePr>
        <p:xfrm>
          <a:off x="1040423" y="2607073"/>
          <a:ext cx="8034337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3" name="Equation" r:id="rId5" imgW="3073400" imgH="431800" progId="Equation.DSMT4">
                  <p:embed/>
                </p:oleObj>
              </mc:Choice>
              <mc:Fallback>
                <p:oleObj name="Equation" r:id="rId5" imgW="30734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423" y="2607073"/>
                        <a:ext cx="8034337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9" name="Object 11">
            <a:extLst>
              <a:ext uri="{FF2B5EF4-FFF2-40B4-BE49-F238E27FC236}">
                <a16:creationId xmlns:a16="http://schemas.microsoft.com/office/drawing/2014/main" id="{F6E6BB10-A300-4B68-991C-3E2B0F4C20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061187"/>
              </p:ext>
            </p:extLst>
          </p:nvPr>
        </p:nvGraphicFramePr>
        <p:xfrm>
          <a:off x="1021557" y="4265609"/>
          <a:ext cx="70104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4" name="Equation" r:id="rId7" imgW="1905000" imgH="393700" progId="Equation.3">
                  <p:embed/>
                </p:oleObj>
              </mc:Choice>
              <mc:Fallback>
                <p:oleObj name="Equation" r:id="rId7" imgW="1905000" imgH="393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557" y="4265609"/>
                        <a:ext cx="70104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8">
            <a:extLst>
              <a:ext uri="{FF2B5EF4-FFF2-40B4-BE49-F238E27FC236}">
                <a16:creationId xmlns:a16="http://schemas.microsoft.com/office/drawing/2014/main" id="{96CCB752-014D-4AA0-A77F-3BC8EEE998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0462"/>
            <a:ext cx="1420994" cy="168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9">
            <a:extLst>
              <a:ext uri="{FF2B5EF4-FFF2-40B4-BE49-F238E27FC236}">
                <a16:creationId xmlns:a16="http://schemas.microsoft.com/office/drawing/2014/main" id="{C5023A38-02F6-4417-8CCC-5A2AFE2D50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-76200"/>
            <a:ext cx="16510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5E0B6AE-42FA-40AA-9DC4-C634E7A89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7" y="496888"/>
            <a:ext cx="388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1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.b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CC5F8C9-00B4-4374-ADF0-A486C4F1E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831" y="1397000"/>
            <a:ext cx="7272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578,69 + 281,78 = </a:t>
            </a:r>
          </a:p>
        </p:txBody>
      </p:sp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E37BC910-46E4-41F1-B2E2-A95A738A4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957754"/>
              </p:ext>
            </p:extLst>
          </p:nvPr>
        </p:nvGraphicFramePr>
        <p:xfrm>
          <a:off x="1447800" y="2447981"/>
          <a:ext cx="4075113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" name="Equation" r:id="rId3" imgW="1562100" imgH="393700" progId="Equation.3">
                  <p:embed/>
                </p:oleObj>
              </mc:Choice>
              <mc:Fallback>
                <p:oleObj name="Equation" r:id="rId3" imgW="1562100" imgH="393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47981"/>
                        <a:ext cx="4075113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3">
            <a:extLst>
              <a:ext uri="{FF2B5EF4-FFF2-40B4-BE49-F238E27FC236}">
                <a16:creationId xmlns:a16="http://schemas.microsoft.com/office/drawing/2014/main" id="{09C676E6-C97A-44CE-B718-3450D1A6A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059" y="3102439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1757A029-D654-43BC-BCFA-A1D5B5694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6" y="3091348"/>
            <a:ext cx="4838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/>
              <a:t>          </a:t>
            </a:r>
            <a:r>
              <a:rPr lang="en-US" altLang="en-US" sz="3200" dirty="0"/>
              <a:t>                  – 329,47</a:t>
            </a: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CB898CC3-614C-42A7-A5D0-39054F24D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106" y="3792932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0A95B002-3140-46A0-BF01-AE8D86ED5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024" y="3734195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</a:rPr>
              <a:t>671,63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F8ED8C-E5E6-4DF3-B3F2-B803EB3A5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13" y="13970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860,47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BA4A7B-FC85-430B-B12C-ACEFE0F41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911" y="3154757"/>
            <a:ext cx="1482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1001,1</a:t>
            </a:r>
          </a:p>
        </p:txBody>
      </p:sp>
      <p:pic>
        <p:nvPicPr>
          <p:cNvPr id="17429" name="Picture 16">
            <a:extLst>
              <a:ext uri="{FF2B5EF4-FFF2-40B4-BE49-F238E27FC236}">
                <a16:creationId xmlns:a16="http://schemas.microsoft.com/office/drawing/2014/main" id="{90AE8950-7B6B-48DB-9A6A-5A68459EA3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556" y="3154757"/>
            <a:ext cx="4184752" cy="375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7">
            <a:extLst>
              <a:ext uri="{FF2B5EF4-FFF2-40B4-BE49-F238E27FC236}">
                <a16:creationId xmlns:a16="http://schemas.microsoft.com/office/drawing/2014/main" id="{3B00FB26-69E0-4FCB-BC88-03B282EBE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1709738"/>
            <a:ext cx="7696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/>
              <a:t>Bài 2: Tính bằng cách thuận tiện nhất: </a:t>
            </a:r>
            <a:r>
              <a:rPr lang="en-US" altLang="en-US" sz="3200" b="1" dirty="0">
                <a:latin typeface=".VnTime" pitchFamily="34" charset="0"/>
              </a:rPr>
              <a:t> </a:t>
            </a:r>
          </a:p>
        </p:txBody>
      </p:sp>
      <p:sp>
        <p:nvSpPr>
          <p:cNvPr id="8" name="Rectangle 90">
            <a:extLst>
              <a:ext uri="{FF2B5EF4-FFF2-40B4-BE49-F238E27FC236}">
                <a16:creationId xmlns:a16="http://schemas.microsoft.com/office/drawing/2014/main" id="{3DF9AEDF-82F4-4170-99D5-4D8B0D0AC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4384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 smtClean="0"/>
              <a:t>a)</a:t>
            </a:r>
            <a:endParaRPr lang="en-US" altLang="en-US" sz="3200" dirty="0"/>
          </a:p>
        </p:txBody>
      </p:sp>
      <p:graphicFrame>
        <p:nvGraphicFramePr>
          <p:cNvPr id="9" name="Object 91">
            <a:extLst>
              <a:ext uri="{FF2B5EF4-FFF2-40B4-BE49-F238E27FC236}">
                <a16:creationId xmlns:a16="http://schemas.microsoft.com/office/drawing/2014/main" id="{6FB88D62-079E-4C63-8D8B-1931D0755B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2286000"/>
          <a:ext cx="24384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3" name="Equation" r:id="rId3" imgW="990170" imgH="393529" progId="Equation.DSMT4">
                  <p:embed/>
                </p:oleObj>
              </mc:Choice>
              <mc:Fallback>
                <p:oleObj name="Equation" r:id="rId3" imgW="990170" imgH="393529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2438400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3">
            <a:extLst>
              <a:ext uri="{FF2B5EF4-FFF2-40B4-BE49-F238E27FC236}">
                <a16:creationId xmlns:a16="http://schemas.microsoft.com/office/drawing/2014/main" id="{B103DEAE-23F2-4983-B729-682142ADB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 smtClean="0"/>
              <a:t>b)</a:t>
            </a:r>
            <a:endParaRPr lang="en-US" altLang="en-US" sz="3200" dirty="0"/>
          </a:p>
        </p:txBody>
      </p:sp>
      <p:graphicFrame>
        <p:nvGraphicFramePr>
          <p:cNvPr id="11" name="Object 94">
            <a:extLst>
              <a:ext uri="{FF2B5EF4-FFF2-40B4-BE49-F238E27FC236}">
                <a16:creationId xmlns:a16="http://schemas.microsoft.com/office/drawing/2014/main" id="{F0B8FCB4-7405-493F-8597-F495706A7E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112180"/>
              </p:ext>
            </p:extLst>
          </p:nvPr>
        </p:nvGraphicFramePr>
        <p:xfrm>
          <a:off x="990600" y="3505200"/>
          <a:ext cx="2514600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4" name="Equation" r:id="rId5" imgW="850531" imgH="393529" progId="Equation.DSMT4">
                  <p:embed/>
                </p:oleObj>
              </mc:Choice>
              <mc:Fallback>
                <p:oleObj name="Equation" r:id="rId5" imgW="850531" imgH="393529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5200"/>
                        <a:ext cx="2514600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7">
            <a:extLst>
              <a:ext uri="{FF2B5EF4-FFF2-40B4-BE49-F238E27FC236}">
                <a16:creationId xmlns:a16="http://schemas.microsoft.com/office/drawing/2014/main" id="{3CF7E8ED-6D8E-4362-A245-338C59AAC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71900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/>
              <a:t>  83,45 – 30,98 – 42,47</a:t>
            </a:r>
          </a:p>
        </p:txBody>
      </p:sp>
      <p:sp>
        <p:nvSpPr>
          <p:cNvPr id="13" name="Rectangle 98">
            <a:extLst>
              <a:ext uri="{FF2B5EF4-FFF2-40B4-BE49-F238E27FC236}">
                <a16:creationId xmlns:a16="http://schemas.microsoft.com/office/drawing/2014/main" id="{A7970CF1-1809-4806-92BA-53B8E3B0B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514600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   </a:t>
            </a:r>
            <a:r>
              <a:rPr lang="en-US" altLang="en-US" sz="3200" dirty="0"/>
              <a:t>69,78 + 35,97 + 30,22</a:t>
            </a:r>
          </a:p>
        </p:txBody>
      </p:sp>
      <p:sp>
        <p:nvSpPr>
          <p:cNvPr id="14" name="Text Box 100">
            <a:extLst>
              <a:ext uri="{FF2B5EF4-FFF2-40B4-BE49-F238E27FC236}">
                <a16:creationId xmlns:a16="http://schemas.microsoft.com/office/drawing/2014/main" id="{C0D60C1D-234D-4C2F-AF70-C0CDC6E6E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5146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smtClean="0"/>
              <a:t>c)</a:t>
            </a:r>
            <a:endParaRPr lang="en-US" altLang="en-US" sz="3200" dirty="0"/>
          </a:p>
        </p:txBody>
      </p:sp>
      <p:sp>
        <p:nvSpPr>
          <p:cNvPr id="16" name="Text Box 102">
            <a:extLst>
              <a:ext uri="{FF2B5EF4-FFF2-40B4-BE49-F238E27FC236}">
                <a16:creationId xmlns:a16="http://schemas.microsoft.com/office/drawing/2014/main" id="{DD88D45E-5E2E-4661-B20C-04D55E082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8100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smtClean="0"/>
              <a:t>d)</a:t>
            </a:r>
            <a:endParaRPr lang="en-US" altLang="en-US" sz="3200" dirty="0"/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445" y="-171842"/>
            <a:ext cx="1778786" cy="199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81800" y="16055"/>
            <a:ext cx="2362200" cy="168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7">
            <a:extLst>
              <a:ext uri="{FF2B5EF4-FFF2-40B4-BE49-F238E27FC236}">
                <a16:creationId xmlns:a16="http://schemas.microsoft.com/office/drawing/2014/main" id="{9EE8F3F1-8F44-4B36-917D-C753B1F3F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12192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/>
              <a:t>Bài</a:t>
            </a:r>
            <a:r>
              <a:rPr lang="en-US" altLang="en-US" sz="2800" b="1" dirty="0"/>
              <a:t> 2: </a:t>
            </a:r>
            <a:r>
              <a:rPr lang="en-US" altLang="en-US" sz="2800" b="1" dirty="0" err="1"/>
              <a:t>Tính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bằng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thuận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tiện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nhất</a:t>
            </a:r>
            <a:r>
              <a:rPr lang="en-US" altLang="en-US" sz="2800" b="1" dirty="0"/>
              <a:t>: </a:t>
            </a:r>
            <a:r>
              <a:rPr lang="en-US" altLang="en-US" sz="2800" b="1" dirty="0">
                <a:latin typeface=".VnTime" pitchFamily="34" charset="0"/>
              </a:rPr>
              <a:t> </a:t>
            </a:r>
          </a:p>
        </p:txBody>
      </p:sp>
      <p:sp>
        <p:nvSpPr>
          <p:cNvPr id="8" name="Rectangle 67">
            <a:extLst>
              <a:ext uri="{FF2B5EF4-FFF2-40B4-BE49-F238E27FC236}">
                <a16:creationId xmlns:a16="http://schemas.microsoft.com/office/drawing/2014/main" id="{A0E08E1E-431C-4F3D-A670-AFA03761C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827213"/>
            <a:ext cx="685800" cy="57943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 smtClean="0">
                <a:latin typeface=".VnTime" pitchFamily="34" charset="0"/>
              </a:rPr>
              <a:t>a</a:t>
            </a:r>
            <a:r>
              <a:rPr lang="en-US" sz="3200" i="1" dirty="0" smtClean="0">
                <a:latin typeface=".VnTime" pitchFamily="34" charset="0"/>
              </a:rPr>
              <a:t>)</a:t>
            </a:r>
            <a:endParaRPr lang="en-US" sz="3200" i="1" dirty="0">
              <a:latin typeface=".VnTime" pitchFamily="34" charset="0"/>
            </a:endParaRPr>
          </a:p>
        </p:txBody>
      </p:sp>
      <p:graphicFrame>
        <p:nvGraphicFramePr>
          <p:cNvPr id="9" name="Object 102">
            <a:extLst>
              <a:ext uri="{FF2B5EF4-FFF2-40B4-BE49-F238E27FC236}">
                <a16:creationId xmlns:a16="http://schemas.microsoft.com/office/drawing/2014/main" id="{2961D6BC-52F6-407C-9ECD-A6AC184C81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381198"/>
              </p:ext>
            </p:extLst>
          </p:nvPr>
        </p:nvGraphicFramePr>
        <p:xfrm>
          <a:off x="1257300" y="1727597"/>
          <a:ext cx="72390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6" name="Equation" r:id="rId3" imgW="3568700" imgH="431800" progId="Equation.DSMT4">
                  <p:embed/>
                </p:oleObj>
              </mc:Choice>
              <mc:Fallback>
                <p:oleObj name="Equation" r:id="rId3" imgW="3568700" imgH="431800" progId="Equation.DSMT4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1727597"/>
                        <a:ext cx="72390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5">
            <a:extLst>
              <a:ext uri="{FF2B5EF4-FFF2-40B4-BE49-F238E27FC236}">
                <a16:creationId xmlns:a16="http://schemas.microsoft.com/office/drawing/2014/main" id="{50FD2455-B31B-4169-9E07-229E3339BC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2887663"/>
          <a:ext cx="7086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7" name="Equation" r:id="rId5" imgW="3302000" imgH="431800" progId="Equation.3">
                  <p:embed/>
                </p:oleObj>
              </mc:Choice>
              <mc:Fallback>
                <p:oleObj name="Equation" r:id="rId5" imgW="3302000" imgH="431800" progId="Equation.3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87663"/>
                        <a:ext cx="7086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4">
            <a:extLst>
              <a:ext uri="{FF2B5EF4-FFF2-40B4-BE49-F238E27FC236}">
                <a16:creationId xmlns:a16="http://schemas.microsoft.com/office/drawing/2014/main" id="{7FA09369-19C9-487A-8C18-14BF4F1C1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94013"/>
            <a:ext cx="685800" cy="57943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smtClean="0">
                <a:latin typeface=".VnTime" pitchFamily="34" charset="0"/>
              </a:rPr>
              <a:t>b</a:t>
            </a:r>
            <a:r>
              <a:rPr lang="en-US" altLang="en-US" sz="3200" i="1" dirty="0" smtClean="0">
                <a:latin typeface=".VnTime" pitchFamily="34" charset="0"/>
              </a:rPr>
              <a:t>)</a:t>
            </a:r>
            <a:endParaRPr lang="en-US" altLang="en-US" sz="3200" i="1" dirty="0">
              <a:latin typeface=".VnTime" pitchFamily="34" charset="0"/>
            </a:endParaRPr>
          </a:p>
        </p:txBody>
      </p:sp>
      <p:sp>
        <p:nvSpPr>
          <p:cNvPr id="12" name="Rectangle 109">
            <a:extLst>
              <a:ext uri="{FF2B5EF4-FFF2-40B4-BE49-F238E27FC236}">
                <a16:creationId xmlns:a16="http://schemas.microsoft.com/office/drawing/2014/main" id="{68643E5D-BDE7-4702-8F0E-5A581EBB0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408613"/>
            <a:ext cx="762000" cy="579437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smtClean="0"/>
              <a:t>d)</a:t>
            </a:r>
            <a:endParaRPr lang="en-US" altLang="en-US" sz="3200" dirty="0"/>
          </a:p>
        </p:txBody>
      </p:sp>
      <p:sp>
        <p:nvSpPr>
          <p:cNvPr id="13" name="Rectangle 111">
            <a:extLst>
              <a:ext uri="{FF2B5EF4-FFF2-40B4-BE49-F238E27FC236}">
                <a16:creationId xmlns:a16="http://schemas.microsoft.com/office/drawing/2014/main" id="{66D59E41-B059-4898-93A2-34DA6E553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960813"/>
            <a:ext cx="8001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omic Sans MS" panose="030F0702030302020204" pitchFamily="66" charset="0"/>
              </a:rPr>
              <a:t>   </a:t>
            </a:r>
            <a:r>
              <a:rPr lang="en-US" altLang="en-US" sz="2800" dirty="0"/>
              <a:t>69,78 + 35,97 + 30,22 = (69,78 + 30,22) + 35,97  </a:t>
            </a:r>
          </a:p>
          <a:p>
            <a:pPr eaLnBrk="1" hangingPunct="1"/>
            <a:r>
              <a:rPr lang="en-US" altLang="en-US" sz="2800" dirty="0"/>
              <a:t>                                        = 100 + 35,97             </a:t>
            </a:r>
          </a:p>
          <a:p>
            <a:pPr eaLnBrk="1" hangingPunct="1"/>
            <a:r>
              <a:rPr lang="en-US" altLang="en-US" sz="2800" dirty="0"/>
              <a:t>                                        = 135,97 </a:t>
            </a:r>
          </a:p>
        </p:txBody>
      </p:sp>
      <p:sp>
        <p:nvSpPr>
          <p:cNvPr id="14" name="Rectangle 113">
            <a:extLst>
              <a:ext uri="{FF2B5EF4-FFF2-40B4-BE49-F238E27FC236}">
                <a16:creationId xmlns:a16="http://schemas.microsoft.com/office/drawing/2014/main" id="{E83373E3-91C4-41A2-A260-AF1E6E7CE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408613"/>
            <a:ext cx="7772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83,45 – 30,98 – 42,47 = 83,45 – (30,98 + 42,47)</a:t>
            </a:r>
          </a:p>
          <a:p>
            <a:pPr eaLnBrk="1" hangingPunct="1"/>
            <a:r>
              <a:rPr lang="en-US" altLang="en-US" sz="2800" dirty="0"/>
              <a:t>                                    = 83,45 – 73,45</a:t>
            </a:r>
          </a:p>
          <a:p>
            <a:pPr eaLnBrk="1" hangingPunct="1"/>
            <a:r>
              <a:rPr lang="en-US" altLang="en-US" sz="2800" dirty="0"/>
              <a:t>                                    = 10</a:t>
            </a:r>
          </a:p>
        </p:txBody>
      </p:sp>
      <p:sp>
        <p:nvSpPr>
          <p:cNvPr id="15" name="Rectangle 114">
            <a:extLst>
              <a:ext uri="{FF2B5EF4-FFF2-40B4-BE49-F238E27FC236}">
                <a16:creationId xmlns:a16="http://schemas.microsoft.com/office/drawing/2014/main" id="{CB08E8F1-F322-4E2F-8641-B20D77F9C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84613"/>
            <a:ext cx="762000" cy="579437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smtClean="0"/>
              <a:t>c)</a:t>
            </a:r>
            <a:endParaRPr lang="en-US" altLang="en-US" sz="3200" dirty="0"/>
          </a:p>
        </p:txBody>
      </p:sp>
      <p:pic>
        <p:nvPicPr>
          <p:cNvPr id="16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445" y="-171842"/>
            <a:ext cx="1778786" cy="199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65214" y="-8730"/>
            <a:ext cx="1778786" cy="199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2" grpId="0" animBg="1"/>
      <p:bldP spid="13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7">
            <a:extLst>
              <a:ext uri="{FF2B5EF4-FFF2-40B4-BE49-F238E27FC236}">
                <a16:creationId xmlns:a16="http://schemas.microsoft.com/office/drawing/2014/main" id="{1BAF31E0-90C6-46D8-835E-8EF1C97AD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12888"/>
            <a:ext cx="1243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/>
              <a:t>Bài</a:t>
            </a:r>
            <a:r>
              <a:rPr lang="en-US" altLang="en-US" sz="2800" b="1" dirty="0"/>
              <a:t> 3: </a:t>
            </a:r>
            <a:r>
              <a:rPr lang="en-US" altLang="en-US" sz="2800" b="1" dirty="0">
                <a:latin typeface=".VnTime" pitchFamily="34" charset="0"/>
              </a:rPr>
              <a:t> </a:t>
            </a:r>
          </a:p>
        </p:txBody>
      </p:sp>
      <p:sp>
        <p:nvSpPr>
          <p:cNvPr id="8" name="Text Box 37">
            <a:extLst>
              <a:ext uri="{FF2B5EF4-FFF2-40B4-BE49-F238E27FC236}">
                <a16:creationId xmlns:a16="http://schemas.microsoft.com/office/drawing/2014/main" id="{234BC857-0D43-424B-A252-2D0BD285C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175" y="1862138"/>
            <a:ext cx="1949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TÓM TẮT </a:t>
            </a:r>
            <a:r>
              <a:rPr lang="en-US" altLang="en-US" b="1" dirty="0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10" name="Text Box 37">
            <a:extLst>
              <a:ext uri="{FF2B5EF4-FFF2-40B4-BE49-F238E27FC236}">
                <a16:creationId xmlns:a16="http://schemas.microsoft.com/office/drawing/2014/main" id="{DCC1642C-DD6D-4F53-962B-9E29DBFC9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595563"/>
            <a:ext cx="2871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Chi </a:t>
            </a:r>
            <a:r>
              <a:rPr lang="en-US" altLang="en-US" b="1" dirty="0" err="1"/>
              <a:t>tiền</a:t>
            </a:r>
            <a:r>
              <a:rPr lang="en-US" altLang="en-US" b="1" dirty="0"/>
              <a:t> </a:t>
            </a:r>
            <a:r>
              <a:rPr lang="en-US" altLang="en-US" b="1" dirty="0" err="1"/>
              <a:t>ăn</a:t>
            </a:r>
            <a:r>
              <a:rPr lang="en-US" altLang="en-US" b="1" dirty="0"/>
              <a:t> </a:t>
            </a:r>
            <a:r>
              <a:rPr lang="en-US" altLang="en-US" b="1" dirty="0" err="1"/>
              <a:t>và</a:t>
            </a:r>
            <a:r>
              <a:rPr lang="en-US" altLang="en-US" b="1" dirty="0"/>
              <a:t> </a:t>
            </a:r>
            <a:r>
              <a:rPr lang="en-US" altLang="en-US" b="1" dirty="0" err="1"/>
              <a:t>học</a:t>
            </a:r>
            <a:r>
              <a:rPr lang="en-US" altLang="en-US" b="1" dirty="0"/>
              <a:t> :       </a:t>
            </a:r>
            <a:r>
              <a:rPr lang="en-US" altLang="en-US" b="1" dirty="0" smtClean="0">
                <a:latin typeface=".VnTime" pitchFamily="34" charset="0"/>
              </a:rPr>
              <a:t> </a:t>
            </a:r>
            <a:endParaRPr lang="en-US" altLang="en-US" b="1" dirty="0">
              <a:latin typeface=".VnTime" pitchFamily="34" charset="0"/>
            </a:endParaRPr>
          </a:p>
        </p:txBody>
      </p:sp>
      <p:sp>
        <p:nvSpPr>
          <p:cNvPr id="11" name="Text Box 37">
            <a:extLst>
              <a:ext uri="{FF2B5EF4-FFF2-40B4-BE49-F238E27FC236}">
                <a16:creationId xmlns:a16="http://schemas.microsoft.com/office/drawing/2014/main" id="{8D46ABAD-6D56-4643-9985-D9D31A1B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28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Chi </a:t>
            </a:r>
            <a:r>
              <a:rPr lang="en-US" altLang="en-US" b="1" dirty="0" err="1"/>
              <a:t>tiền</a:t>
            </a:r>
            <a:r>
              <a:rPr lang="en-US" altLang="en-US" b="1" dirty="0"/>
              <a:t> </a:t>
            </a:r>
            <a:r>
              <a:rPr lang="en-US" altLang="en-US" b="1" dirty="0" err="1"/>
              <a:t>thuê</a:t>
            </a:r>
            <a:r>
              <a:rPr lang="en-US" altLang="en-US" b="1" dirty="0"/>
              <a:t> </a:t>
            </a:r>
            <a:r>
              <a:rPr lang="en-US" altLang="en-US" b="1" dirty="0" err="1"/>
              <a:t>nhà</a:t>
            </a:r>
            <a:r>
              <a:rPr lang="en-US" altLang="en-US" b="1" dirty="0"/>
              <a:t> </a:t>
            </a:r>
            <a:r>
              <a:rPr lang="en-US" altLang="en-US" b="1" dirty="0" err="1"/>
              <a:t>và</a:t>
            </a:r>
            <a:r>
              <a:rPr lang="en-US" altLang="en-US" b="1" dirty="0"/>
              <a:t> </a:t>
            </a:r>
            <a:r>
              <a:rPr lang="en-US" altLang="en-US" b="1" dirty="0" err="1"/>
              <a:t>việc</a:t>
            </a:r>
            <a:r>
              <a:rPr lang="en-US" altLang="en-US" b="1" dirty="0"/>
              <a:t> </a:t>
            </a:r>
            <a:r>
              <a:rPr lang="en-US" altLang="en-US" b="1" dirty="0" err="1"/>
              <a:t>khác</a:t>
            </a:r>
            <a:r>
              <a:rPr lang="en-US" altLang="en-US" b="1" dirty="0"/>
              <a:t>:     </a:t>
            </a:r>
            <a:r>
              <a:rPr lang="en-US" altLang="en-US" b="1" dirty="0" smtClean="0"/>
              <a:t>  </a:t>
            </a:r>
            <a:r>
              <a:rPr lang="en-US" altLang="en-US" b="1" dirty="0" smtClean="0">
                <a:latin typeface=".VnTime" pitchFamily="34" charset="0"/>
              </a:rPr>
              <a:t> </a:t>
            </a:r>
            <a:endParaRPr lang="en-US" altLang="en-US" b="1" dirty="0">
              <a:latin typeface=".VnTime" pitchFamily="34" charset="0"/>
            </a:endParaRPr>
          </a:p>
        </p:txBody>
      </p:sp>
      <p:sp>
        <p:nvSpPr>
          <p:cNvPr id="12" name="Text Box 37">
            <a:extLst>
              <a:ext uri="{FF2B5EF4-FFF2-40B4-BE49-F238E27FC236}">
                <a16:creationId xmlns:a16="http://schemas.microsoft.com/office/drawing/2014/main" id="{79BCA3DB-2646-4D6B-98BC-2619BA3E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14800"/>
            <a:ext cx="5073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/>
              <a:t>Mỗi</a:t>
            </a:r>
            <a:r>
              <a:rPr lang="en-US" altLang="en-US" b="1" dirty="0"/>
              <a:t> </a:t>
            </a:r>
            <a:r>
              <a:rPr lang="en-US" altLang="en-US" b="1" dirty="0" err="1"/>
              <a:t>tháng</a:t>
            </a:r>
            <a:r>
              <a:rPr lang="en-US" altLang="en-US" b="1" dirty="0"/>
              <a:t> </a:t>
            </a:r>
            <a:r>
              <a:rPr lang="en-US" altLang="en-US" b="1" dirty="0" err="1"/>
              <a:t>để</a:t>
            </a:r>
            <a:r>
              <a:rPr lang="en-US" altLang="en-US" b="1" dirty="0"/>
              <a:t> </a:t>
            </a:r>
            <a:r>
              <a:rPr lang="en-US" altLang="en-US" b="1" dirty="0" err="1"/>
              <a:t>dành</a:t>
            </a:r>
            <a:r>
              <a:rPr lang="en-US" altLang="en-US" b="1" dirty="0"/>
              <a:t> :.....% </a:t>
            </a:r>
            <a:r>
              <a:rPr lang="en-US" altLang="en-US" b="1" dirty="0" err="1"/>
              <a:t>tiền</a:t>
            </a:r>
            <a:r>
              <a:rPr lang="en-US" altLang="en-US" b="1" dirty="0"/>
              <a:t> </a:t>
            </a:r>
            <a:r>
              <a:rPr lang="en-US" altLang="en-US" b="1" dirty="0" err="1"/>
              <a:t>lương</a:t>
            </a:r>
            <a:r>
              <a:rPr lang="en-US" altLang="en-US" b="1" dirty="0"/>
              <a:t>?  </a:t>
            </a:r>
            <a:r>
              <a:rPr lang="en-US" altLang="en-US" b="1" dirty="0">
                <a:latin typeface=".VnTime" pitchFamily="34" charset="0"/>
              </a:rPr>
              <a:t> </a:t>
            </a:r>
          </a:p>
        </p:txBody>
      </p:sp>
      <p:sp>
        <p:nvSpPr>
          <p:cNvPr id="13" name="Text Box 37">
            <a:extLst>
              <a:ext uri="{FF2B5EF4-FFF2-40B4-BE49-F238E27FC236}">
                <a16:creationId xmlns:a16="http://schemas.microsoft.com/office/drawing/2014/main" id="{70472C17-EAB5-4B2F-BBB2-49F48DD26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24400"/>
            <a:ext cx="682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/>
              <a:t>Nếu</a:t>
            </a:r>
            <a:r>
              <a:rPr lang="en-US" altLang="en-US" b="1" dirty="0"/>
              <a:t> </a:t>
            </a:r>
            <a:r>
              <a:rPr lang="en-US" altLang="en-US" b="1" dirty="0" err="1"/>
              <a:t>tiền</a:t>
            </a:r>
            <a:r>
              <a:rPr lang="en-US" altLang="en-US" b="1" dirty="0"/>
              <a:t> </a:t>
            </a:r>
            <a:r>
              <a:rPr lang="en-US" altLang="en-US" b="1" dirty="0" err="1"/>
              <a:t>lương</a:t>
            </a:r>
            <a:r>
              <a:rPr lang="en-US" altLang="en-US" b="1" dirty="0"/>
              <a:t> 4 000 000 </a:t>
            </a:r>
            <a:r>
              <a:rPr lang="en-US" altLang="en-US" b="1" dirty="0" err="1"/>
              <a:t>đồng</a:t>
            </a:r>
            <a:r>
              <a:rPr lang="en-US" altLang="en-US" b="1" dirty="0"/>
              <a:t> </a:t>
            </a:r>
            <a:r>
              <a:rPr lang="en-US" altLang="en-US" b="1" dirty="0" err="1"/>
              <a:t>để</a:t>
            </a:r>
            <a:r>
              <a:rPr lang="en-US" altLang="en-US" b="1" dirty="0"/>
              <a:t> </a:t>
            </a:r>
            <a:r>
              <a:rPr lang="en-US" altLang="en-US" b="1" dirty="0" err="1"/>
              <a:t>dành</a:t>
            </a:r>
            <a:r>
              <a:rPr lang="en-US" altLang="en-US" b="1" dirty="0"/>
              <a:t>:  ..... </a:t>
            </a:r>
            <a:r>
              <a:rPr lang="en-US" altLang="en-US" b="1" dirty="0" err="1"/>
              <a:t>tiền</a:t>
            </a:r>
            <a:r>
              <a:rPr lang="en-US" altLang="en-US" b="1" dirty="0"/>
              <a:t>?  </a:t>
            </a:r>
            <a:r>
              <a:rPr lang="en-US" altLang="en-US" b="1" dirty="0">
                <a:latin typeface=".VnTime" pitchFamily="34" charset="0"/>
              </a:rPr>
              <a:t> </a:t>
            </a:r>
          </a:p>
        </p:txBody>
      </p:sp>
      <p:graphicFrame>
        <p:nvGraphicFramePr>
          <p:cNvPr id="24589" name="Object 13">
            <a:extLst>
              <a:ext uri="{FF2B5EF4-FFF2-40B4-BE49-F238E27FC236}">
                <a16:creationId xmlns:a16="http://schemas.microsoft.com/office/drawing/2014/main" id="{795A299B-0AE5-4D83-AA1F-769DAC2D0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407646"/>
              </p:ext>
            </p:extLst>
          </p:nvPr>
        </p:nvGraphicFramePr>
        <p:xfrm>
          <a:off x="2807494" y="2478088"/>
          <a:ext cx="48736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5"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494" y="2478088"/>
                        <a:ext cx="487362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14">
            <a:extLst>
              <a:ext uri="{FF2B5EF4-FFF2-40B4-BE49-F238E27FC236}">
                <a16:creationId xmlns:a16="http://schemas.microsoft.com/office/drawing/2014/main" id="{3ABDAB8A-8C76-43B0-92A7-9A9CE90E95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31393"/>
              </p:ext>
            </p:extLst>
          </p:nvPr>
        </p:nvGraphicFramePr>
        <p:xfrm>
          <a:off x="4425460" y="3270250"/>
          <a:ext cx="5318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6" name="Equation" r:id="rId5" imgW="152334" imgH="393529" progId="Equation.DSMT4">
                  <p:embed/>
                </p:oleObj>
              </mc:Choice>
              <mc:Fallback>
                <p:oleObj name="Equation" r:id="rId5" imgW="152334" imgH="39352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460" y="3270250"/>
                        <a:ext cx="531812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4055" y="18658"/>
            <a:ext cx="1778786" cy="160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43800" y="0"/>
            <a:ext cx="15875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28521" y="5323878"/>
            <a:ext cx="1498993" cy="15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" y="5334000"/>
            <a:ext cx="1778786" cy="155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37">
            <a:extLst>
              <a:ext uri="{FF2B5EF4-FFF2-40B4-BE49-F238E27FC236}">
                <a16:creationId xmlns:a16="http://schemas.microsoft.com/office/drawing/2014/main" id="{DCC1642C-DD6D-4F53-962B-9E29DBFC9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28" y="2625080"/>
            <a:ext cx="2827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/>
              <a:t>       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 err="1"/>
              <a:t>tiền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lương</a:t>
            </a:r>
            <a:r>
              <a:rPr lang="en-US" altLang="en-US" b="1" dirty="0" smtClean="0"/>
              <a:t>.</a:t>
            </a:r>
            <a:r>
              <a:rPr lang="en-US" altLang="en-US" b="1" dirty="0" smtClean="0">
                <a:latin typeface=".VnTime" pitchFamily="34" charset="0"/>
              </a:rPr>
              <a:t> </a:t>
            </a:r>
            <a:endParaRPr lang="en-US" altLang="en-US" b="1" dirty="0">
              <a:latin typeface=".VnTime" pitchFamily="34" charset="0"/>
            </a:endParaRPr>
          </a:p>
        </p:txBody>
      </p:sp>
      <p:sp>
        <p:nvSpPr>
          <p:cNvPr id="20" name="Text Box 37">
            <a:extLst>
              <a:ext uri="{FF2B5EF4-FFF2-40B4-BE49-F238E27FC236}">
                <a16:creationId xmlns:a16="http://schemas.microsoft.com/office/drawing/2014/main" id="{8D46ABAD-6D56-4643-9985-D9D31A1B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3378190"/>
            <a:ext cx="2743200" cy="38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/>
              <a:t>        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 err="1"/>
              <a:t>tiền</a:t>
            </a:r>
            <a:r>
              <a:rPr lang="en-US" altLang="en-US" b="1" dirty="0"/>
              <a:t> </a:t>
            </a:r>
            <a:r>
              <a:rPr lang="en-US" altLang="en-US" b="1" dirty="0" err="1"/>
              <a:t>lương</a:t>
            </a:r>
            <a:r>
              <a:rPr lang="en-US" altLang="en-US" b="1" dirty="0"/>
              <a:t>  </a:t>
            </a:r>
            <a:r>
              <a:rPr lang="en-US" altLang="en-US" b="1" dirty="0">
                <a:latin typeface=".VnTime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7">
            <a:extLst>
              <a:ext uri="{FF2B5EF4-FFF2-40B4-BE49-F238E27FC236}">
                <a16:creationId xmlns:a16="http://schemas.microsoft.com/office/drawing/2014/main" id="{9A10DB93-89A3-4181-9F4D-E5154BA4A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04925"/>
            <a:ext cx="1243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/>
              <a:t>Bài 3: </a:t>
            </a:r>
            <a:r>
              <a:rPr lang="en-US" altLang="en-US" sz="2800" b="1">
                <a:latin typeface=".VnTime" pitchFamily="34" charset="0"/>
              </a:rPr>
              <a:t> </a:t>
            </a:r>
          </a:p>
        </p:txBody>
      </p:sp>
      <p:sp>
        <p:nvSpPr>
          <p:cNvPr id="8" name="Text Box 37">
            <a:extLst>
              <a:ext uri="{FF2B5EF4-FFF2-40B4-BE49-F238E27FC236}">
                <a16:creationId xmlns:a16="http://schemas.microsoft.com/office/drawing/2014/main" id="{9D2DE8C5-0308-4842-9F23-5911A1442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844" y="1301750"/>
            <a:ext cx="194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giải</a:t>
            </a:r>
            <a:r>
              <a:rPr lang="en-US" altLang="en-US" sz="28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12" name="Text Box 37">
            <a:extLst>
              <a:ext uri="{FF2B5EF4-FFF2-40B4-BE49-F238E27FC236}">
                <a16:creationId xmlns:a16="http://schemas.microsoft.com/office/drawing/2014/main" id="{05A31354-9A08-4227-9D48-29607E236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 smtClean="0"/>
              <a:t>Phân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số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chỉ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phần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tiền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lương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gia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đình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đó</a:t>
            </a:r>
            <a:r>
              <a:rPr lang="en-US" altLang="en-US" b="1" dirty="0" smtClean="0"/>
              <a:t> chi </a:t>
            </a:r>
            <a:r>
              <a:rPr lang="en-US" altLang="en-US" b="1" dirty="0" err="1" smtClean="0"/>
              <a:t>tiêu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hàng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tháng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là</a:t>
            </a:r>
            <a:r>
              <a:rPr lang="en-US" altLang="en-US" b="1" dirty="0" smtClean="0"/>
              <a:t>:</a:t>
            </a:r>
            <a:endParaRPr lang="en-US" altLang="en-US" b="1" dirty="0">
              <a:latin typeface=".VnTime" pitchFamily="34" charset="0"/>
            </a:endParaRPr>
          </a:p>
        </p:txBody>
      </p:sp>
      <p:sp>
        <p:nvSpPr>
          <p:cNvPr id="13" name="Text Box 37">
            <a:extLst>
              <a:ext uri="{FF2B5EF4-FFF2-40B4-BE49-F238E27FC236}">
                <a16:creationId xmlns:a16="http://schemas.microsoft.com/office/drawing/2014/main" id="{1735731D-A0F5-4428-ADD2-68ACC27AA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9" y="5176837"/>
            <a:ext cx="8643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/>
              <a:t>b/ </a:t>
            </a:r>
            <a:r>
              <a:rPr lang="en-US" altLang="en-US" b="1" dirty="0" err="1" smtClean="0"/>
              <a:t>Số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tiền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mỗi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tháng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gia</a:t>
            </a:r>
            <a:r>
              <a:rPr lang="en-US" altLang="en-US" b="1" dirty="0"/>
              <a:t> </a:t>
            </a:r>
            <a:r>
              <a:rPr lang="en-US" altLang="en-US" b="1" dirty="0" err="1"/>
              <a:t>đình</a:t>
            </a:r>
            <a:r>
              <a:rPr lang="en-US" altLang="en-US" b="1" dirty="0"/>
              <a:t> </a:t>
            </a:r>
            <a:r>
              <a:rPr lang="en-US" altLang="en-US" b="1" dirty="0" err="1"/>
              <a:t>đó</a:t>
            </a:r>
            <a:r>
              <a:rPr lang="en-US" altLang="en-US" b="1" dirty="0"/>
              <a:t> </a:t>
            </a:r>
            <a:r>
              <a:rPr lang="en-US" altLang="en-US" b="1" dirty="0" err="1"/>
              <a:t>để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dành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được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là</a:t>
            </a:r>
            <a:r>
              <a:rPr lang="en-US" altLang="en-US" b="1" dirty="0"/>
              <a:t>:  </a:t>
            </a:r>
            <a:r>
              <a:rPr lang="en-US" altLang="en-US" b="1" dirty="0">
                <a:latin typeface=".VnTime" pitchFamily="34" charset="0"/>
              </a:rPr>
              <a:t> </a:t>
            </a:r>
          </a:p>
        </p:txBody>
      </p:sp>
      <p:sp>
        <p:nvSpPr>
          <p:cNvPr id="18" name="Text Box 37">
            <a:extLst>
              <a:ext uri="{FF2B5EF4-FFF2-40B4-BE49-F238E27FC236}">
                <a16:creationId xmlns:a16="http://schemas.microsoft.com/office/drawing/2014/main" id="{3276DBE8-66F4-4FD4-81B3-D97B1C634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335280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/>
              <a:t>a/ </a:t>
            </a:r>
            <a:r>
              <a:rPr lang="en-US" altLang="en-US" b="1" dirty="0" err="1" smtClean="0"/>
              <a:t>Tỉ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s</a:t>
            </a:r>
            <a:r>
              <a:rPr lang="en-US" altLang="en-US" b="1" dirty="0" err="1" smtClean="0"/>
              <a:t>ố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phần</a:t>
            </a:r>
            <a:r>
              <a:rPr lang="en-US" altLang="en-US" b="1" dirty="0"/>
              <a:t> </a:t>
            </a:r>
            <a:r>
              <a:rPr lang="en-US" altLang="en-US" b="1" dirty="0" err="1"/>
              <a:t>trăm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số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tiền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lương</a:t>
            </a:r>
            <a:r>
              <a:rPr lang="en-US" altLang="en-US" b="1" dirty="0"/>
              <a:t> </a:t>
            </a:r>
            <a:r>
              <a:rPr lang="en-US" altLang="en-US" b="1" dirty="0" err="1"/>
              <a:t>gia</a:t>
            </a:r>
            <a:r>
              <a:rPr lang="en-US" altLang="en-US" b="1" dirty="0"/>
              <a:t> </a:t>
            </a:r>
            <a:r>
              <a:rPr lang="en-US" altLang="en-US" b="1" dirty="0" err="1"/>
              <a:t>đình</a:t>
            </a:r>
            <a:r>
              <a:rPr lang="en-US" altLang="en-US" b="1" dirty="0"/>
              <a:t> </a:t>
            </a:r>
            <a:r>
              <a:rPr lang="en-US" altLang="en-US" b="1" dirty="0" err="1"/>
              <a:t>đó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để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dành</a:t>
            </a:r>
            <a:r>
              <a:rPr lang="en-US" altLang="en-US" b="1" dirty="0"/>
              <a:t> </a:t>
            </a:r>
            <a:r>
              <a:rPr lang="en-US" altLang="en-US" b="1" dirty="0" err="1"/>
              <a:t>được</a:t>
            </a:r>
            <a:r>
              <a:rPr lang="en-US" altLang="en-US" b="1" dirty="0"/>
              <a:t> </a:t>
            </a:r>
            <a:r>
              <a:rPr lang="en-US" altLang="en-US" b="1" dirty="0" err="1"/>
              <a:t>là</a:t>
            </a:r>
            <a:r>
              <a:rPr lang="en-US" altLang="en-US" b="1" dirty="0"/>
              <a:t>:   </a:t>
            </a:r>
            <a:r>
              <a:rPr lang="en-US" altLang="en-US" b="1" dirty="0">
                <a:latin typeface=".VnTime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03AA22-B534-4D5C-AFEA-A4AB7D2BC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572125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4 000 000 : 100 x 15 = </a:t>
            </a:r>
            <a:r>
              <a:rPr lang="en-US" altLang="en-US" sz="2800" dirty="0" smtClean="0"/>
              <a:t>600 </a:t>
            </a:r>
            <a:r>
              <a:rPr lang="en-US" altLang="en-US" sz="2800" dirty="0"/>
              <a:t>000 (</a:t>
            </a:r>
            <a:r>
              <a:rPr lang="en-US" altLang="en-US" sz="2800" dirty="0" err="1"/>
              <a:t>đồng</a:t>
            </a:r>
            <a:r>
              <a:rPr lang="en-US" altLang="en-US" sz="2800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A8659F-02BB-4972-82AF-2F6D4272E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5980112"/>
            <a:ext cx="4229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/>
              <a:t>Đáp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số</a:t>
            </a:r>
            <a:r>
              <a:rPr lang="en-US" altLang="en-US" sz="2800" dirty="0"/>
              <a:t>: a) 15%</a:t>
            </a:r>
          </a:p>
          <a:p>
            <a:pPr eaLnBrk="1" hangingPunct="1"/>
            <a:r>
              <a:rPr lang="en-US" altLang="en-US" sz="2800" dirty="0"/>
              <a:t>              b) </a:t>
            </a:r>
            <a:r>
              <a:rPr lang="en-US" altLang="en-US" sz="2800" dirty="0" smtClean="0"/>
              <a:t>600 </a:t>
            </a:r>
            <a:r>
              <a:rPr lang="en-US" altLang="en-US" sz="2800" dirty="0"/>
              <a:t>000 </a:t>
            </a:r>
            <a:r>
              <a:rPr lang="en-US" altLang="en-US" sz="2800" dirty="0" err="1"/>
              <a:t>đồng</a:t>
            </a:r>
            <a:r>
              <a:rPr lang="en-US" altLang="en-US" sz="2800" dirty="0"/>
              <a:t>.</a:t>
            </a:r>
          </a:p>
        </p:txBody>
      </p:sp>
      <p:pic>
        <p:nvPicPr>
          <p:cNvPr id="16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753" y="-24644"/>
            <a:ext cx="867580" cy="78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05800" y="0"/>
            <a:ext cx="825500" cy="92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95668" y="6091025"/>
            <a:ext cx="736991" cy="7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>
            <a:extLst>
              <a:ext uri="{FF2B5EF4-FFF2-40B4-BE49-F238E27FC236}">
                <a16:creationId xmlns:a16="http://schemas.microsoft.com/office/drawing/2014/main" id="{88C7CB88-DB7C-4128-8FDA-E03F56AFB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" y="6100903"/>
            <a:ext cx="773193" cy="78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id="{05A31354-9A08-4227-9D48-29607E2368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1201" y="2442866"/>
                <a:ext cx="1594644" cy="625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b="1" dirty="0" smtClean="0">
                    <a:latin typeface=".VnTime" pitchFamily="34" charset="0"/>
                  </a:rPr>
                  <a:t> 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b="1" dirty="0" smtClean="0">
                    <a:latin typeface=".VnTime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altLang="en-US" b="1" dirty="0" smtClean="0">
                    <a:latin typeface=".VnTime" pitchFamily="34" charset="0"/>
                  </a:rPr>
                  <a:t> </a:t>
                </a:r>
                <a:endParaRPr lang="en-US" altLang="en-US" b="1" dirty="0">
                  <a:latin typeface=".VnTime" pitchFamily="34" charset="0"/>
                </a:endParaRPr>
              </a:p>
            </p:txBody>
          </p:sp>
        </mc:Choice>
        <mc:Fallback xmlns=""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id="{05A31354-9A08-4227-9D48-29607E236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1" y="2442866"/>
                <a:ext cx="1594644" cy="625877"/>
              </a:xfrm>
              <a:prstGeom prst="rect">
                <a:avLst/>
              </a:prstGeom>
              <a:blipFill>
                <a:blip r:embed="rId3"/>
                <a:stretch>
                  <a:fillRect b="-8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37">
            <a:extLst>
              <a:ext uri="{FF2B5EF4-FFF2-40B4-BE49-F238E27FC236}">
                <a16:creationId xmlns:a16="http://schemas.microsoft.com/office/drawing/2014/main" id="{05A31354-9A08-4227-9D48-29607E236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586335"/>
            <a:ext cx="26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ố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tiền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lương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37">
                <a:extLst>
                  <a:ext uri="{FF2B5EF4-FFF2-40B4-BE49-F238E27FC236}">
                    <a16:creationId xmlns:a16="http://schemas.microsoft.com/office/drawing/2014/main" id="{05A31354-9A08-4227-9D48-29607E2368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3601" y="3869923"/>
                <a:ext cx="1828800" cy="649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altLang="en-US" b="1" dirty="0" smtClean="0">
                    <a:latin typeface=".VnTime" pitchFamily="34" charset="0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altLang="en-US" b="1" dirty="0" smtClean="0">
                    <a:latin typeface=".VnTime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altLang="en-US" b="1" dirty="0" smtClean="0">
                    <a:latin typeface=".VnTime" pitchFamily="34" charset="0"/>
                  </a:rPr>
                  <a:t> </a:t>
                </a:r>
                <a:endParaRPr lang="en-US" altLang="en-US" b="1" dirty="0">
                  <a:latin typeface=".VnTime" pitchFamily="34" charset="0"/>
                </a:endParaRPr>
              </a:p>
            </p:txBody>
          </p:sp>
        </mc:Choice>
        <mc:Fallback xmlns="">
          <p:sp>
            <p:nvSpPr>
              <p:cNvPr id="26" name="Text Box 37">
                <a:extLst>
                  <a:ext uri="{FF2B5EF4-FFF2-40B4-BE49-F238E27FC236}">
                    <a16:creationId xmlns:a16="http://schemas.microsoft.com/office/drawing/2014/main" id="{05A31354-9A08-4227-9D48-29607E236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1" y="3869923"/>
                <a:ext cx="1828800" cy="649088"/>
              </a:xfrm>
              <a:prstGeom prst="rect">
                <a:avLst/>
              </a:prstGeom>
              <a:blipFill>
                <a:blip r:embed="rId4"/>
                <a:stretch>
                  <a:fillRect b="-47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37">
            <a:extLst>
              <a:ext uri="{FF2B5EF4-FFF2-40B4-BE49-F238E27FC236}">
                <a16:creationId xmlns:a16="http://schemas.microsoft.com/office/drawing/2014/main" id="{05A31354-9A08-4227-9D48-29607E236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957935"/>
            <a:ext cx="26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ố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tiền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lương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37">
                <a:extLst>
                  <a:ext uri="{FF2B5EF4-FFF2-40B4-BE49-F238E27FC236}">
                    <a16:creationId xmlns:a16="http://schemas.microsoft.com/office/drawing/2014/main" id="{05A31354-9A08-4227-9D48-29607E2368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6600" y="4532512"/>
                <a:ext cx="2743200" cy="631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altLang="en-US" b="1" dirty="0" smtClean="0">
                    <a:latin typeface=".VnTime" pitchFamily="34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b="1" dirty="0" smtClean="0">
                    <a:latin typeface=".VnTime" pitchFamily="34" charset="0"/>
                  </a:rPr>
                  <a:t> = 15%</a:t>
                </a:r>
                <a:endParaRPr lang="en-US" altLang="en-US" b="1" dirty="0">
                  <a:latin typeface=".VnTime" pitchFamily="34" charset="0"/>
                </a:endParaRPr>
              </a:p>
            </p:txBody>
          </p:sp>
        </mc:Choice>
        <mc:Fallback xmlns="">
          <p:sp>
            <p:nvSpPr>
              <p:cNvPr id="28" name="Text Box 37">
                <a:extLst>
                  <a:ext uri="{FF2B5EF4-FFF2-40B4-BE49-F238E27FC236}">
                    <a16:creationId xmlns:a16="http://schemas.microsoft.com/office/drawing/2014/main" id="{05A31354-9A08-4227-9D48-29607E236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4532512"/>
                <a:ext cx="2743200" cy="631263"/>
              </a:xfrm>
              <a:prstGeom prst="rect">
                <a:avLst/>
              </a:prstGeom>
              <a:blipFill>
                <a:blip r:embed="rId5"/>
                <a:stretch>
                  <a:fillRect b="-87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07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8" grpId="0"/>
      <p:bldP spid="9" grpId="0"/>
      <p:bldP spid="19" grpId="0"/>
      <p:bldP spid="24" grpId="0"/>
      <p:bldP spid="25" grpId="0"/>
      <p:bldP spid="26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 - &amp;quot;TOÁN : LUYỆN TẬP&amp;quot;&quot;/&gt;&lt;property id=&quot;20307&quot; value=&quot;272&quot;/&gt;&lt;/object&gt;&lt;object type=&quot;3&quot; unique_id=&quot;10007&quot;&gt;&lt;property id=&quot;20148&quot; value=&quot;5&quot;/&gt;&lt;property id=&quot;20300&quot; value=&quot;Slide 4 - &amp;quot;- Muốn cộng hai phân số khác mẫu số ta làm như sau:&amp;#x0D;&amp;#x0A;    B1: Qui đồng mẫu số hai phân số    &amp;#x0D;&amp;#x0A;   B2: Cộng hai tử số v&quot;/&gt;&lt;property id=&quot;20307&quot; value=&quot;275&quot;/&gt;&lt;/object&gt;&lt;object type=&quot;3&quot; unique_id=&quot;10008&quot;&gt;&lt;property id=&quot;20148&quot; value=&quot;5&quot;/&gt;&lt;property id=&quot;20300&quot; value=&quot;Slide 5 - &amp;quot;Đáp án:&amp;quot;&quot;/&gt;&lt;property id=&quot;20307&quot; value=&quot;276&quot;/&gt;&lt;/object&gt;&lt;object type=&quot;3&quot; unique_id=&quot;10009&quot;&gt;&lt;property id=&quot;20148&quot; value=&quot;5&quot;/&gt;&lt;property id=&quot;20300&quot; value=&quot;Slide 6 - &amp;quot;Bài 1 (b) : Tính&amp;quot;&quot;/&gt;&lt;property id=&quot;20307&quot; value=&quot;277&quot;/&gt;&lt;/object&gt;&lt;object type=&quot;3&quot; unique_id=&quot;10010&quot;&gt;&lt;property id=&quot;20148&quot; value=&quot;5&quot;/&gt;&lt;property id=&quot;20300&quot; value=&quot;Slide 7 - &amp;quot;Tính : 594,72 + 406,38 – 329,47&amp;quot;&quot;/&gt;&lt;property id=&quot;20307&quot; value=&quot;278&quot;/&gt;&lt;/object&gt;&lt;object type=&quot;3&quot; unique_id=&quot;10011&quot;&gt;&lt;property id=&quot;20148&quot; value=&quot;5&quot;/&gt;&lt;property id=&quot;20300&quot; value=&quot;Slide 8 - &amp;quot;&amp;amp;#x09;&amp;quot;&quot;/&gt;&lt;property id=&quot;20307&quot; value=&quot;262&quot;/&gt;&lt;/object&gt;&lt;object type=&quot;3&quot; unique_id=&quot;10012&quot;&gt;&lt;property id=&quot;20148&quot; value=&quot;5&quot;/&gt;&lt;property id=&quot;20300&quot; value=&quot;Slide 9 - &amp;quot;&amp;amp;#x09;&amp;amp;#x09;&amp;quot;&quot;/&gt;&lt;property id=&quot;20307&quot; value=&quot;263&quot;/&gt;&lt;/object&gt;&lt;object type=&quot;3&quot; unique_id=&quot;10013&quot;&gt;&lt;property id=&quot;20148&quot; value=&quot;5&quot;/&gt;&lt;property id=&quot;20300&quot; value=&quot;Slide 10 - &amp;quot;&amp;amp;#x09;&amp;quot;&quot;/&gt;&lt;property id=&quot;20307&quot; value=&quot;273&quot;/&gt;&lt;/object&gt;&lt;object type=&quot;3&quot; unique_id=&quot;10014&quot;&gt;&lt;property id=&quot;20148&quot; value=&quot;5&quot;/&gt;&lt;property id=&quot;20300&quot; value=&quot;Slide 11 - &amp;quot;&amp;amp;#x09;&amp;quot;&quot;/&gt;&lt;property id=&quot;20307&quot; value=&quot;264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86&quot;/&gt;&lt;/object&gt;&lt;object type=&quot;3&quot; unique_id=&quot;10018&quot;&gt;&lt;property id=&quot;20148&quot; value=&quot;5&quot;/&gt;&lt;property id=&quot;20300&quot; value=&quot;Slide 15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hia mot so thap phan cho mot so tu nhien">
  <a:themeElements>
    <a:clrScheme name="Chia mot so thap phan cho mot so tu nhien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2_Chia mot so thap phan cho mot so tu nhie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ia mot so thap phan cho mot so tu nhien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a mot so thap phan cho mot so tu nhien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a mot so thap phan cho mot so tu nhien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a mot so thap phan cho mot so tu nhien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 mot so thap phan cho mot so tu nhien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 mot so thap phan cho mot so tu nhien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 mot so thap phan cho mot so tu nhien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 mot so thap phan cho mot so tu nhien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">
  <a:themeElements>
    <a:clrScheme name="default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2_defaul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2_Mountain To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2_Crayon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2_Fading Gri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Chia mot so thap phan cho mot so tu nhien</Template>
  <TotalTime>1031</TotalTime>
  <Words>379</Words>
  <Application>Microsoft Office PowerPoint</Application>
  <PresentationFormat>On-screen Show (4:3)</PresentationFormat>
  <Paragraphs>77</Paragraphs>
  <Slides>16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SimSun</vt:lpstr>
      <vt:lpstr>.VnTime</vt:lpstr>
      <vt:lpstr>Arial</vt:lpstr>
      <vt:lpstr>Calibri</vt:lpstr>
      <vt:lpstr>Cambria Math</vt:lpstr>
      <vt:lpstr>Comic Sans MS</vt:lpstr>
      <vt:lpstr>HP001 4 hàng</vt:lpstr>
      <vt:lpstr>Times New Roman</vt:lpstr>
      <vt:lpstr>Wingdings</vt:lpstr>
      <vt:lpstr>Default Design</vt:lpstr>
      <vt:lpstr>2_Chia mot so thap phan cho mot so tu nhien</vt:lpstr>
      <vt:lpstr>2_default</vt:lpstr>
      <vt:lpstr>2_Mountain Top</vt:lpstr>
      <vt:lpstr>2_Crayons</vt:lpstr>
      <vt:lpstr>2_Fading Grid</vt:lpstr>
      <vt:lpstr>Chủ đề của Office</vt:lpstr>
      <vt:lpstr>1_Default Design</vt:lpstr>
      <vt:lpstr>2_Default Design</vt:lpstr>
      <vt:lpstr>3_Default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DUNG, TRẢI NGHIỆM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FPTSHOP</cp:lastModifiedBy>
  <cp:revision>154</cp:revision>
  <dcterms:created xsi:type="dcterms:W3CDTF">2008-02-17T19:24:17Z</dcterms:created>
  <dcterms:modified xsi:type="dcterms:W3CDTF">2024-04-14T03:48:43Z</dcterms:modified>
</cp:coreProperties>
</file>