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5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34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32" Type="http://schemas.openxmlformats.org/officeDocument/2006/relationships/image" Target="../media/image27.gif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31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56B950-90E8-5458-8132-203A9145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E54C-3C59-78AA-8FE2-4BF0A977AA64}"/>
              </a:ext>
            </a:extLst>
          </p:cNvPr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F3A210-0776-A80A-CF6B-BE87F46B8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588</Words>
  <Application>Microsoft Office PowerPoint</Application>
  <PresentationFormat>Widescreen</PresentationFormat>
  <Paragraphs>108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44</cp:revision>
  <dcterms:created xsi:type="dcterms:W3CDTF">2024-07-19T05:20:07Z</dcterms:created>
  <dcterms:modified xsi:type="dcterms:W3CDTF">2025-12-24T00:37:45Z</dcterms:modified>
</cp:coreProperties>
</file>