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 id="2147483744" r:id="rId8"/>
  </p:sldMasterIdLst>
  <p:notesMasterIdLst>
    <p:notesMasterId r:id="rId34"/>
  </p:notesMasterIdLst>
  <p:sldIdLst>
    <p:sldId id="264" r:id="rId9"/>
    <p:sldId id="1416" r:id="rId10"/>
    <p:sldId id="1426" r:id="rId11"/>
    <p:sldId id="1427" r:id="rId12"/>
    <p:sldId id="1428" r:id="rId13"/>
    <p:sldId id="1429" r:id="rId14"/>
    <p:sldId id="286" r:id="rId15"/>
    <p:sldId id="1435" r:id="rId16"/>
    <p:sldId id="256" r:id="rId17"/>
    <p:sldId id="1430" r:id="rId18"/>
    <p:sldId id="1431" r:id="rId19"/>
    <p:sldId id="259" r:id="rId20"/>
    <p:sldId id="427" r:id="rId21"/>
    <p:sldId id="1432" r:id="rId22"/>
    <p:sldId id="1433" r:id="rId23"/>
    <p:sldId id="1434" r:id="rId24"/>
    <p:sldId id="414" r:id="rId25"/>
    <p:sldId id="1436" r:id="rId26"/>
    <p:sldId id="2641" r:id="rId27"/>
    <p:sldId id="562" r:id="rId28"/>
    <p:sldId id="1437" r:id="rId29"/>
    <p:sldId id="2642" r:id="rId30"/>
    <p:sldId id="2643" r:id="rId31"/>
    <p:sldId id="257"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5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12/24/2025</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24/12/2025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24/12/2025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24/12/2025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24/12/2025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24/12/2025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24/12/2025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24/12/2025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24/12/2025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63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69043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59645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58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206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695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4679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619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4290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3447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0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image" Target="../media/image1.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0A5F6BCD-63F4-F280-D2E7-C5C0417A0F59}"/>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875935" y="209063"/>
            <a:ext cx="1765067" cy="1765067"/>
          </a:xfrm>
          <a:prstGeom prst="rect">
            <a:avLst/>
          </a:prstGeom>
        </p:spPr>
      </p:pic>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12/24/2025</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24/12/2025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74251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45.xml"/><Relationship Id="rId5" Type="http://schemas.openxmlformats.org/officeDocument/2006/relationships/image" Target="../media/image45.png"/><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7.png"/><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9.png"/><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40.pn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6.png"/><Relationship Id="rId2" Type="http://schemas.openxmlformats.org/officeDocument/2006/relationships/slideLayout" Target="../slideLayouts/slideLayout21.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5.png"/><Relationship Id="rId5" Type="http://schemas.openxmlformats.org/officeDocument/2006/relationships/image" Target="../media/image16.png"/><Relationship Id="rId15" Type="http://schemas.openxmlformats.org/officeDocument/2006/relationships/image" Target="../media/image20.png"/><Relationship Id="rId23" Type="http://schemas.openxmlformats.org/officeDocument/2006/relationships/slide" Target="slide7.xml"/><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1" name="Rectangle: Rounded Corners 4">
            <a:extLst>
              <a:ext uri="{FF2B5EF4-FFF2-40B4-BE49-F238E27FC236}">
                <a16:creationId xmlns:a16="http://schemas.microsoft.com/office/drawing/2014/main" id="{C4E52F21-A7FC-9DD4-550E-543A2610A160}"/>
              </a:ext>
            </a:extLst>
          </p:cNvPr>
          <p:cNvSpPr/>
          <p:nvPr/>
        </p:nvSpPr>
        <p:spPr>
          <a:xfrm>
            <a:off x="2641600" y="3327400"/>
            <a:ext cx="8077200" cy="2387600"/>
          </a:xfrm>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6850" y="709478"/>
                  <a:pt x="659884" y="265489"/>
                  <a:pt x="1125080" y="0"/>
                </a:cubicBezTo>
                <a:cubicBezTo>
                  <a:pt x="2026650" y="157142"/>
                  <a:pt x="4437841" y="510318"/>
                  <a:pt x="6952119" y="0"/>
                </a:cubicBezTo>
                <a:cubicBezTo>
                  <a:pt x="7553699" y="-139142"/>
                  <a:pt x="7840255" y="449800"/>
                  <a:pt x="8077199" y="1166557"/>
                </a:cubicBezTo>
                <a:cubicBezTo>
                  <a:pt x="8077516" y="1176686"/>
                  <a:pt x="8073857" y="1204925"/>
                  <a:pt x="8077199" y="1221042"/>
                </a:cubicBezTo>
                <a:cubicBezTo>
                  <a:pt x="8110417" y="1694268"/>
                  <a:pt x="7430202" y="2226635"/>
                  <a:pt x="6952119" y="2387600"/>
                </a:cubicBezTo>
                <a:cubicBezTo>
                  <a:pt x="4173239" y="2463931"/>
                  <a:pt x="1729468" y="2350876"/>
                  <a:pt x="1125080" y="2387600"/>
                </a:cubicBezTo>
                <a:cubicBezTo>
                  <a:pt x="813958" y="2352213"/>
                  <a:pt x="-227951" y="1910694"/>
                  <a:pt x="0" y="1221042"/>
                </a:cubicBezTo>
                <a:cubicBezTo>
                  <a:pt x="-1465" y="1203844"/>
                  <a:pt x="-3407" y="1173455"/>
                  <a:pt x="0" y="1166557"/>
                </a:cubicBezTo>
                <a:close/>
              </a:path>
              <a:path w="8077200" h="2387600" stroke="0" extrusionOk="0">
                <a:moveTo>
                  <a:pt x="0" y="1166557"/>
                </a:moveTo>
                <a:cubicBezTo>
                  <a:pt x="-55045" y="674588"/>
                  <a:pt x="553999" y="88385"/>
                  <a:pt x="1125080" y="0"/>
                </a:cubicBezTo>
                <a:cubicBezTo>
                  <a:pt x="2047826" y="-118835"/>
                  <a:pt x="6088184" y="-131692"/>
                  <a:pt x="6952119" y="0"/>
                </a:cubicBezTo>
                <a:cubicBezTo>
                  <a:pt x="7440517" y="-14506"/>
                  <a:pt x="8163286" y="425399"/>
                  <a:pt x="8077199" y="1166557"/>
                </a:cubicBezTo>
                <a:cubicBezTo>
                  <a:pt x="8077469" y="1191870"/>
                  <a:pt x="8077783" y="1211026"/>
                  <a:pt x="8077199" y="1221042"/>
                </a:cubicBezTo>
                <a:cubicBezTo>
                  <a:pt x="8061543" y="1839907"/>
                  <a:pt x="7326051" y="2287303"/>
                  <a:pt x="6952119" y="2387600"/>
                </a:cubicBezTo>
                <a:cubicBezTo>
                  <a:pt x="6117432" y="1894268"/>
                  <a:pt x="2394769" y="2611255"/>
                  <a:pt x="1125080" y="2387600"/>
                </a:cubicBezTo>
                <a:cubicBezTo>
                  <a:pt x="499364" y="2439688"/>
                  <a:pt x="-60695" y="1721012"/>
                  <a:pt x="0" y="1221042"/>
                </a:cubicBezTo>
                <a:cubicBezTo>
                  <a:pt x="-4306" y="1202528"/>
                  <a:pt x="-4418" y="1174198"/>
                  <a:pt x="0" y="1166557"/>
                </a:cubicBezTo>
                <a:close/>
              </a:path>
              <a:path w="8077200" h="2387600" fill="none" stroke="0" extrusionOk="0">
                <a:moveTo>
                  <a:pt x="0" y="1166557"/>
                </a:moveTo>
                <a:cubicBezTo>
                  <a:pt x="157023" y="573115"/>
                  <a:pt x="579919" y="122122"/>
                  <a:pt x="1125080" y="0"/>
                </a:cubicBezTo>
                <a:cubicBezTo>
                  <a:pt x="2620653" y="212743"/>
                  <a:pt x="3959342" y="395671"/>
                  <a:pt x="6952119" y="0"/>
                </a:cubicBezTo>
                <a:cubicBezTo>
                  <a:pt x="7486204" y="-239370"/>
                  <a:pt x="8020645" y="452881"/>
                  <a:pt x="8077199" y="1166557"/>
                </a:cubicBezTo>
                <a:cubicBezTo>
                  <a:pt x="8074354" y="1177019"/>
                  <a:pt x="8077266" y="1201697"/>
                  <a:pt x="8077199" y="1221042"/>
                </a:cubicBezTo>
                <a:cubicBezTo>
                  <a:pt x="8077475" y="1822024"/>
                  <a:pt x="7502771" y="2355125"/>
                  <a:pt x="6952119" y="2387600"/>
                </a:cubicBezTo>
                <a:cubicBezTo>
                  <a:pt x="4116351" y="2391246"/>
                  <a:pt x="1703546" y="2247738"/>
                  <a:pt x="1125080" y="2387600"/>
                </a:cubicBezTo>
                <a:cubicBezTo>
                  <a:pt x="490226" y="2356938"/>
                  <a:pt x="-163037" y="1779128"/>
                  <a:pt x="0" y="1221042"/>
                </a:cubicBezTo>
                <a:cubicBezTo>
                  <a:pt x="-3891" y="1206118"/>
                  <a:pt x="-4240" y="1174248"/>
                  <a:pt x="0" y="1166557"/>
                </a:cubicBezTo>
                <a:close/>
              </a:path>
              <a:path w="8077200" h="2387600" fill="none" stroke="0" extrusionOk="0">
                <a:moveTo>
                  <a:pt x="0" y="1166557"/>
                </a:moveTo>
                <a:cubicBezTo>
                  <a:pt x="27053" y="676459"/>
                  <a:pt x="625116" y="214879"/>
                  <a:pt x="1125080" y="0"/>
                </a:cubicBezTo>
                <a:cubicBezTo>
                  <a:pt x="2425793" y="275524"/>
                  <a:pt x="4091073" y="398119"/>
                  <a:pt x="6952119" y="0"/>
                </a:cubicBezTo>
                <a:cubicBezTo>
                  <a:pt x="7518585" y="-130897"/>
                  <a:pt x="7968326" y="442935"/>
                  <a:pt x="8077199" y="1166557"/>
                </a:cubicBezTo>
                <a:cubicBezTo>
                  <a:pt x="8078678" y="1174737"/>
                  <a:pt x="8077138" y="1201851"/>
                  <a:pt x="8077199" y="1221042"/>
                </a:cubicBezTo>
                <a:cubicBezTo>
                  <a:pt x="8005281" y="1802188"/>
                  <a:pt x="7457535" y="2293652"/>
                  <a:pt x="6952119" y="2387600"/>
                </a:cubicBezTo>
                <a:cubicBezTo>
                  <a:pt x="4137675" y="2439853"/>
                  <a:pt x="1670102" y="2325207"/>
                  <a:pt x="1125080" y="2387600"/>
                </a:cubicBezTo>
                <a:cubicBezTo>
                  <a:pt x="691159" y="2362509"/>
                  <a:pt x="-246975" y="1837187"/>
                  <a:pt x="0" y="1221042"/>
                </a:cubicBezTo>
                <a:cubicBezTo>
                  <a:pt x="-2315" y="1205736"/>
                  <a:pt x="-4103" y="1173978"/>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Rectangle: Rounded Corners 4">
            <a:extLst>
              <a:ext uri="{FF2B5EF4-FFF2-40B4-BE49-F238E27FC236}">
                <a16:creationId xmlns:a16="http://schemas.microsoft.com/office/drawing/2014/main" id="{84D44FC8-DE8E-B977-AD39-8A10B6C85C72}"/>
              </a:ext>
            </a:extLst>
          </p:cNvPr>
          <p:cNvSpPr/>
          <p:nvPr/>
        </p:nvSpPr>
        <p:spPr>
          <a:xfrm>
            <a:off x="2486025" y="3152775"/>
            <a:ext cx="8232775" cy="2562225"/>
          </a:xfrm>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6949" y="753131"/>
                  <a:pt x="645232" y="229820"/>
                  <a:pt x="1146750" y="0"/>
                </a:cubicBezTo>
                <a:cubicBezTo>
                  <a:pt x="2035936" y="168831"/>
                  <a:pt x="4549110" y="583471"/>
                  <a:pt x="7086024" y="0"/>
                </a:cubicBezTo>
                <a:cubicBezTo>
                  <a:pt x="7675289" y="-310822"/>
                  <a:pt x="8060270" y="506242"/>
                  <a:pt x="8232775" y="1251877"/>
                </a:cubicBezTo>
                <a:cubicBezTo>
                  <a:pt x="8234582" y="1263662"/>
                  <a:pt x="8228190" y="1295273"/>
                  <a:pt x="8232775" y="1310347"/>
                </a:cubicBezTo>
                <a:cubicBezTo>
                  <a:pt x="8276815" y="1771986"/>
                  <a:pt x="7633266" y="2464847"/>
                  <a:pt x="7086024" y="2562225"/>
                </a:cubicBezTo>
                <a:cubicBezTo>
                  <a:pt x="4320854" y="2666858"/>
                  <a:pt x="1766862" y="2568672"/>
                  <a:pt x="1146750" y="2562225"/>
                </a:cubicBezTo>
                <a:cubicBezTo>
                  <a:pt x="748506" y="2534852"/>
                  <a:pt x="-279197" y="2057719"/>
                  <a:pt x="0" y="1310347"/>
                </a:cubicBezTo>
                <a:cubicBezTo>
                  <a:pt x="-1168" y="1291366"/>
                  <a:pt x="-3865" y="1258324"/>
                  <a:pt x="0" y="1251877"/>
                </a:cubicBezTo>
                <a:close/>
              </a:path>
              <a:path w="8232775" h="2562225" stroke="0" extrusionOk="0">
                <a:moveTo>
                  <a:pt x="0" y="1251877"/>
                </a:moveTo>
                <a:cubicBezTo>
                  <a:pt x="-15226" y="617931"/>
                  <a:pt x="555851" y="7236"/>
                  <a:pt x="1146750" y="0"/>
                </a:cubicBezTo>
                <a:cubicBezTo>
                  <a:pt x="2060233" y="191506"/>
                  <a:pt x="6299185" y="-15672"/>
                  <a:pt x="7086024" y="0"/>
                </a:cubicBezTo>
                <a:cubicBezTo>
                  <a:pt x="7622680" y="-20038"/>
                  <a:pt x="8426309" y="478930"/>
                  <a:pt x="8232775" y="1251877"/>
                </a:cubicBezTo>
                <a:cubicBezTo>
                  <a:pt x="8235789" y="1278715"/>
                  <a:pt x="8231785" y="1299217"/>
                  <a:pt x="8232775" y="1310347"/>
                </a:cubicBezTo>
                <a:cubicBezTo>
                  <a:pt x="8225450" y="1945717"/>
                  <a:pt x="7478252" y="2465265"/>
                  <a:pt x="7086024" y="2562225"/>
                </a:cubicBezTo>
                <a:cubicBezTo>
                  <a:pt x="6244571" y="1947664"/>
                  <a:pt x="2416465" y="2961993"/>
                  <a:pt x="1146750" y="2562225"/>
                </a:cubicBezTo>
                <a:cubicBezTo>
                  <a:pt x="555652" y="2749459"/>
                  <a:pt x="-78350" y="1774244"/>
                  <a:pt x="0" y="1310347"/>
                </a:cubicBezTo>
                <a:cubicBezTo>
                  <a:pt x="-4431" y="1291176"/>
                  <a:pt x="-4532" y="1260675"/>
                  <a:pt x="0" y="1251877"/>
                </a:cubicBezTo>
                <a:close/>
              </a:path>
              <a:path w="8232775" h="2562225" fill="none" stroke="0" extrusionOk="0">
                <a:moveTo>
                  <a:pt x="0" y="1251877"/>
                </a:moveTo>
                <a:cubicBezTo>
                  <a:pt x="108060" y="623526"/>
                  <a:pt x="669887" y="139539"/>
                  <a:pt x="1146750" y="0"/>
                </a:cubicBezTo>
                <a:cubicBezTo>
                  <a:pt x="2747392" y="326786"/>
                  <a:pt x="3893197" y="530361"/>
                  <a:pt x="7086024" y="0"/>
                </a:cubicBezTo>
                <a:cubicBezTo>
                  <a:pt x="7680815" y="-179231"/>
                  <a:pt x="8241967" y="307673"/>
                  <a:pt x="8232775" y="1251877"/>
                </a:cubicBezTo>
                <a:cubicBezTo>
                  <a:pt x="8231140" y="1261595"/>
                  <a:pt x="8233578" y="1292373"/>
                  <a:pt x="8232775" y="1310347"/>
                </a:cubicBezTo>
                <a:cubicBezTo>
                  <a:pt x="8215177" y="1962441"/>
                  <a:pt x="7581482" y="2489214"/>
                  <a:pt x="7086024" y="2562225"/>
                </a:cubicBezTo>
                <a:cubicBezTo>
                  <a:pt x="4221991" y="2521702"/>
                  <a:pt x="1566678" y="2426662"/>
                  <a:pt x="1146750" y="2562225"/>
                </a:cubicBezTo>
                <a:cubicBezTo>
                  <a:pt x="531758" y="2535066"/>
                  <a:pt x="-89070" y="1950470"/>
                  <a:pt x="0" y="1310347"/>
                </a:cubicBezTo>
                <a:cubicBezTo>
                  <a:pt x="-3751" y="1295075"/>
                  <a:pt x="-4761" y="1259429"/>
                  <a:pt x="0" y="1251877"/>
                </a:cubicBezTo>
                <a:close/>
              </a:path>
              <a:path w="8232775" h="2562225" fill="none" stroke="0" extrusionOk="0">
                <a:moveTo>
                  <a:pt x="0" y="1251877"/>
                </a:moveTo>
                <a:cubicBezTo>
                  <a:pt x="55089" y="697469"/>
                  <a:pt x="635592" y="222767"/>
                  <a:pt x="1146750" y="0"/>
                </a:cubicBezTo>
                <a:cubicBezTo>
                  <a:pt x="2570362" y="246718"/>
                  <a:pt x="4302564" y="639532"/>
                  <a:pt x="7086024" y="0"/>
                </a:cubicBezTo>
                <a:cubicBezTo>
                  <a:pt x="7648414" y="-220828"/>
                  <a:pt x="8160636" y="479043"/>
                  <a:pt x="8232775" y="1251877"/>
                </a:cubicBezTo>
                <a:cubicBezTo>
                  <a:pt x="8235752" y="1261652"/>
                  <a:pt x="8230576" y="1292808"/>
                  <a:pt x="8232775" y="1310347"/>
                </a:cubicBezTo>
                <a:cubicBezTo>
                  <a:pt x="8238191" y="1863274"/>
                  <a:pt x="7623860" y="2474903"/>
                  <a:pt x="7086024" y="2562225"/>
                </a:cubicBezTo>
                <a:cubicBezTo>
                  <a:pt x="4278465" y="2620225"/>
                  <a:pt x="1702356" y="2486134"/>
                  <a:pt x="1146750" y="2562225"/>
                </a:cubicBezTo>
                <a:cubicBezTo>
                  <a:pt x="664493" y="2540029"/>
                  <a:pt x="-302659" y="1976059"/>
                  <a:pt x="0" y="1310347"/>
                </a:cubicBezTo>
                <a:cubicBezTo>
                  <a:pt x="-2243" y="1294025"/>
                  <a:pt x="-3950" y="1259866"/>
                  <a:pt x="0" y="125187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EB301-46F9-2954-7E4E-E4224EBDB2CF}"/>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Rectangle: Rounded Corners 4">
            <a:extLst>
              <a:ext uri="{FF2B5EF4-FFF2-40B4-BE49-F238E27FC236}">
                <a16:creationId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Rectangle: Rounded Corners 4">
            <a:extLst>
              <a:ext uri="{FF2B5EF4-FFF2-40B4-BE49-F238E27FC236}">
                <a16:creationId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717</Words>
  <Application>Microsoft Office PowerPoint</Application>
  <PresentationFormat>Widescreen</PresentationFormat>
  <Paragraphs>57</Paragraphs>
  <Slides>25</Slides>
  <Notes>12</Notes>
  <HiddenSlides>0</HiddenSlides>
  <MMClips>0</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25</vt:i4>
      </vt:variant>
    </vt:vector>
  </HeadingPairs>
  <TitlesOfParts>
    <vt:vector size="54" baseType="lpstr">
      <vt:lpstr>等线</vt:lpstr>
      <vt:lpstr>等线 Light</vt:lpstr>
      <vt:lpstr>#9Slide07 HoneyCream</vt:lpstr>
      <vt:lpstr>Antic</vt:lpstr>
      <vt:lpstr>Arial</vt:lpstr>
      <vt:lpstr>Calibri</vt:lpstr>
      <vt:lpstr>Calibri Light</vt:lpstr>
      <vt:lpstr>Cambria</vt:lpstr>
      <vt:lpstr>Chewy</vt:lpstr>
      <vt:lpstr>Coiny</vt:lpstr>
      <vt:lpstr>DFPOP1-W9</vt:lpstr>
      <vt:lpstr>Neucha</vt:lpstr>
      <vt:lpstr>Quicksand</vt:lpstr>
      <vt:lpstr>Roboto Condensed Light</vt:lpstr>
      <vt:lpstr>SVN-Newton</vt:lpstr>
      <vt:lpstr>Times New Roman</vt:lpstr>
      <vt:lpstr>UTM Aquarelle</vt:lpstr>
      <vt:lpstr>UTM Avo</vt:lpstr>
      <vt:lpstr>UTM Showcard</vt:lpstr>
      <vt:lpstr>思源黑体 CN</vt:lpstr>
      <vt:lpstr>思源黑体 CN Medium</vt:lpstr>
      <vt:lpstr>Office 主题</vt:lpstr>
      <vt:lpstr>Lawn and Garden Month by Slidesgo</vt:lpstr>
      <vt:lpstr>Office Theme</vt:lpstr>
      <vt:lpstr>2_Office Theme</vt:lpstr>
      <vt:lpstr>Art Subject for Elementary - 1st Grade: Theater by Slidesgo</vt:lpstr>
      <vt:lpstr>3_Office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21</cp:revision>
  <dcterms:created xsi:type="dcterms:W3CDTF">2024-07-09T12:48:55Z</dcterms:created>
  <dcterms:modified xsi:type="dcterms:W3CDTF">2025-12-23T23:12:11Z</dcterms:modified>
</cp:coreProperties>
</file>