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2" r:id="rId3"/>
    <p:sldMasterId id="2147483942" r:id="rId4"/>
    <p:sldMasterId id="2147483951" r:id="rId5"/>
    <p:sldMasterId id="2147483953" r:id="rId6"/>
    <p:sldMasterId id="2147483955" r:id="rId7"/>
  </p:sldMasterIdLst>
  <p:notesMasterIdLst>
    <p:notesMasterId r:id="rId21"/>
  </p:notesMasterIdLst>
  <p:sldIdLst>
    <p:sldId id="2858" r:id="rId8"/>
    <p:sldId id="282" r:id="rId9"/>
    <p:sldId id="283" r:id="rId10"/>
    <p:sldId id="284" r:id="rId11"/>
    <p:sldId id="285" r:id="rId12"/>
    <p:sldId id="256" r:id="rId13"/>
    <p:sldId id="278" r:id="rId14"/>
    <p:sldId id="2007577122" r:id="rId15"/>
    <p:sldId id="2007577123" r:id="rId16"/>
    <p:sldId id="2007577124" r:id="rId17"/>
    <p:sldId id="2007577125" r:id="rId18"/>
    <p:sldId id="2007577126" r:id="rId19"/>
    <p:sldId id="2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2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702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23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41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15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709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041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0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39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15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648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888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086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575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4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785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525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7628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:a16="http://schemas.microsoft.com/office/drawing/2014/main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C6418121-784A-4E6E-B480-6B9EF381C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20B1EB9-D8F8-4CAA-8FB1-89D4628A9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8771" y="2302506"/>
            <a:ext cx="1127808" cy="1127460"/>
          </a:xfrm>
          <a:custGeom>
            <a:avLst/>
            <a:gdLst>
              <a:gd name="connsiteX0" fmla="*/ 563904 w 1127808"/>
              <a:gd name="connsiteY0" fmla="*/ 0 h 1127460"/>
              <a:gd name="connsiteX1" fmla="*/ 1127808 w 1127808"/>
              <a:gd name="connsiteY1" fmla="*/ 563730 h 1127460"/>
              <a:gd name="connsiteX2" fmla="*/ 563904 w 1127808"/>
              <a:gd name="connsiteY2" fmla="*/ 1127460 h 1127460"/>
              <a:gd name="connsiteX3" fmla="*/ 0 w 1127808"/>
              <a:gd name="connsiteY3" fmla="*/ 563730 h 1127460"/>
              <a:gd name="connsiteX4" fmla="*/ 563904 w 1127808"/>
              <a:gd name="connsiteY4" fmla="*/ 0 h 112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808" h="1127460">
                <a:moveTo>
                  <a:pt x="563904" y="0"/>
                </a:moveTo>
                <a:cubicBezTo>
                  <a:pt x="875340" y="0"/>
                  <a:pt x="1127808" y="252390"/>
                  <a:pt x="1127808" y="563730"/>
                </a:cubicBezTo>
                <a:cubicBezTo>
                  <a:pt x="1127808" y="875070"/>
                  <a:pt x="875340" y="1127460"/>
                  <a:pt x="563904" y="1127460"/>
                </a:cubicBezTo>
                <a:cubicBezTo>
                  <a:pt x="252468" y="1127460"/>
                  <a:pt x="0" y="875070"/>
                  <a:pt x="0" y="563730"/>
                </a:cubicBezTo>
                <a:cubicBezTo>
                  <a:pt x="0" y="252390"/>
                  <a:pt x="252468" y="0"/>
                  <a:pt x="5639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6674F26-0F92-402A-8E01-2DF18CC2E9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6658" y="2549342"/>
            <a:ext cx="1754752" cy="1754208"/>
          </a:xfrm>
          <a:custGeom>
            <a:avLst/>
            <a:gdLst>
              <a:gd name="connsiteX0" fmla="*/ 877376 w 1754752"/>
              <a:gd name="connsiteY0" fmla="*/ 0 h 1754208"/>
              <a:gd name="connsiteX1" fmla="*/ 1754752 w 1754752"/>
              <a:gd name="connsiteY1" fmla="*/ 877104 h 1754208"/>
              <a:gd name="connsiteX2" fmla="*/ 877376 w 1754752"/>
              <a:gd name="connsiteY2" fmla="*/ 1754208 h 1754208"/>
              <a:gd name="connsiteX3" fmla="*/ 0 w 1754752"/>
              <a:gd name="connsiteY3" fmla="*/ 877104 h 1754208"/>
              <a:gd name="connsiteX4" fmla="*/ 877376 w 1754752"/>
              <a:gd name="connsiteY4" fmla="*/ 0 h 175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752" h="1754208">
                <a:moveTo>
                  <a:pt x="877376" y="0"/>
                </a:moveTo>
                <a:cubicBezTo>
                  <a:pt x="1361937" y="0"/>
                  <a:pt x="1754752" y="392693"/>
                  <a:pt x="1754752" y="877104"/>
                </a:cubicBezTo>
                <a:cubicBezTo>
                  <a:pt x="1754752" y="1361515"/>
                  <a:pt x="1361937" y="1754208"/>
                  <a:pt x="877376" y="1754208"/>
                </a:cubicBezTo>
                <a:cubicBezTo>
                  <a:pt x="392815" y="1754208"/>
                  <a:pt x="0" y="1361515"/>
                  <a:pt x="0" y="877104"/>
                </a:cubicBezTo>
                <a:cubicBezTo>
                  <a:pt x="0" y="392693"/>
                  <a:pt x="392815" y="0"/>
                  <a:pt x="8773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0FAC8E9-B351-43EB-B134-930A2B66DB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74027" y="3776019"/>
            <a:ext cx="1485000" cy="1484542"/>
          </a:xfrm>
          <a:custGeom>
            <a:avLst/>
            <a:gdLst>
              <a:gd name="connsiteX0" fmla="*/ 742500 w 1485000"/>
              <a:gd name="connsiteY0" fmla="*/ 0 h 1484542"/>
              <a:gd name="connsiteX1" fmla="*/ 1485000 w 1485000"/>
              <a:gd name="connsiteY1" fmla="*/ 742271 h 1484542"/>
              <a:gd name="connsiteX2" fmla="*/ 742500 w 1485000"/>
              <a:gd name="connsiteY2" fmla="*/ 1484542 h 1484542"/>
              <a:gd name="connsiteX3" fmla="*/ 0 w 1485000"/>
              <a:gd name="connsiteY3" fmla="*/ 742271 h 1484542"/>
              <a:gd name="connsiteX4" fmla="*/ 742500 w 1485000"/>
              <a:gd name="connsiteY4" fmla="*/ 0 h 14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000" h="1484542">
                <a:moveTo>
                  <a:pt x="742500" y="0"/>
                </a:moveTo>
                <a:cubicBezTo>
                  <a:pt x="1152572" y="0"/>
                  <a:pt x="1485000" y="332326"/>
                  <a:pt x="1485000" y="742271"/>
                </a:cubicBezTo>
                <a:cubicBezTo>
                  <a:pt x="1485000" y="1152216"/>
                  <a:pt x="1152572" y="1484542"/>
                  <a:pt x="742500" y="1484542"/>
                </a:cubicBezTo>
                <a:cubicBezTo>
                  <a:pt x="332428" y="1484542"/>
                  <a:pt x="0" y="1152216"/>
                  <a:pt x="0" y="742271"/>
                </a:cubicBezTo>
                <a:cubicBezTo>
                  <a:pt x="0" y="332326"/>
                  <a:pt x="332428" y="0"/>
                  <a:pt x="742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94DFFF94-43C1-4EE2-9C3E-75A6B909F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0DF200-C2B1-4026-A551-7DCEE247E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92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14D5F47C-F3BA-4603-B023-CC774CC4D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EB96C71-627A-474C-85FB-036627DAE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8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F576439D-3E0F-4C78-B884-63E3B398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7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849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5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7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4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0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7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8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2024/10/13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26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81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7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2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463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BDF696-F5BD-E307-613C-39B1E188BE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4635" y="208722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4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7.xml"/><Relationship Id="rId4" Type="http://schemas.openxmlformats.org/officeDocument/2006/relationships/audio" Target="../media/media2.mp3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7.xml"/><Relationship Id="rId4" Type="http://schemas.openxmlformats.org/officeDocument/2006/relationships/audio" Target="../media/media2.mp3"/><Relationship Id="rId9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7.xml"/><Relationship Id="rId4" Type="http://schemas.openxmlformats.org/officeDocument/2006/relationships/audio" Target="../media/media2.mp3"/><Relationship Id="rId9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rtoon clouds collection">
            <a:extLst>
              <a:ext uri="{FF2B5EF4-FFF2-40B4-BE49-F238E27FC236}">
                <a16:creationId xmlns:a16="http://schemas.microsoft.com/office/drawing/2014/main" id="{3863A9FF-9872-6AE3-661A-7BABF724E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9" t="27536" b="29825"/>
          <a:stretch/>
        </p:blipFill>
        <p:spPr bwMode="auto">
          <a:xfrm>
            <a:off x="5075353" y="1062678"/>
            <a:ext cx="325626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louds collection">
            <a:extLst>
              <a:ext uri="{FF2B5EF4-FFF2-40B4-BE49-F238E27FC236}">
                <a16:creationId xmlns:a16="http://schemas.microsoft.com/office/drawing/2014/main" id="{F0EA8416-A7FF-523F-3C77-4312AB5AF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60" t="32472" b="36384"/>
          <a:stretch/>
        </p:blipFill>
        <p:spPr bwMode="auto">
          <a:xfrm>
            <a:off x="8521831" y="-53215"/>
            <a:ext cx="3401088" cy="18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acher talking with her students on white background">
            <a:extLst>
              <a:ext uri="{FF2B5EF4-FFF2-40B4-BE49-F238E27FC236}">
                <a16:creationId xmlns:a16="http://schemas.microsoft.com/office/drawing/2014/main" id="{5D1DE741-21CF-A32E-2999-4673CE1E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0" b="94981" l="4633" r="96965">
                        <a14:foregroundMark x1="30831" y1="6320" x2="33067" y2="8922"/>
                        <a14:foregroundMark x1="34505" y1="31041" x2="36741" y2="40892"/>
                        <a14:foregroundMark x1="36741" y1="40892" x2="36741" y2="40892"/>
                        <a14:foregroundMark x1="50160" y1="23048" x2="51278" y2="6506"/>
                        <a14:foregroundMark x1="9585" y1="48885" x2="7508" y2="57435"/>
                        <a14:foregroundMark x1="4952" y1="55019" x2="6550" y2="59851"/>
                        <a14:foregroundMark x1="6230" y1="66914" x2="6230" y2="66914"/>
                        <a14:foregroundMark x1="24056" y1="69006" x2="24121" y2="69145"/>
                        <a14:foregroundMark x1="22045" y1="62082" x2="22082" y2="63465"/>
                        <a14:foregroundMark x1="8786" y1="92937" x2="8946" y2="92007"/>
                        <a14:foregroundMark x1="7029" y1="94238" x2="10863" y2="87175"/>
                        <a14:foregroundMark x1="19329" y1="88476" x2="22684" y2="94796"/>
                        <a14:foregroundMark x1="31789" y1="95539" x2="31789" y2="95539"/>
                        <a14:foregroundMark x1="57188" y1="49071" x2="61182" y2="76394"/>
                        <a14:foregroundMark x1="61182" y1="76394" x2="61022" y2="77881"/>
                        <a14:foregroundMark x1="60703" y1="47212" x2="63259" y2="50372"/>
                        <a14:foregroundMark x1="61821" y1="83086" x2="62620" y2="93123"/>
                        <a14:foregroundMark x1="55591" y1="88662" x2="54153" y2="91450"/>
                        <a14:foregroundMark x1="86741" y1="47584" x2="88339" y2="75465"/>
                        <a14:foregroundMark x1="86262" y1="43494" x2="86262" y2="43494"/>
                        <a14:foregroundMark x1="89297" y1="40706" x2="89297" y2="40706"/>
                        <a14:foregroundMark x1="90735" y1="40520" x2="90735" y2="40520"/>
                        <a14:foregroundMark x1="93930" y1="54275" x2="91693" y2="61524"/>
                        <a14:foregroundMark x1="96965" y1="75093" x2="96965" y2="75093"/>
                        <a14:foregroundMark x1="73802" y1="73420" x2="78275" y2="70632"/>
                        <a14:foregroundMark x1="83387" y1="68216" x2="84345" y2="75279"/>
                        <a14:foregroundMark x1="86262" y1="68773" x2="84185" y2="75836"/>
                        <a14:foregroundMark x1="80511" y1="69888" x2="81150" y2="76580"/>
                        <a14:foregroundMark x1="87084" y1="90335" x2="87859" y2="93123"/>
                        <a14:foregroundMark x1="86722" y1="89033" x2="87084" y2="90335"/>
                        <a14:foregroundMark x1="86464" y1="88104" x2="86671" y2="88848"/>
                        <a14:foregroundMark x1="86102" y1="86803" x2="86464" y2="88104"/>
                        <a14:foregroundMark x1="83661" y1="88104" x2="84345" y2="87361"/>
                        <a14:foregroundMark x1="82976" y1="88848" x2="83661" y2="88104"/>
                        <a14:foregroundMark x1="79553" y1="92565" x2="82806" y2="89033"/>
                        <a14:foregroundMark x1="81470" y1="43494" x2="81470" y2="43494"/>
                        <a14:foregroundMark x1="90895" y1="42751" x2="90895" y2="42751"/>
                        <a14:foregroundMark x1="55112" y1="83643" x2="55431" y2="86059"/>
                        <a14:foregroundMark x1="21725" y1="66729" x2="21725" y2="66729"/>
                        <a14:backgroundMark x1="84026" y1="44610" x2="84026" y2="44610"/>
                        <a14:backgroundMark x1="82109" y1="45353" x2="82109" y2="45353"/>
                        <a14:backgroundMark x1="88179" y1="46097" x2="88179" y2="46097"/>
                        <a14:backgroundMark x1="90575" y1="46097" x2="90575" y2="46097"/>
                        <a14:backgroundMark x1="88978" y1="46097" x2="88978" y2="46097"/>
                        <a14:backgroundMark x1="53035" y1="64312" x2="53035" y2="64312"/>
                        <a14:backgroundMark x1="85942" y1="88104" x2="85942" y2="88104"/>
                        <a14:backgroundMark x1="85783" y1="88848" x2="85783" y2="89033"/>
                        <a14:backgroundMark x1="85304" y1="90335" x2="85304" y2="90335"/>
                        <a14:backgroundMark x1="22684" y1="64498" x2="23962" y2="65985"/>
                        <a14:backgroundMark x1="21086" y1="64684" x2="22204" y2="65428"/>
                        <a14:backgroundMark x1="23195" y1="66729" x2="23642" y2="67472"/>
                        <a14:backgroundMark x1="22524" y1="65613" x2="23195" y2="66729"/>
                        <a14:backgroundMark x1="23802" y1="67472" x2="24441" y2="68773"/>
                        <a14:backgroundMark x1="22364" y1="63383" x2="22364" y2="6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8" y="2573920"/>
            <a:ext cx="5167902" cy="44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a Mai Ngay Tet Viet Nam">
            <a:extLst>
              <a:ext uri="{FF2B5EF4-FFF2-40B4-BE49-F238E27FC236}">
                <a16:creationId xmlns:a16="http://schemas.microsoft.com/office/drawing/2014/main" id="{57A7B633-C8E4-9F0A-43FF-F2B150FA9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-89606"/>
            <a:ext cx="5962650" cy="46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7D3240-7ADF-D031-6074-4504EDEFF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87">
            <a:off x="5430116" y="3450894"/>
            <a:ext cx="6780738" cy="4131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8B016-47CC-97C1-EFA2-29519D9E3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800" y="639610"/>
            <a:ext cx="518204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A12C28-8B2E-79A7-44DA-C9B3C2E36A56}"/>
              </a:ext>
            </a:extLst>
          </p:cNvPr>
          <p:cNvSpPr/>
          <p:nvPr/>
        </p:nvSpPr>
        <p:spPr>
          <a:xfrm>
            <a:off x="1082591" y="797442"/>
            <a:ext cx="576087" cy="55390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41EC21-D14C-986C-F5BE-209365776DC6}"/>
              </a:ext>
            </a:extLst>
          </p:cNvPr>
          <p:cNvSpPr txBox="1"/>
          <p:nvPr/>
        </p:nvSpPr>
        <p:spPr>
          <a:xfrm>
            <a:off x="1645228" y="798711"/>
            <a:ext cx="492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kết quả đúng.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178FF-DD5A-B6EB-BED9-F3DBD10C0433}"/>
              </a:ext>
            </a:extLst>
          </p:cNvPr>
          <p:cNvSpPr txBox="1"/>
          <p:nvPr/>
        </p:nvSpPr>
        <p:spPr>
          <a:xfrm>
            <a:off x="1033920" y="1208091"/>
            <a:ext cx="761265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40 + 20 – 6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22474-6C31-F56F-34C9-3E551ECAD662}"/>
              </a:ext>
            </a:extLst>
          </p:cNvPr>
          <p:cNvSpPr txBox="1"/>
          <p:nvPr/>
        </p:nvSpPr>
        <p:spPr>
          <a:xfrm>
            <a:off x="1033920" y="3160954"/>
            <a:ext cx="761265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43 – 8 + 17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62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F03F9B-F6C1-A230-4941-81FB8934B3DA}"/>
              </a:ext>
            </a:extLst>
          </p:cNvPr>
          <p:cNvSpPr/>
          <p:nvPr/>
        </p:nvSpPr>
        <p:spPr>
          <a:xfrm>
            <a:off x="1788056" y="2095755"/>
            <a:ext cx="915176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2AF9EAE-FB63-A4A5-0388-021DBF1802FC}"/>
              </a:ext>
            </a:extLst>
          </p:cNvPr>
          <p:cNvSpPr/>
          <p:nvPr/>
        </p:nvSpPr>
        <p:spPr>
          <a:xfrm>
            <a:off x="3252310" y="2734271"/>
            <a:ext cx="637190" cy="584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72EA44-3005-15B7-4B9D-2598CD4DF79F}"/>
              </a:ext>
            </a:extLst>
          </p:cNvPr>
          <p:cNvSpPr/>
          <p:nvPr/>
        </p:nvSpPr>
        <p:spPr>
          <a:xfrm>
            <a:off x="1758457" y="4048618"/>
            <a:ext cx="957691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72550E-95BC-E16A-7868-5ED9147C7CBB}"/>
              </a:ext>
            </a:extLst>
          </p:cNvPr>
          <p:cNvSpPr/>
          <p:nvPr/>
        </p:nvSpPr>
        <p:spPr>
          <a:xfrm>
            <a:off x="5108555" y="4677221"/>
            <a:ext cx="56346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7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E11E34-6DC7-F86D-120A-D83EEF35BBFF}"/>
              </a:ext>
            </a:extLst>
          </p:cNvPr>
          <p:cNvSpPr/>
          <p:nvPr/>
        </p:nvSpPr>
        <p:spPr>
          <a:xfrm>
            <a:off x="850605" y="683725"/>
            <a:ext cx="632662" cy="59218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24CF7-B0F0-31F0-DCBE-2BE8DA696907}"/>
              </a:ext>
            </a:extLst>
          </p:cNvPr>
          <p:cNvSpPr txBox="1"/>
          <p:nvPr/>
        </p:nvSpPr>
        <p:spPr>
          <a:xfrm>
            <a:off x="1483267" y="598761"/>
            <a:ext cx="10053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 vẽ một bức tranh có 35 bông hoa. Mèo làm đổ mực vào bức tranh nên chỉ còn nhìn thấy 9 bông hoa. Hỏi có bao nhiêu bông hoa bị mực che khuất?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33C90-1AA1-DC77-141A-DD1CC45B25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7583" y="2055081"/>
            <a:ext cx="5644480" cy="2358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A83780-8228-6799-037D-27018D1C82CD}"/>
              </a:ext>
            </a:extLst>
          </p:cNvPr>
          <p:cNvSpPr txBox="1"/>
          <p:nvPr/>
        </p:nvSpPr>
        <p:spPr>
          <a:xfrm>
            <a:off x="4423265" y="4400131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228D2-8984-05D1-B5B6-0748AA0F28E1}"/>
              </a:ext>
            </a:extLst>
          </p:cNvPr>
          <p:cNvSpPr txBox="1"/>
          <p:nvPr/>
        </p:nvSpPr>
        <p:spPr>
          <a:xfrm>
            <a:off x="2200967" y="4843606"/>
            <a:ext cx="85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 số bông hoa bị mực che khuất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96850-D256-4CFD-D541-A7728E1F736E}"/>
              </a:ext>
            </a:extLst>
          </p:cNvPr>
          <p:cNvSpPr txBox="1"/>
          <p:nvPr/>
        </p:nvSpPr>
        <p:spPr>
          <a:xfrm>
            <a:off x="2781018" y="5353422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 – 9 = 26 (bông)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BE753-74C8-F14B-3362-079B4D9496A0}"/>
              </a:ext>
            </a:extLst>
          </p:cNvPr>
          <p:cNvSpPr txBox="1"/>
          <p:nvPr/>
        </p:nvSpPr>
        <p:spPr>
          <a:xfrm>
            <a:off x="3217590" y="5881791"/>
            <a:ext cx="551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26 bông hoa.</a:t>
            </a:r>
          </a:p>
        </p:txBody>
      </p:sp>
    </p:spTree>
    <p:extLst>
      <p:ext uri="{BB962C8B-B14F-4D97-AF65-F5344CB8AC3E}">
        <p14:creationId xmlns:p14="http://schemas.microsoft.com/office/powerpoint/2010/main" val="26130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A7EF6C-AE38-5B61-E2D0-5F972F1FE97A}"/>
              </a:ext>
            </a:extLst>
          </p:cNvPr>
          <p:cNvSpPr/>
          <p:nvPr/>
        </p:nvSpPr>
        <p:spPr>
          <a:xfrm>
            <a:off x="820160" y="648586"/>
            <a:ext cx="625868" cy="5451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EC9E7A-A2D0-C3D0-3B64-AD9F02222504}"/>
              </a:ext>
            </a:extLst>
          </p:cNvPr>
          <p:cNvSpPr txBox="1"/>
          <p:nvPr/>
        </p:nvSpPr>
        <p:spPr>
          <a:xfrm>
            <a:off x="1704050" y="533102"/>
            <a:ext cx="9768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Rô-bốt đi theo thứ tự các số là kết quả của các phép tính dưới đây. Rô-bốt sẽ đến được tàu hỏa, ô tô hay máy bay?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25B44C-3A31-DCFA-6A1B-DF5257027F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257" y="1861022"/>
            <a:ext cx="9370920" cy="45421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1D4A425-AB04-5EAB-E36A-0405A59E4610}"/>
              </a:ext>
            </a:extLst>
          </p:cNvPr>
          <p:cNvGrpSpPr/>
          <p:nvPr/>
        </p:nvGrpSpPr>
        <p:grpSpPr>
          <a:xfrm>
            <a:off x="2368814" y="2419975"/>
            <a:ext cx="807151" cy="662828"/>
            <a:chOff x="1750173" y="2926500"/>
            <a:chExt cx="807151" cy="66282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E7C3D7B-A3BB-E166-9BDA-5E49406C715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13E9BD-A183-04CB-F011-F2F0EFEA4F1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175B00-7CC5-DDC4-7044-1C1FD4A00920}"/>
              </a:ext>
            </a:extLst>
          </p:cNvPr>
          <p:cNvGrpSpPr/>
          <p:nvPr/>
        </p:nvGrpSpPr>
        <p:grpSpPr>
          <a:xfrm>
            <a:off x="4084970" y="2419975"/>
            <a:ext cx="807151" cy="662828"/>
            <a:chOff x="1750173" y="2926500"/>
            <a:chExt cx="807151" cy="662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45050A6-3D01-6754-02D1-C4FD756A362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943B-D10E-C793-2B45-97763B15B5C1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BB582E-8D99-0ECA-5B36-684851D094BB}"/>
              </a:ext>
            </a:extLst>
          </p:cNvPr>
          <p:cNvGrpSpPr/>
          <p:nvPr/>
        </p:nvGrpSpPr>
        <p:grpSpPr>
          <a:xfrm>
            <a:off x="5801126" y="2425500"/>
            <a:ext cx="807151" cy="662828"/>
            <a:chOff x="1750173" y="2926500"/>
            <a:chExt cx="807151" cy="6628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2C0963-2408-2437-5DED-57CE425AA86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FD2EEF-FFB7-70E7-9612-6A5A1B44C02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8131CC-ACFF-FEC3-A5EC-B15A4456D9CF}"/>
              </a:ext>
            </a:extLst>
          </p:cNvPr>
          <p:cNvGrpSpPr/>
          <p:nvPr/>
        </p:nvGrpSpPr>
        <p:grpSpPr>
          <a:xfrm>
            <a:off x="7517282" y="2431025"/>
            <a:ext cx="807151" cy="662828"/>
            <a:chOff x="1750173" y="2926500"/>
            <a:chExt cx="807151" cy="6628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0860835-5A31-CC6A-CB31-042EF565606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1AC8F9-CB6A-2AF1-DC9B-928F652DD87B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300DCF-72E6-076A-50D9-EABA49691E53}"/>
              </a:ext>
            </a:extLst>
          </p:cNvPr>
          <p:cNvGrpSpPr/>
          <p:nvPr/>
        </p:nvGrpSpPr>
        <p:grpSpPr>
          <a:xfrm>
            <a:off x="9233438" y="2436550"/>
            <a:ext cx="807151" cy="662828"/>
            <a:chOff x="1750173" y="2926500"/>
            <a:chExt cx="807151" cy="66282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780B29-EF8E-9AE6-5900-A2ED976CCB2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6D3990F-3EA6-7EC6-ADDE-695D2644F93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DBA35C4-5C57-2994-FD9E-4E4A18F4DBB4}"/>
              </a:ext>
            </a:extLst>
          </p:cNvPr>
          <p:cNvCxnSpPr/>
          <p:nvPr/>
        </p:nvCxnSpPr>
        <p:spPr>
          <a:xfrm>
            <a:off x="3151835" y="3422000"/>
            <a:ext cx="8023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19FF5F-AF52-2700-2A65-73595EDEBFB3}"/>
              </a:ext>
            </a:extLst>
          </p:cNvPr>
          <p:cNvCxnSpPr>
            <a:cxnSpLocks/>
          </p:cNvCxnSpPr>
          <p:nvPr/>
        </p:nvCxnSpPr>
        <p:spPr>
          <a:xfrm>
            <a:off x="4357533" y="3562970"/>
            <a:ext cx="1013460" cy="98298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B397FE3-380E-33EB-FAB1-CBCF1E104B19}"/>
              </a:ext>
            </a:extLst>
          </p:cNvPr>
          <p:cNvCxnSpPr>
            <a:cxnSpLocks/>
          </p:cNvCxnSpPr>
          <p:nvPr/>
        </p:nvCxnSpPr>
        <p:spPr>
          <a:xfrm>
            <a:off x="5665089" y="4891261"/>
            <a:ext cx="973002" cy="94373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23C6DC-B051-7528-0B0F-F20D4369EEB9}"/>
              </a:ext>
            </a:extLst>
          </p:cNvPr>
          <p:cNvCxnSpPr/>
          <p:nvPr/>
        </p:nvCxnSpPr>
        <p:spPr>
          <a:xfrm>
            <a:off x="7048708" y="5993750"/>
            <a:ext cx="8825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BE673C-15DC-FE66-C750-03355542E338}"/>
              </a:ext>
            </a:extLst>
          </p:cNvPr>
          <p:cNvCxnSpPr>
            <a:cxnSpLocks/>
          </p:cNvCxnSpPr>
          <p:nvPr/>
        </p:nvCxnSpPr>
        <p:spPr>
          <a:xfrm>
            <a:off x="8379462" y="5993750"/>
            <a:ext cx="65865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326E13-790A-63C6-6D07-9043D35EBA71}"/>
              </a:ext>
            </a:extLst>
          </p:cNvPr>
          <p:cNvSpPr/>
          <p:nvPr/>
        </p:nvSpPr>
        <p:spPr>
          <a:xfrm>
            <a:off x="8813930" y="5235605"/>
            <a:ext cx="1501844" cy="1186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4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168835" y="-1306695"/>
            <a:ext cx="7081606" cy="8164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1619251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66;p25">
            <a:extLst>
              <a:ext uri="{FF2B5EF4-FFF2-40B4-BE49-F238E27FC236}">
                <a16:creationId xmlns:a16="http://schemas.microsoft.com/office/drawing/2014/main" id="{5B1A2635-4480-45C7-8813-780BF7C9970C}"/>
              </a:ext>
            </a:extLst>
          </p:cNvPr>
          <p:cNvGrpSpPr/>
          <p:nvPr/>
        </p:nvGrpSpPr>
        <p:grpSpPr>
          <a:xfrm>
            <a:off x="1776248" y="564493"/>
            <a:ext cx="809298" cy="903888"/>
            <a:chOff x="3688121" y="2981594"/>
            <a:chExt cx="3319085" cy="3319078"/>
          </a:xfrm>
        </p:grpSpPr>
        <p:sp>
          <p:nvSpPr>
            <p:cNvPr id="11" name="Google Shape;767;p25">
              <a:extLst>
                <a:ext uri="{FF2B5EF4-FFF2-40B4-BE49-F238E27FC236}">
                  <a16:creationId xmlns:a16="http://schemas.microsoft.com/office/drawing/2014/main" id="{03EF39FD-9789-4F6F-AE79-3ABEFA53D7E4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68;p25">
              <a:extLst>
                <a:ext uri="{FF2B5EF4-FFF2-40B4-BE49-F238E27FC236}">
                  <a16:creationId xmlns:a16="http://schemas.microsoft.com/office/drawing/2014/main" id="{E2FED88D-37FC-47D9-90A5-AA1C4C710290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769;p25">
              <a:extLst>
                <a:ext uri="{FF2B5EF4-FFF2-40B4-BE49-F238E27FC236}">
                  <a16:creationId xmlns:a16="http://schemas.microsoft.com/office/drawing/2014/main" id="{7D315E66-F1D5-4862-8A2E-71C1741205D6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21" name="Google Shape;770;p25">
                <a:extLst>
                  <a:ext uri="{FF2B5EF4-FFF2-40B4-BE49-F238E27FC236}">
                    <a16:creationId xmlns:a16="http://schemas.microsoft.com/office/drawing/2014/main" id="{D5B98227-A27F-48A8-AE74-36E53BC23086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71;p25">
                <a:extLst>
                  <a:ext uri="{FF2B5EF4-FFF2-40B4-BE49-F238E27FC236}">
                    <a16:creationId xmlns:a16="http://schemas.microsoft.com/office/drawing/2014/main" id="{DA5B206C-42CC-430B-A595-19CA785CA059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772;p25">
              <a:extLst>
                <a:ext uri="{FF2B5EF4-FFF2-40B4-BE49-F238E27FC236}">
                  <a16:creationId xmlns:a16="http://schemas.microsoft.com/office/drawing/2014/main" id="{D3403DE6-78E8-4BC6-B29B-7299BEE7B542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19" name="Google Shape;773;p25">
                <a:extLst>
                  <a:ext uri="{FF2B5EF4-FFF2-40B4-BE49-F238E27FC236}">
                    <a16:creationId xmlns:a16="http://schemas.microsoft.com/office/drawing/2014/main" id="{69D3A2BC-5012-45E6-8BC6-25A00F6BA9AF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4;p25">
                <a:extLst>
                  <a:ext uri="{FF2B5EF4-FFF2-40B4-BE49-F238E27FC236}">
                    <a16:creationId xmlns:a16="http://schemas.microsoft.com/office/drawing/2014/main" id="{CAC5FF45-4179-4583-989E-2F3787D77DEB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775;p25">
              <a:extLst>
                <a:ext uri="{FF2B5EF4-FFF2-40B4-BE49-F238E27FC236}">
                  <a16:creationId xmlns:a16="http://schemas.microsoft.com/office/drawing/2014/main" id="{45217EEA-66EE-42D1-A03D-FE418F6D44D4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76;p25">
              <a:extLst>
                <a:ext uri="{FF2B5EF4-FFF2-40B4-BE49-F238E27FC236}">
                  <a16:creationId xmlns:a16="http://schemas.microsoft.com/office/drawing/2014/main" id="{52044049-0AE7-4E5D-B29D-1508E75AA0D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77;p25">
              <a:extLst>
                <a:ext uri="{FF2B5EF4-FFF2-40B4-BE49-F238E27FC236}">
                  <a16:creationId xmlns:a16="http://schemas.microsoft.com/office/drawing/2014/main" id="{E00A07FC-76CE-46BC-98BF-216A02283063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78;p25">
              <a:extLst>
                <a:ext uri="{FF2B5EF4-FFF2-40B4-BE49-F238E27FC236}">
                  <a16:creationId xmlns:a16="http://schemas.microsoft.com/office/drawing/2014/main" id="{46DC5C1E-F8A1-408C-8562-67C308C5C26A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BC41E08-EF8E-4BC6-8081-A81C6F8651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2" y="3850819"/>
            <a:ext cx="830804" cy="872358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EA700A-2F85-D61E-D40E-AA9D464C5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96" y="2734062"/>
            <a:ext cx="7157324" cy="313361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BDF696-F5BD-E307-613C-39B1E188B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5926" y="88624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9104" y="606057"/>
            <a:ext cx="10145171" cy="1572000"/>
            <a:chOff x="1178806" y="-429532"/>
            <a:chExt cx="10131100" cy="2410302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-429532"/>
              <a:ext cx="10131100" cy="2410302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custGeom>
                      <a:avLst/>
                      <a:gdLst>
                        <a:gd name="connsiteX0" fmla="*/ 0 w 10145171"/>
                        <a:gd name="connsiteY0" fmla="*/ 262005 h 1572000"/>
                        <a:gd name="connsiteX1" fmla="*/ 262005 w 10145171"/>
                        <a:gd name="connsiteY1" fmla="*/ 0 h 1572000"/>
                        <a:gd name="connsiteX2" fmla="*/ 827956 w 10145171"/>
                        <a:gd name="connsiteY2" fmla="*/ 0 h 1572000"/>
                        <a:gd name="connsiteX3" fmla="*/ 1490118 w 10145171"/>
                        <a:gd name="connsiteY3" fmla="*/ 0 h 1572000"/>
                        <a:gd name="connsiteX4" fmla="*/ 1959857 w 10145171"/>
                        <a:gd name="connsiteY4" fmla="*/ 0 h 1572000"/>
                        <a:gd name="connsiteX5" fmla="*/ 2237173 w 10145171"/>
                        <a:gd name="connsiteY5" fmla="*/ 0 h 1572000"/>
                        <a:gd name="connsiteX6" fmla="*/ 2514489 w 10145171"/>
                        <a:gd name="connsiteY6" fmla="*/ 0 h 1572000"/>
                        <a:gd name="connsiteX7" fmla="*/ 2888016 w 10145171"/>
                        <a:gd name="connsiteY7" fmla="*/ 0 h 1572000"/>
                        <a:gd name="connsiteX8" fmla="*/ 3646390 w 10145171"/>
                        <a:gd name="connsiteY8" fmla="*/ 0 h 1572000"/>
                        <a:gd name="connsiteX9" fmla="*/ 4019917 w 10145171"/>
                        <a:gd name="connsiteY9" fmla="*/ 0 h 1572000"/>
                        <a:gd name="connsiteX10" fmla="*/ 4297233 w 10145171"/>
                        <a:gd name="connsiteY10" fmla="*/ 0 h 1572000"/>
                        <a:gd name="connsiteX11" fmla="*/ 4574549 w 10145171"/>
                        <a:gd name="connsiteY11" fmla="*/ 0 h 1572000"/>
                        <a:gd name="connsiteX12" fmla="*/ 5140500 w 10145171"/>
                        <a:gd name="connsiteY12" fmla="*/ 0 h 1572000"/>
                        <a:gd name="connsiteX13" fmla="*/ 5417815 w 10145171"/>
                        <a:gd name="connsiteY13" fmla="*/ 0 h 1572000"/>
                        <a:gd name="connsiteX14" fmla="*/ 5983766 w 10145171"/>
                        <a:gd name="connsiteY14" fmla="*/ 0 h 1572000"/>
                        <a:gd name="connsiteX15" fmla="*/ 6645928 w 10145171"/>
                        <a:gd name="connsiteY15" fmla="*/ 0 h 1572000"/>
                        <a:gd name="connsiteX16" fmla="*/ 7404302 w 10145171"/>
                        <a:gd name="connsiteY16" fmla="*/ 0 h 1572000"/>
                        <a:gd name="connsiteX17" fmla="*/ 8066464 w 10145171"/>
                        <a:gd name="connsiteY17" fmla="*/ 0 h 1572000"/>
                        <a:gd name="connsiteX18" fmla="*/ 8439992 w 10145171"/>
                        <a:gd name="connsiteY18" fmla="*/ 0 h 1572000"/>
                        <a:gd name="connsiteX19" fmla="*/ 9005942 w 10145171"/>
                        <a:gd name="connsiteY19" fmla="*/ 0 h 1572000"/>
                        <a:gd name="connsiteX20" fmla="*/ 9883166 w 10145171"/>
                        <a:gd name="connsiteY20" fmla="*/ 0 h 1572000"/>
                        <a:gd name="connsiteX21" fmla="*/ 10145171 w 10145171"/>
                        <a:gd name="connsiteY21" fmla="*/ 262005 h 1572000"/>
                        <a:gd name="connsiteX22" fmla="*/ 10145171 w 10145171"/>
                        <a:gd name="connsiteY22" fmla="*/ 775520 h 1572000"/>
                        <a:gd name="connsiteX23" fmla="*/ 10145171 w 10145171"/>
                        <a:gd name="connsiteY23" fmla="*/ 1309995 h 1572000"/>
                        <a:gd name="connsiteX24" fmla="*/ 9883166 w 10145171"/>
                        <a:gd name="connsiteY24" fmla="*/ 1572000 h 1572000"/>
                        <a:gd name="connsiteX25" fmla="*/ 9413427 w 10145171"/>
                        <a:gd name="connsiteY25" fmla="*/ 1572000 h 1572000"/>
                        <a:gd name="connsiteX26" fmla="*/ 8847476 w 10145171"/>
                        <a:gd name="connsiteY26" fmla="*/ 1572000 h 1572000"/>
                        <a:gd name="connsiteX27" fmla="*/ 8377737 w 10145171"/>
                        <a:gd name="connsiteY27" fmla="*/ 1572000 h 1572000"/>
                        <a:gd name="connsiteX28" fmla="*/ 7811787 w 10145171"/>
                        <a:gd name="connsiteY28" fmla="*/ 1572000 h 1572000"/>
                        <a:gd name="connsiteX29" fmla="*/ 7342048 w 10145171"/>
                        <a:gd name="connsiteY29" fmla="*/ 1572000 h 1572000"/>
                        <a:gd name="connsiteX30" fmla="*/ 6872309 w 10145171"/>
                        <a:gd name="connsiteY30" fmla="*/ 1572000 h 1572000"/>
                        <a:gd name="connsiteX31" fmla="*/ 6306358 w 10145171"/>
                        <a:gd name="connsiteY31" fmla="*/ 1572000 h 1572000"/>
                        <a:gd name="connsiteX32" fmla="*/ 6029042 w 10145171"/>
                        <a:gd name="connsiteY32" fmla="*/ 1572000 h 1572000"/>
                        <a:gd name="connsiteX33" fmla="*/ 5270668 w 10145171"/>
                        <a:gd name="connsiteY33" fmla="*/ 1572000 h 1572000"/>
                        <a:gd name="connsiteX34" fmla="*/ 4608506 w 10145171"/>
                        <a:gd name="connsiteY34" fmla="*/ 1572000 h 1572000"/>
                        <a:gd name="connsiteX35" fmla="*/ 3850132 w 10145171"/>
                        <a:gd name="connsiteY35" fmla="*/ 1572000 h 1572000"/>
                        <a:gd name="connsiteX36" fmla="*/ 3091758 w 10145171"/>
                        <a:gd name="connsiteY36" fmla="*/ 1572000 h 1572000"/>
                        <a:gd name="connsiteX37" fmla="*/ 2429596 w 10145171"/>
                        <a:gd name="connsiteY37" fmla="*/ 1572000 h 1572000"/>
                        <a:gd name="connsiteX38" fmla="*/ 2152280 w 10145171"/>
                        <a:gd name="connsiteY38" fmla="*/ 1572000 h 1572000"/>
                        <a:gd name="connsiteX39" fmla="*/ 1682541 w 10145171"/>
                        <a:gd name="connsiteY39" fmla="*/ 1572000 h 1572000"/>
                        <a:gd name="connsiteX40" fmla="*/ 1309014 w 10145171"/>
                        <a:gd name="connsiteY40" fmla="*/ 1572000 h 1572000"/>
                        <a:gd name="connsiteX41" fmla="*/ 262005 w 10145171"/>
                        <a:gd name="connsiteY41" fmla="*/ 1572000 h 1572000"/>
                        <a:gd name="connsiteX42" fmla="*/ 0 w 10145171"/>
                        <a:gd name="connsiteY42" fmla="*/ 1309995 h 1572000"/>
                        <a:gd name="connsiteX43" fmla="*/ 0 w 10145171"/>
                        <a:gd name="connsiteY43" fmla="*/ 817440 h 1572000"/>
                        <a:gd name="connsiteX44" fmla="*/ 0 w 10145171"/>
                        <a:gd name="connsiteY44" fmla="*/ 262005 h 157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10145171" h="1572000" fill="none" extrusionOk="0">
                          <a:moveTo>
                            <a:pt x="0" y="262005"/>
                          </a:moveTo>
                          <a:cubicBezTo>
                            <a:pt x="3891" y="142270"/>
                            <a:pt x="112165" y="-29471"/>
                            <a:pt x="262005" y="0"/>
                          </a:cubicBezTo>
                          <a:cubicBezTo>
                            <a:pt x="456821" y="-33405"/>
                            <a:pt x="579402" y="23745"/>
                            <a:pt x="827956" y="0"/>
                          </a:cubicBezTo>
                          <a:cubicBezTo>
                            <a:pt x="1076510" y="-23745"/>
                            <a:pt x="1294340" y="13166"/>
                            <a:pt x="1490118" y="0"/>
                          </a:cubicBezTo>
                          <a:cubicBezTo>
                            <a:pt x="1685896" y="-13166"/>
                            <a:pt x="1855294" y="27523"/>
                            <a:pt x="1959857" y="0"/>
                          </a:cubicBezTo>
                          <a:cubicBezTo>
                            <a:pt x="2064420" y="-27523"/>
                            <a:pt x="2172449" y="3227"/>
                            <a:pt x="2237173" y="0"/>
                          </a:cubicBezTo>
                          <a:cubicBezTo>
                            <a:pt x="2301897" y="-3227"/>
                            <a:pt x="2397119" y="7261"/>
                            <a:pt x="2514489" y="0"/>
                          </a:cubicBezTo>
                          <a:cubicBezTo>
                            <a:pt x="2631859" y="-7261"/>
                            <a:pt x="2705440" y="41324"/>
                            <a:pt x="2888016" y="0"/>
                          </a:cubicBezTo>
                          <a:cubicBezTo>
                            <a:pt x="3070592" y="-41324"/>
                            <a:pt x="3363654" y="85491"/>
                            <a:pt x="3646390" y="0"/>
                          </a:cubicBezTo>
                          <a:cubicBezTo>
                            <a:pt x="3929126" y="-85491"/>
                            <a:pt x="3901335" y="31119"/>
                            <a:pt x="4019917" y="0"/>
                          </a:cubicBezTo>
                          <a:cubicBezTo>
                            <a:pt x="4138499" y="-31119"/>
                            <a:pt x="4216691" y="28724"/>
                            <a:pt x="4297233" y="0"/>
                          </a:cubicBezTo>
                          <a:cubicBezTo>
                            <a:pt x="4377775" y="-28724"/>
                            <a:pt x="4437701" y="26602"/>
                            <a:pt x="4574549" y="0"/>
                          </a:cubicBezTo>
                          <a:cubicBezTo>
                            <a:pt x="4711397" y="-26602"/>
                            <a:pt x="5007466" y="67793"/>
                            <a:pt x="5140500" y="0"/>
                          </a:cubicBezTo>
                          <a:cubicBezTo>
                            <a:pt x="5273534" y="-67793"/>
                            <a:pt x="5359115" y="26192"/>
                            <a:pt x="5417815" y="0"/>
                          </a:cubicBezTo>
                          <a:cubicBezTo>
                            <a:pt x="5476516" y="-26192"/>
                            <a:pt x="5718055" y="66629"/>
                            <a:pt x="5983766" y="0"/>
                          </a:cubicBezTo>
                          <a:cubicBezTo>
                            <a:pt x="6249477" y="-66629"/>
                            <a:pt x="6357645" y="72859"/>
                            <a:pt x="6645928" y="0"/>
                          </a:cubicBezTo>
                          <a:cubicBezTo>
                            <a:pt x="6934211" y="-72859"/>
                            <a:pt x="7097791" y="43764"/>
                            <a:pt x="7404302" y="0"/>
                          </a:cubicBezTo>
                          <a:cubicBezTo>
                            <a:pt x="7710813" y="-43764"/>
                            <a:pt x="7739277" y="61256"/>
                            <a:pt x="8066464" y="0"/>
                          </a:cubicBezTo>
                          <a:cubicBezTo>
                            <a:pt x="8393651" y="-61256"/>
                            <a:pt x="8280188" y="34401"/>
                            <a:pt x="8439992" y="0"/>
                          </a:cubicBezTo>
                          <a:cubicBezTo>
                            <a:pt x="8599796" y="-34401"/>
                            <a:pt x="8838487" y="67593"/>
                            <a:pt x="9005942" y="0"/>
                          </a:cubicBezTo>
                          <a:cubicBezTo>
                            <a:pt x="9173397" y="-67593"/>
                            <a:pt x="9499552" y="80799"/>
                            <a:pt x="9883166" y="0"/>
                          </a:cubicBezTo>
                          <a:cubicBezTo>
                            <a:pt x="10021508" y="27690"/>
                            <a:pt x="10119539" y="123849"/>
                            <a:pt x="10145171" y="262005"/>
                          </a:cubicBezTo>
                          <a:cubicBezTo>
                            <a:pt x="10198667" y="451479"/>
                            <a:pt x="10136782" y="542926"/>
                            <a:pt x="10145171" y="775520"/>
                          </a:cubicBezTo>
                          <a:cubicBezTo>
                            <a:pt x="10153560" y="1008115"/>
                            <a:pt x="10090565" y="1056288"/>
                            <a:pt x="10145171" y="1309995"/>
                          </a:cubicBezTo>
                          <a:cubicBezTo>
                            <a:pt x="10180371" y="1468524"/>
                            <a:pt x="10004160" y="1562220"/>
                            <a:pt x="9883166" y="1572000"/>
                          </a:cubicBezTo>
                          <a:cubicBezTo>
                            <a:pt x="9668620" y="1612860"/>
                            <a:pt x="9530988" y="1530880"/>
                            <a:pt x="9413427" y="1572000"/>
                          </a:cubicBezTo>
                          <a:cubicBezTo>
                            <a:pt x="9295866" y="1613120"/>
                            <a:pt x="9129095" y="1523039"/>
                            <a:pt x="8847476" y="1572000"/>
                          </a:cubicBezTo>
                          <a:cubicBezTo>
                            <a:pt x="8565857" y="1620961"/>
                            <a:pt x="8574012" y="1553050"/>
                            <a:pt x="8377737" y="1572000"/>
                          </a:cubicBezTo>
                          <a:cubicBezTo>
                            <a:pt x="8181462" y="1590950"/>
                            <a:pt x="8065616" y="1540433"/>
                            <a:pt x="7811787" y="1572000"/>
                          </a:cubicBezTo>
                          <a:cubicBezTo>
                            <a:pt x="7557958" y="1603567"/>
                            <a:pt x="7543656" y="1545188"/>
                            <a:pt x="7342048" y="1572000"/>
                          </a:cubicBezTo>
                          <a:cubicBezTo>
                            <a:pt x="7140440" y="1598812"/>
                            <a:pt x="6985886" y="1545464"/>
                            <a:pt x="6872309" y="1572000"/>
                          </a:cubicBezTo>
                          <a:cubicBezTo>
                            <a:pt x="6758732" y="1598536"/>
                            <a:pt x="6550506" y="1551585"/>
                            <a:pt x="6306358" y="1572000"/>
                          </a:cubicBezTo>
                          <a:cubicBezTo>
                            <a:pt x="6062210" y="1592415"/>
                            <a:pt x="6158385" y="1554517"/>
                            <a:pt x="6029042" y="1572000"/>
                          </a:cubicBezTo>
                          <a:cubicBezTo>
                            <a:pt x="5899699" y="1589483"/>
                            <a:pt x="5476222" y="1488235"/>
                            <a:pt x="5270668" y="1572000"/>
                          </a:cubicBezTo>
                          <a:cubicBezTo>
                            <a:pt x="5065114" y="1655765"/>
                            <a:pt x="4864855" y="1541690"/>
                            <a:pt x="4608506" y="1572000"/>
                          </a:cubicBezTo>
                          <a:cubicBezTo>
                            <a:pt x="4352157" y="1602310"/>
                            <a:pt x="4126929" y="1485390"/>
                            <a:pt x="3850132" y="1572000"/>
                          </a:cubicBezTo>
                          <a:cubicBezTo>
                            <a:pt x="3573335" y="1658610"/>
                            <a:pt x="3312591" y="1533045"/>
                            <a:pt x="3091758" y="1572000"/>
                          </a:cubicBezTo>
                          <a:cubicBezTo>
                            <a:pt x="2870925" y="1610955"/>
                            <a:pt x="2635078" y="1496364"/>
                            <a:pt x="2429596" y="1572000"/>
                          </a:cubicBezTo>
                          <a:cubicBezTo>
                            <a:pt x="2224114" y="1647636"/>
                            <a:pt x="2275191" y="1563947"/>
                            <a:pt x="2152280" y="1572000"/>
                          </a:cubicBezTo>
                          <a:cubicBezTo>
                            <a:pt x="2029369" y="1580053"/>
                            <a:pt x="1817138" y="1545065"/>
                            <a:pt x="1682541" y="1572000"/>
                          </a:cubicBezTo>
                          <a:cubicBezTo>
                            <a:pt x="1547944" y="1598935"/>
                            <a:pt x="1463489" y="1555885"/>
                            <a:pt x="1309014" y="1572000"/>
                          </a:cubicBezTo>
                          <a:cubicBezTo>
                            <a:pt x="1154539" y="1588115"/>
                            <a:pt x="669002" y="1564577"/>
                            <a:pt x="262005" y="1572000"/>
                          </a:cubicBezTo>
                          <a:cubicBezTo>
                            <a:pt x="101917" y="1565726"/>
                            <a:pt x="9800" y="1487781"/>
                            <a:pt x="0" y="1309995"/>
                          </a:cubicBezTo>
                          <a:cubicBezTo>
                            <a:pt x="-38084" y="1153470"/>
                            <a:pt x="47532" y="1060951"/>
                            <a:pt x="0" y="817440"/>
                          </a:cubicBezTo>
                          <a:cubicBezTo>
                            <a:pt x="-47532" y="573930"/>
                            <a:pt x="49878" y="391944"/>
                            <a:pt x="0" y="262005"/>
                          </a:cubicBezTo>
                          <a:close/>
                        </a:path>
                        <a:path w="10145171" h="1572000" stroke="0" extrusionOk="0">
                          <a:moveTo>
                            <a:pt x="0" y="262005"/>
                          </a:moveTo>
                          <a:cubicBezTo>
                            <a:pt x="-16699" y="118948"/>
                            <a:pt x="117808" y="-5215"/>
                            <a:pt x="262005" y="0"/>
                          </a:cubicBezTo>
                          <a:cubicBezTo>
                            <a:pt x="522094" y="-15327"/>
                            <a:pt x="785557" y="2236"/>
                            <a:pt x="924167" y="0"/>
                          </a:cubicBezTo>
                          <a:cubicBezTo>
                            <a:pt x="1062777" y="-2236"/>
                            <a:pt x="1257837" y="3355"/>
                            <a:pt x="1490118" y="0"/>
                          </a:cubicBezTo>
                          <a:cubicBezTo>
                            <a:pt x="1722399" y="-3355"/>
                            <a:pt x="1908523" y="49999"/>
                            <a:pt x="2056069" y="0"/>
                          </a:cubicBezTo>
                          <a:cubicBezTo>
                            <a:pt x="2203615" y="-49999"/>
                            <a:pt x="2314002" y="13160"/>
                            <a:pt x="2525808" y="0"/>
                          </a:cubicBezTo>
                          <a:cubicBezTo>
                            <a:pt x="2737614" y="-13160"/>
                            <a:pt x="2933862" y="9853"/>
                            <a:pt x="3187970" y="0"/>
                          </a:cubicBezTo>
                          <a:cubicBezTo>
                            <a:pt x="3442078" y="-9853"/>
                            <a:pt x="3450793" y="22415"/>
                            <a:pt x="3657709" y="0"/>
                          </a:cubicBezTo>
                          <a:cubicBezTo>
                            <a:pt x="3864625" y="-22415"/>
                            <a:pt x="3909897" y="7745"/>
                            <a:pt x="4031236" y="0"/>
                          </a:cubicBezTo>
                          <a:cubicBezTo>
                            <a:pt x="4152575" y="-7745"/>
                            <a:pt x="4240676" y="5938"/>
                            <a:pt x="4404764" y="0"/>
                          </a:cubicBezTo>
                          <a:cubicBezTo>
                            <a:pt x="4568852" y="-5938"/>
                            <a:pt x="4614291" y="11573"/>
                            <a:pt x="4682080" y="0"/>
                          </a:cubicBezTo>
                          <a:cubicBezTo>
                            <a:pt x="4749869" y="-11573"/>
                            <a:pt x="5053718" y="61221"/>
                            <a:pt x="5248030" y="0"/>
                          </a:cubicBezTo>
                          <a:cubicBezTo>
                            <a:pt x="5442342" y="-61221"/>
                            <a:pt x="5618026" y="31642"/>
                            <a:pt x="5910192" y="0"/>
                          </a:cubicBezTo>
                          <a:cubicBezTo>
                            <a:pt x="6202358" y="-31642"/>
                            <a:pt x="6266186" y="54094"/>
                            <a:pt x="6476143" y="0"/>
                          </a:cubicBezTo>
                          <a:cubicBezTo>
                            <a:pt x="6686100" y="-54094"/>
                            <a:pt x="6866662" y="81677"/>
                            <a:pt x="7234517" y="0"/>
                          </a:cubicBezTo>
                          <a:cubicBezTo>
                            <a:pt x="7602372" y="-81677"/>
                            <a:pt x="7683200" y="18106"/>
                            <a:pt x="7896679" y="0"/>
                          </a:cubicBezTo>
                          <a:cubicBezTo>
                            <a:pt x="8110158" y="-18106"/>
                            <a:pt x="8182548" y="30239"/>
                            <a:pt x="8270207" y="0"/>
                          </a:cubicBezTo>
                          <a:cubicBezTo>
                            <a:pt x="8357866" y="-30239"/>
                            <a:pt x="8460179" y="25946"/>
                            <a:pt x="8547522" y="0"/>
                          </a:cubicBezTo>
                          <a:cubicBezTo>
                            <a:pt x="8634865" y="-25946"/>
                            <a:pt x="8926562" y="63335"/>
                            <a:pt x="9113473" y="0"/>
                          </a:cubicBezTo>
                          <a:cubicBezTo>
                            <a:pt x="9300384" y="-63335"/>
                            <a:pt x="9266772" y="6674"/>
                            <a:pt x="9390789" y="0"/>
                          </a:cubicBezTo>
                          <a:cubicBezTo>
                            <a:pt x="9514806" y="-6674"/>
                            <a:pt x="9645111" y="31303"/>
                            <a:pt x="9883166" y="0"/>
                          </a:cubicBezTo>
                          <a:cubicBezTo>
                            <a:pt x="10052324" y="14906"/>
                            <a:pt x="10163649" y="127358"/>
                            <a:pt x="10145171" y="262005"/>
                          </a:cubicBezTo>
                          <a:cubicBezTo>
                            <a:pt x="10181949" y="457659"/>
                            <a:pt x="10120660" y="547042"/>
                            <a:pt x="10145171" y="796480"/>
                          </a:cubicBezTo>
                          <a:cubicBezTo>
                            <a:pt x="10169682" y="1045918"/>
                            <a:pt x="10123454" y="1179022"/>
                            <a:pt x="10145171" y="1309995"/>
                          </a:cubicBezTo>
                          <a:cubicBezTo>
                            <a:pt x="10164321" y="1474881"/>
                            <a:pt x="10024375" y="1577127"/>
                            <a:pt x="9883166" y="1572000"/>
                          </a:cubicBezTo>
                          <a:cubicBezTo>
                            <a:pt x="9764000" y="1606811"/>
                            <a:pt x="9536617" y="1563399"/>
                            <a:pt x="9413427" y="1572000"/>
                          </a:cubicBezTo>
                          <a:cubicBezTo>
                            <a:pt x="9290237" y="1580601"/>
                            <a:pt x="9002749" y="1507731"/>
                            <a:pt x="8847476" y="1572000"/>
                          </a:cubicBezTo>
                          <a:cubicBezTo>
                            <a:pt x="8692203" y="1636269"/>
                            <a:pt x="8255885" y="1515746"/>
                            <a:pt x="8089102" y="1572000"/>
                          </a:cubicBezTo>
                          <a:cubicBezTo>
                            <a:pt x="7922319" y="1628254"/>
                            <a:pt x="7876511" y="1551816"/>
                            <a:pt x="7715575" y="1572000"/>
                          </a:cubicBezTo>
                          <a:cubicBezTo>
                            <a:pt x="7554639" y="1592184"/>
                            <a:pt x="7392584" y="1532796"/>
                            <a:pt x="7245836" y="1572000"/>
                          </a:cubicBezTo>
                          <a:cubicBezTo>
                            <a:pt x="7099088" y="1611204"/>
                            <a:pt x="6660069" y="1500977"/>
                            <a:pt x="6487462" y="1572000"/>
                          </a:cubicBezTo>
                          <a:cubicBezTo>
                            <a:pt x="6314855" y="1643023"/>
                            <a:pt x="6266109" y="1549517"/>
                            <a:pt x="6210146" y="1572000"/>
                          </a:cubicBezTo>
                          <a:cubicBezTo>
                            <a:pt x="6154183" y="1594483"/>
                            <a:pt x="5777155" y="1523489"/>
                            <a:pt x="5451772" y="1572000"/>
                          </a:cubicBezTo>
                          <a:cubicBezTo>
                            <a:pt x="5126389" y="1620511"/>
                            <a:pt x="5302693" y="1566378"/>
                            <a:pt x="5174457" y="1572000"/>
                          </a:cubicBezTo>
                          <a:cubicBezTo>
                            <a:pt x="5046221" y="1577622"/>
                            <a:pt x="4735889" y="1543691"/>
                            <a:pt x="4416083" y="1572000"/>
                          </a:cubicBezTo>
                          <a:cubicBezTo>
                            <a:pt x="4096277" y="1600309"/>
                            <a:pt x="4020786" y="1548313"/>
                            <a:pt x="3753920" y="1572000"/>
                          </a:cubicBezTo>
                          <a:cubicBezTo>
                            <a:pt x="3487054" y="1595687"/>
                            <a:pt x="3438209" y="1554175"/>
                            <a:pt x="3187970" y="1572000"/>
                          </a:cubicBezTo>
                          <a:cubicBezTo>
                            <a:pt x="2937731" y="1589825"/>
                            <a:pt x="2973814" y="1563128"/>
                            <a:pt x="2814442" y="1572000"/>
                          </a:cubicBezTo>
                          <a:cubicBezTo>
                            <a:pt x="2655070" y="1580872"/>
                            <a:pt x="2556035" y="1527986"/>
                            <a:pt x="2344703" y="1572000"/>
                          </a:cubicBezTo>
                          <a:cubicBezTo>
                            <a:pt x="2133371" y="1616014"/>
                            <a:pt x="2046709" y="1565668"/>
                            <a:pt x="1778753" y="1572000"/>
                          </a:cubicBezTo>
                          <a:cubicBezTo>
                            <a:pt x="1510797" y="1578332"/>
                            <a:pt x="1270663" y="1538023"/>
                            <a:pt x="1116590" y="1572000"/>
                          </a:cubicBezTo>
                          <a:cubicBezTo>
                            <a:pt x="962517" y="1605977"/>
                            <a:pt x="463698" y="1510578"/>
                            <a:pt x="262005" y="1572000"/>
                          </a:cubicBezTo>
                          <a:cubicBezTo>
                            <a:pt x="140984" y="1578325"/>
                            <a:pt x="22625" y="1453302"/>
                            <a:pt x="0" y="1309995"/>
                          </a:cubicBezTo>
                          <a:cubicBezTo>
                            <a:pt x="-4014" y="1078104"/>
                            <a:pt x="17941" y="1006622"/>
                            <a:pt x="0" y="765040"/>
                          </a:cubicBezTo>
                          <a:cubicBezTo>
                            <a:pt x="-17941" y="523459"/>
                            <a:pt x="10832" y="386379"/>
                            <a:pt x="0" y="262005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30668" y="33448"/>
              <a:ext cx="9296590" cy="1840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Hoa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27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Lan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ít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Hoa 8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Lan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19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21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652947"/>
              <a:ext cx="10043515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61 – 8 = 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51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52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53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7923294"/>
                <a:gd name="connsiteY0" fmla="*/ 250830 h 1504950"/>
                <a:gd name="connsiteX1" fmla="*/ 250830 w 7923294"/>
                <a:gd name="connsiteY1" fmla="*/ 0 h 1504950"/>
                <a:gd name="connsiteX2" fmla="*/ 747509 w 7923294"/>
                <a:gd name="connsiteY2" fmla="*/ 0 h 1504950"/>
                <a:gd name="connsiteX3" fmla="*/ 1318404 w 7923294"/>
                <a:gd name="connsiteY3" fmla="*/ 0 h 1504950"/>
                <a:gd name="connsiteX4" fmla="*/ 1963515 w 7923294"/>
                <a:gd name="connsiteY4" fmla="*/ 0 h 1504950"/>
                <a:gd name="connsiteX5" fmla="*/ 2682842 w 7923294"/>
                <a:gd name="connsiteY5" fmla="*/ 0 h 1504950"/>
                <a:gd name="connsiteX6" fmla="*/ 3327954 w 7923294"/>
                <a:gd name="connsiteY6" fmla="*/ 0 h 1504950"/>
                <a:gd name="connsiteX7" fmla="*/ 3676200 w 7923294"/>
                <a:gd name="connsiteY7" fmla="*/ 0 h 1504950"/>
                <a:gd name="connsiteX8" fmla="*/ 4321311 w 7923294"/>
                <a:gd name="connsiteY8" fmla="*/ 0 h 1504950"/>
                <a:gd name="connsiteX9" fmla="*/ 4669557 w 7923294"/>
                <a:gd name="connsiteY9" fmla="*/ 0 h 1504950"/>
                <a:gd name="connsiteX10" fmla="*/ 5314668 w 7923294"/>
                <a:gd name="connsiteY10" fmla="*/ 0 h 1504950"/>
                <a:gd name="connsiteX11" fmla="*/ 5662914 w 7923294"/>
                <a:gd name="connsiteY11" fmla="*/ 0 h 1504950"/>
                <a:gd name="connsiteX12" fmla="*/ 6159592 w 7923294"/>
                <a:gd name="connsiteY12" fmla="*/ 0 h 1504950"/>
                <a:gd name="connsiteX13" fmla="*/ 6804704 w 7923294"/>
                <a:gd name="connsiteY13" fmla="*/ 0 h 1504950"/>
                <a:gd name="connsiteX14" fmla="*/ 7672464 w 7923294"/>
                <a:gd name="connsiteY14" fmla="*/ 0 h 1504950"/>
                <a:gd name="connsiteX15" fmla="*/ 7923294 w 7923294"/>
                <a:gd name="connsiteY15" fmla="*/ 250830 h 1504950"/>
                <a:gd name="connsiteX16" fmla="*/ 7923294 w 7923294"/>
                <a:gd name="connsiteY16" fmla="*/ 722376 h 1504950"/>
                <a:gd name="connsiteX17" fmla="*/ 7923294 w 7923294"/>
                <a:gd name="connsiteY17" fmla="*/ 1254120 h 1504950"/>
                <a:gd name="connsiteX18" fmla="*/ 7672464 w 7923294"/>
                <a:gd name="connsiteY18" fmla="*/ 1504950 h 1504950"/>
                <a:gd name="connsiteX19" fmla="*/ 6953136 w 7923294"/>
                <a:gd name="connsiteY19" fmla="*/ 1504950 h 1504950"/>
                <a:gd name="connsiteX20" fmla="*/ 6382241 w 7923294"/>
                <a:gd name="connsiteY20" fmla="*/ 1504950 h 1504950"/>
                <a:gd name="connsiteX21" fmla="*/ 6033996 w 7923294"/>
                <a:gd name="connsiteY21" fmla="*/ 1504950 h 1504950"/>
                <a:gd name="connsiteX22" fmla="*/ 5463101 w 7923294"/>
                <a:gd name="connsiteY22" fmla="*/ 1504950 h 1504950"/>
                <a:gd name="connsiteX23" fmla="*/ 4817989 w 7923294"/>
                <a:gd name="connsiteY23" fmla="*/ 1504950 h 1504950"/>
                <a:gd name="connsiteX24" fmla="*/ 4098662 w 7923294"/>
                <a:gd name="connsiteY24" fmla="*/ 1504950 h 1504950"/>
                <a:gd name="connsiteX25" fmla="*/ 3453551 w 7923294"/>
                <a:gd name="connsiteY25" fmla="*/ 1504950 h 1504950"/>
                <a:gd name="connsiteX26" fmla="*/ 3031088 w 7923294"/>
                <a:gd name="connsiteY26" fmla="*/ 1504950 h 1504950"/>
                <a:gd name="connsiteX27" fmla="*/ 2460193 w 7923294"/>
                <a:gd name="connsiteY27" fmla="*/ 1504950 h 1504950"/>
                <a:gd name="connsiteX28" fmla="*/ 1889298 w 7923294"/>
                <a:gd name="connsiteY28" fmla="*/ 1504950 h 1504950"/>
                <a:gd name="connsiteX29" fmla="*/ 1169971 w 7923294"/>
                <a:gd name="connsiteY29" fmla="*/ 1504950 h 1504950"/>
                <a:gd name="connsiteX30" fmla="*/ 250830 w 7923294"/>
                <a:gd name="connsiteY30" fmla="*/ 1504950 h 1504950"/>
                <a:gd name="connsiteX31" fmla="*/ 0 w 7923294"/>
                <a:gd name="connsiteY31" fmla="*/ 1254120 h 1504950"/>
                <a:gd name="connsiteX32" fmla="*/ 0 w 7923294"/>
                <a:gd name="connsiteY32" fmla="*/ 742442 h 1504950"/>
                <a:gd name="connsiteX33" fmla="*/ 0 w 7923294"/>
                <a:gd name="connsiteY33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23294" h="1504950" fill="none" extrusionOk="0">
                  <a:moveTo>
                    <a:pt x="0" y="250830"/>
                  </a:moveTo>
                  <a:cubicBezTo>
                    <a:pt x="1459" y="118141"/>
                    <a:pt x="98708" y="14243"/>
                    <a:pt x="250830" y="0"/>
                  </a:cubicBezTo>
                  <a:cubicBezTo>
                    <a:pt x="466796" y="-50447"/>
                    <a:pt x="627916" y="6272"/>
                    <a:pt x="747509" y="0"/>
                  </a:cubicBezTo>
                  <a:cubicBezTo>
                    <a:pt x="867102" y="-6272"/>
                    <a:pt x="1100899" y="58215"/>
                    <a:pt x="1318404" y="0"/>
                  </a:cubicBezTo>
                  <a:cubicBezTo>
                    <a:pt x="1535910" y="-58215"/>
                    <a:pt x="1780733" y="28488"/>
                    <a:pt x="1963515" y="0"/>
                  </a:cubicBezTo>
                  <a:cubicBezTo>
                    <a:pt x="2146297" y="-28488"/>
                    <a:pt x="2529256" y="51052"/>
                    <a:pt x="2682842" y="0"/>
                  </a:cubicBezTo>
                  <a:cubicBezTo>
                    <a:pt x="2836428" y="-51052"/>
                    <a:pt x="3137508" y="74538"/>
                    <a:pt x="3327954" y="0"/>
                  </a:cubicBezTo>
                  <a:cubicBezTo>
                    <a:pt x="3518400" y="-74538"/>
                    <a:pt x="3605351" y="30093"/>
                    <a:pt x="3676200" y="0"/>
                  </a:cubicBezTo>
                  <a:cubicBezTo>
                    <a:pt x="3747049" y="-30093"/>
                    <a:pt x="4182520" y="56443"/>
                    <a:pt x="4321311" y="0"/>
                  </a:cubicBezTo>
                  <a:cubicBezTo>
                    <a:pt x="4460102" y="-56443"/>
                    <a:pt x="4555893" y="22640"/>
                    <a:pt x="4669557" y="0"/>
                  </a:cubicBezTo>
                  <a:cubicBezTo>
                    <a:pt x="4783221" y="-22640"/>
                    <a:pt x="5183388" y="29349"/>
                    <a:pt x="5314668" y="0"/>
                  </a:cubicBezTo>
                  <a:cubicBezTo>
                    <a:pt x="5445948" y="-29349"/>
                    <a:pt x="5494984" y="39893"/>
                    <a:pt x="5662914" y="0"/>
                  </a:cubicBezTo>
                  <a:cubicBezTo>
                    <a:pt x="5830844" y="-39893"/>
                    <a:pt x="5962244" y="17686"/>
                    <a:pt x="6159592" y="0"/>
                  </a:cubicBezTo>
                  <a:cubicBezTo>
                    <a:pt x="6356940" y="-17686"/>
                    <a:pt x="6592433" y="29680"/>
                    <a:pt x="6804704" y="0"/>
                  </a:cubicBezTo>
                  <a:cubicBezTo>
                    <a:pt x="7016975" y="-29680"/>
                    <a:pt x="7239444" y="62529"/>
                    <a:pt x="7672464" y="0"/>
                  </a:cubicBezTo>
                  <a:cubicBezTo>
                    <a:pt x="7823033" y="-18033"/>
                    <a:pt x="7916910" y="115923"/>
                    <a:pt x="7923294" y="250830"/>
                  </a:cubicBezTo>
                  <a:cubicBezTo>
                    <a:pt x="7973161" y="437423"/>
                    <a:pt x="7869342" y="576444"/>
                    <a:pt x="7923294" y="722376"/>
                  </a:cubicBezTo>
                  <a:cubicBezTo>
                    <a:pt x="7977246" y="868308"/>
                    <a:pt x="7867846" y="1115476"/>
                    <a:pt x="7923294" y="1254120"/>
                  </a:cubicBezTo>
                  <a:cubicBezTo>
                    <a:pt x="7929240" y="1414065"/>
                    <a:pt x="7780833" y="1477308"/>
                    <a:pt x="7672464" y="1504950"/>
                  </a:cubicBezTo>
                  <a:cubicBezTo>
                    <a:pt x="7437663" y="1542977"/>
                    <a:pt x="7198066" y="1499830"/>
                    <a:pt x="6953136" y="1504950"/>
                  </a:cubicBezTo>
                  <a:cubicBezTo>
                    <a:pt x="6708206" y="1510070"/>
                    <a:pt x="6658133" y="1491694"/>
                    <a:pt x="6382241" y="1504950"/>
                  </a:cubicBezTo>
                  <a:cubicBezTo>
                    <a:pt x="6106350" y="1518206"/>
                    <a:pt x="6166031" y="1486721"/>
                    <a:pt x="6033996" y="1504950"/>
                  </a:cubicBezTo>
                  <a:cubicBezTo>
                    <a:pt x="5901961" y="1523179"/>
                    <a:pt x="5662557" y="1457915"/>
                    <a:pt x="5463101" y="1504950"/>
                  </a:cubicBezTo>
                  <a:cubicBezTo>
                    <a:pt x="5263645" y="1551985"/>
                    <a:pt x="4954249" y="1451452"/>
                    <a:pt x="4817989" y="1504950"/>
                  </a:cubicBezTo>
                  <a:cubicBezTo>
                    <a:pt x="4681729" y="1558448"/>
                    <a:pt x="4254648" y="1451572"/>
                    <a:pt x="4098662" y="1504950"/>
                  </a:cubicBezTo>
                  <a:cubicBezTo>
                    <a:pt x="3942676" y="1558328"/>
                    <a:pt x="3724520" y="1486913"/>
                    <a:pt x="3453551" y="1504950"/>
                  </a:cubicBezTo>
                  <a:cubicBezTo>
                    <a:pt x="3182582" y="1522987"/>
                    <a:pt x="3171322" y="1481821"/>
                    <a:pt x="3031088" y="1504950"/>
                  </a:cubicBezTo>
                  <a:cubicBezTo>
                    <a:pt x="2890854" y="1528079"/>
                    <a:pt x="2611663" y="1472837"/>
                    <a:pt x="2460193" y="1504950"/>
                  </a:cubicBezTo>
                  <a:cubicBezTo>
                    <a:pt x="2308723" y="1537063"/>
                    <a:pt x="2093086" y="1494540"/>
                    <a:pt x="1889298" y="1504950"/>
                  </a:cubicBezTo>
                  <a:cubicBezTo>
                    <a:pt x="1685511" y="1515360"/>
                    <a:pt x="1337413" y="1439524"/>
                    <a:pt x="1169971" y="1504950"/>
                  </a:cubicBezTo>
                  <a:cubicBezTo>
                    <a:pt x="1002529" y="1570376"/>
                    <a:pt x="550199" y="1431577"/>
                    <a:pt x="250830" y="1504950"/>
                  </a:cubicBezTo>
                  <a:cubicBezTo>
                    <a:pt x="123102" y="1518156"/>
                    <a:pt x="16393" y="1422807"/>
                    <a:pt x="0" y="1254120"/>
                  </a:cubicBezTo>
                  <a:cubicBezTo>
                    <a:pt x="-3902" y="1109321"/>
                    <a:pt x="51117" y="850294"/>
                    <a:pt x="0" y="742442"/>
                  </a:cubicBezTo>
                  <a:cubicBezTo>
                    <a:pt x="-51117" y="634590"/>
                    <a:pt x="18430" y="423860"/>
                    <a:pt x="0" y="250830"/>
                  </a:cubicBezTo>
                  <a:close/>
                </a:path>
                <a:path w="7923294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502711" y="-74949"/>
                    <a:pt x="645104" y="68629"/>
                    <a:pt x="895941" y="0"/>
                  </a:cubicBezTo>
                  <a:cubicBezTo>
                    <a:pt x="1146778" y="-68629"/>
                    <a:pt x="1192658" y="24183"/>
                    <a:pt x="1466836" y="0"/>
                  </a:cubicBezTo>
                  <a:cubicBezTo>
                    <a:pt x="1741015" y="-24183"/>
                    <a:pt x="1810727" y="28850"/>
                    <a:pt x="2037731" y="0"/>
                  </a:cubicBezTo>
                  <a:cubicBezTo>
                    <a:pt x="2264735" y="-28850"/>
                    <a:pt x="2330634" y="25236"/>
                    <a:pt x="2534410" y="0"/>
                  </a:cubicBezTo>
                  <a:cubicBezTo>
                    <a:pt x="2738186" y="-25236"/>
                    <a:pt x="2957746" y="62313"/>
                    <a:pt x="3179521" y="0"/>
                  </a:cubicBezTo>
                  <a:cubicBezTo>
                    <a:pt x="3401296" y="-62313"/>
                    <a:pt x="3510393" y="52566"/>
                    <a:pt x="3676200" y="0"/>
                  </a:cubicBezTo>
                  <a:cubicBezTo>
                    <a:pt x="3842007" y="-52566"/>
                    <a:pt x="4008629" y="30821"/>
                    <a:pt x="4098662" y="0"/>
                  </a:cubicBezTo>
                  <a:cubicBezTo>
                    <a:pt x="4188695" y="-30821"/>
                    <a:pt x="4385508" y="8089"/>
                    <a:pt x="4521124" y="0"/>
                  </a:cubicBezTo>
                  <a:cubicBezTo>
                    <a:pt x="4656740" y="-8089"/>
                    <a:pt x="4783060" y="21621"/>
                    <a:pt x="4869370" y="0"/>
                  </a:cubicBezTo>
                  <a:cubicBezTo>
                    <a:pt x="4955680" y="-21621"/>
                    <a:pt x="5299957" y="23970"/>
                    <a:pt x="5440265" y="0"/>
                  </a:cubicBezTo>
                  <a:cubicBezTo>
                    <a:pt x="5580573" y="-23970"/>
                    <a:pt x="5896640" y="61490"/>
                    <a:pt x="6085376" y="0"/>
                  </a:cubicBezTo>
                  <a:cubicBezTo>
                    <a:pt x="6274112" y="-61490"/>
                    <a:pt x="6521207" y="17333"/>
                    <a:pt x="6656271" y="0"/>
                  </a:cubicBezTo>
                  <a:cubicBezTo>
                    <a:pt x="6791335" y="-17333"/>
                    <a:pt x="7316598" y="85146"/>
                    <a:pt x="7672464" y="0"/>
                  </a:cubicBezTo>
                  <a:cubicBezTo>
                    <a:pt x="7840595" y="7316"/>
                    <a:pt x="7913855" y="82325"/>
                    <a:pt x="7923294" y="250830"/>
                  </a:cubicBezTo>
                  <a:cubicBezTo>
                    <a:pt x="7956956" y="379709"/>
                    <a:pt x="7868297" y="639649"/>
                    <a:pt x="7923294" y="742442"/>
                  </a:cubicBezTo>
                  <a:cubicBezTo>
                    <a:pt x="7978291" y="845235"/>
                    <a:pt x="7898760" y="1089105"/>
                    <a:pt x="7923294" y="1254120"/>
                  </a:cubicBezTo>
                  <a:cubicBezTo>
                    <a:pt x="7912179" y="1412111"/>
                    <a:pt x="7803077" y="1532897"/>
                    <a:pt x="7672464" y="1504950"/>
                  </a:cubicBezTo>
                  <a:cubicBezTo>
                    <a:pt x="7534759" y="1510124"/>
                    <a:pt x="7447809" y="1498868"/>
                    <a:pt x="7324218" y="1504950"/>
                  </a:cubicBezTo>
                  <a:cubicBezTo>
                    <a:pt x="7200627" y="1511032"/>
                    <a:pt x="6822935" y="1436398"/>
                    <a:pt x="6679107" y="1504950"/>
                  </a:cubicBezTo>
                  <a:cubicBezTo>
                    <a:pt x="6535279" y="1573502"/>
                    <a:pt x="6197774" y="1430825"/>
                    <a:pt x="5959779" y="1504950"/>
                  </a:cubicBezTo>
                  <a:cubicBezTo>
                    <a:pt x="5721784" y="1579075"/>
                    <a:pt x="5557987" y="1497080"/>
                    <a:pt x="5314668" y="1504950"/>
                  </a:cubicBezTo>
                  <a:cubicBezTo>
                    <a:pt x="5071349" y="1512820"/>
                    <a:pt x="5028017" y="1496831"/>
                    <a:pt x="4892206" y="1504950"/>
                  </a:cubicBezTo>
                  <a:cubicBezTo>
                    <a:pt x="4756395" y="1513069"/>
                    <a:pt x="4559742" y="1439588"/>
                    <a:pt x="4321311" y="1504950"/>
                  </a:cubicBezTo>
                  <a:cubicBezTo>
                    <a:pt x="4082881" y="1570312"/>
                    <a:pt x="4033615" y="1498248"/>
                    <a:pt x="3750416" y="1504950"/>
                  </a:cubicBezTo>
                  <a:cubicBezTo>
                    <a:pt x="3467218" y="1511652"/>
                    <a:pt x="3324400" y="1448057"/>
                    <a:pt x="3179521" y="1504950"/>
                  </a:cubicBezTo>
                  <a:cubicBezTo>
                    <a:pt x="3034642" y="1561843"/>
                    <a:pt x="2717155" y="1484649"/>
                    <a:pt x="2460193" y="1504950"/>
                  </a:cubicBezTo>
                  <a:cubicBezTo>
                    <a:pt x="2203231" y="1525251"/>
                    <a:pt x="2164864" y="1467232"/>
                    <a:pt x="2037731" y="1504950"/>
                  </a:cubicBezTo>
                  <a:cubicBezTo>
                    <a:pt x="1910598" y="1542668"/>
                    <a:pt x="1689045" y="1492775"/>
                    <a:pt x="1541053" y="1504950"/>
                  </a:cubicBezTo>
                  <a:cubicBezTo>
                    <a:pt x="1393061" y="1517125"/>
                    <a:pt x="1180039" y="1427153"/>
                    <a:pt x="821725" y="1504950"/>
                  </a:cubicBezTo>
                  <a:cubicBezTo>
                    <a:pt x="463411" y="1582747"/>
                    <a:pt x="520107" y="1475539"/>
                    <a:pt x="250830" y="1504950"/>
                  </a:cubicBezTo>
                  <a:cubicBezTo>
                    <a:pt x="117021" y="1492877"/>
                    <a:pt x="-1057" y="1385394"/>
                    <a:pt x="0" y="1254120"/>
                  </a:cubicBezTo>
                  <a:cubicBezTo>
                    <a:pt x="-45272" y="1078300"/>
                    <a:pt x="49137" y="907202"/>
                    <a:pt x="0" y="732409"/>
                  </a:cubicBezTo>
                  <a:cubicBezTo>
                    <a:pt x="-49137" y="557616"/>
                    <a:pt x="4891" y="394874"/>
                    <a:pt x="0" y="250830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533268"/>
              <a:ext cx="10430647" cy="165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Mẹ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56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cam, Hoa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hơn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mẹ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9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cam.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Hoa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bao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nhiêu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46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47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48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D5C161-5562-1816-93BB-1569A04D29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439" y="1188315"/>
            <a:ext cx="10888400" cy="1682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3AF8FC-279E-0D99-F446-DE5B9EDA44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8415" y="2576819"/>
            <a:ext cx="336528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67540-5E10-C3E9-8736-DE499D44B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065" y="1748572"/>
            <a:ext cx="7029297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F2296A-26FB-9C64-2B8F-329FCD0C5076}"/>
              </a:ext>
            </a:extLst>
          </p:cNvPr>
          <p:cNvSpPr/>
          <p:nvPr/>
        </p:nvSpPr>
        <p:spPr>
          <a:xfrm>
            <a:off x="979715" y="816429"/>
            <a:ext cx="587827" cy="62587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A99C43-A133-D8F8-DB9C-39F12E9AB701}"/>
              </a:ext>
            </a:extLst>
          </p:cNvPr>
          <p:cNvGrpSpPr/>
          <p:nvPr/>
        </p:nvGrpSpPr>
        <p:grpSpPr>
          <a:xfrm>
            <a:off x="1642860" y="914401"/>
            <a:ext cx="1039107" cy="534104"/>
            <a:chOff x="1870518" y="1440654"/>
            <a:chExt cx="785965" cy="38971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9F99D88-0561-3A29-91F0-550CF2CBC396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382154"/>
              <a:chOff x="1870518" y="1440654"/>
              <a:chExt cx="758382" cy="38215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DCD23B33-6751-F377-6469-D2B8545A478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16084B-49BB-A53F-F0EB-B61101042C3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86450" cy="381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B55958-ECF5-76EB-C9DA-EAB70E764120}"/>
                </a:ext>
              </a:extLst>
            </p:cNvPr>
            <p:cNvSpPr txBox="1"/>
            <p:nvPr/>
          </p:nvSpPr>
          <p:spPr>
            <a:xfrm>
              <a:off x="2350693" y="1448596"/>
              <a:ext cx="305790" cy="381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AB2ABDED-7ACA-3CCD-294E-B493FD413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591727"/>
              </p:ext>
            </p:extLst>
          </p:nvPr>
        </p:nvGraphicFramePr>
        <p:xfrm>
          <a:off x="740229" y="2255448"/>
          <a:ext cx="10972800" cy="2839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057743884"/>
                    </a:ext>
                  </a:extLst>
                </a:gridCol>
              </a:tblGrid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65A9D37-3BF2-20DB-15B1-81975CA3421C}"/>
              </a:ext>
            </a:extLst>
          </p:cNvPr>
          <p:cNvSpPr txBox="1"/>
          <p:nvPr/>
        </p:nvSpPr>
        <p:spPr>
          <a:xfrm>
            <a:off x="5000152" y="4260389"/>
            <a:ext cx="755335" cy="707886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2784CF-F277-7F01-4B81-7DBC7195DFF4}"/>
              </a:ext>
            </a:extLst>
          </p:cNvPr>
          <p:cNvSpPr txBox="1"/>
          <p:nvPr/>
        </p:nvSpPr>
        <p:spPr>
          <a:xfrm>
            <a:off x="6943251" y="4293046"/>
            <a:ext cx="755335" cy="707886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5363FF-EE6C-300E-84C0-09B03FCC2A31}"/>
              </a:ext>
            </a:extLst>
          </p:cNvPr>
          <p:cNvSpPr txBox="1"/>
          <p:nvPr/>
        </p:nvSpPr>
        <p:spPr>
          <a:xfrm>
            <a:off x="8728508" y="4282159"/>
            <a:ext cx="755335" cy="707886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C81FE9-42AB-E924-C874-AB67FC547D83}"/>
              </a:ext>
            </a:extLst>
          </p:cNvPr>
          <p:cNvSpPr txBox="1"/>
          <p:nvPr/>
        </p:nvSpPr>
        <p:spPr>
          <a:xfrm>
            <a:off x="10524651" y="4271274"/>
            <a:ext cx="755335" cy="707886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1204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7F1396-5034-557B-C391-08D016BC1BA2}"/>
              </a:ext>
            </a:extLst>
          </p:cNvPr>
          <p:cNvSpPr/>
          <p:nvPr/>
        </p:nvSpPr>
        <p:spPr>
          <a:xfrm>
            <a:off x="563526" y="1318437"/>
            <a:ext cx="626949" cy="57997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F560E6-EDA6-37C0-C5D5-167E60DA46A1}"/>
              </a:ext>
            </a:extLst>
          </p:cNvPr>
          <p:cNvSpPr txBox="1"/>
          <p:nvPr/>
        </p:nvSpPr>
        <p:spPr>
          <a:xfrm>
            <a:off x="510363" y="2055667"/>
            <a:ext cx="39864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chú lùn sẽ ngồi lên chiếc ghế ghi phép tính có kết quả là số trên áo của mình. Tìm ghế cho các chú lùn.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A75ED-D895-6CD8-71BB-53FEF5252E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2274" y="1461094"/>
            <a:ext cx="7047222" cy="43478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74E569-8B69-FC02-FCBA-1FAFF7915FDB}"/>
              </a:ext>
            </a:extLst>
          </p:cNvPr>
          <p:cNvGrpSpPr/>
          <p:nvPr/>
        </p:nvGrpSpPr>
        <p:grpSpPr>
          <a:xfrm>
            <a:off x="5409414" y="3753046"/>
            <a:ext cx="807151" cy="662828"/>
            <a:chOff x="1750173" y="2926500"/>
            <a:chExt cx="807151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EB75764-8D52-6571-7F7F-584C494C4DD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1A5592-D3C3-1F0B-EB64-57A441F232DB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5FB21C-9CD5-E059-07E2-5C97BE4295F3}"/>
              </a:ext>
            </a:extLst>
          </p:cNvPr>
          <p:cNvGrpSpPr/>
          <p:nvPr/>
        </p:nvGrpSpPr>
        <p:grpSpPr>
          <a:xfrm>
            <a:off x="6048245" y="2801190"/>
            <a:ext cx="807151" cy="662828"/>
            <a:chOff x="1750173" y="2926500"/>
            <a:chExt cx="807151" cy="6628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712BD9F-B4A1-E7CD-B880-CB9A0052365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732738-E4A3-6208-D848-A37C73C49501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CA66E5-3567-FBE9-2588-905CC1652BD5}"/>
              </a:ext>
            </a:extLst>
          </p:cNvPr>
          <p:cNvGrpSpPr/>
          <p:nvPr/>
        </p:nvGrpSpPr>
        <p:grpSpPr>
          <a:xfrm>
            <a:off x="7151000" y="2280616"/>
            <a:ext cx="807151" cy="662828"/>
            <a:chOff x="1750173" y="2926500"/>
            <a:chExt cx="807151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D826C4-B191-3977-E859-54A7E2D9F9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94057C-8C70-3529-BB2C-B95A51B83ECE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0F98187-6E07-5028-B013-59AFF2E926C3}"/>
              </a:ext>
            </a:extLst>
          </p:cNvPr>
          <p:cNvSpPr/>
          <p:nvPr/>
        </p:nvSpPr>
        <p:spPr>
          <a:xfrm>
            <a:off x="6639496" y="3416894"/>
            <a:ext cx="1866900" cy="1685761"/>
          </a:xfrm>
          <a:custGeom>
            <a:avLst/>
            <a:gdLst>
              <a:gd name="connsiteX0" fmla="*/ 1447800 w 1447800"/>
              <a:gd name="connsiteY0" fmla="*/ 1498600 h 1498600"/>
              <a:gd name="connsiteX1" fmla="*/ 558800 w 1447800"/>
              <a:gd name="connsiteY1" fmla="*/ 977900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  <a:gd name="connsiteX0" fmla="*/ 1447800 w 1447800"/>
              <a:gd name="connsiteY0" fmla="*/ 1498600 h 1498600"/>
              <a:gd name="connsiteX1" fmla="*/ 667139 w 1447800"/>
              <a:gd name="connsiteY1" fmla="*/ 904516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1498600">
                <a:moveTo>
                  <a:pt x="1447800" y="1498600"/>
                </a:moveTo>
                <a:cubicBezTo>
                  <a:pt x="1091141" y="1341966"/>
                  <a:pt x="842822" y="1111949"/>
                  <a:pt x="667139" y="904516"/>
                </a:cubicBezTo>
                <a:cubicBezTo>
                  <a:pt x="491456" y="697083"/>
                  <a:pt x="486833" y="416983"/>
                  <a:pt x="393700" y="254000"/>
                </a:cubicBezTo>
                <a:cubicBezTo>
                  <a:pt x="300567" y="91017"/>
                  <a:pt x="150283" y="4550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E00B35-31C7-C8F6-5382-993D9675D69A}"/>
              </a:ext>
            </a:extLst>
          </p:cNvPr>
          <p:cNvSpPr/>
          <p:nvPr/>
        </p:nvSpPr>
        <p:spPr>
          <a:xfrm>
            <a:off x="5979096" y="4369394"/>
            <a:ext cx="3594100" cy="1123843"/>
          </a:xfrm>
          <a:custGeom>
            <a:avLst/>
            <a:gdLst>
              <a:gd name="connsiteX0" fmla="*/ 3390900 w 3390900"/>
              <a:gd name="connsiteY0" fmla="*/ 1117600 h 1127172"/>
              <a:gd name="connsiteX1" fmla="*/ 1854200 w 3390900"/>
              <a:gd name="connsiteY1" fmla="*/ 990600 h 1127172"/>
              <a:gd name="connsiteX2" fmla="*/ 1079500 w 3390900"/>
              <a:gd name="connsiteY2" fmla="*/ 165100 h 1127172"/>
              <a:gd name="connsiteX3" fmla="*/ 0 w 3390900"/>
              <a:gd name="connsiteY3" fmla="*/ 0 h 1127172"/>
              <a:gd name="connsiteX0" fmla="*/ 3390900 w 3390900"/>
              <a:gd name="connsiteY0" fmla="*/ 1117600 h 1123843"/>
              <a:gd name="connsiteX1" fmla="*/ 1854200 w 3390900"/>
              <a:gd name="connsiteY1" fmla="*/ 990600 h 1123843"/>
              <a:gd name="connsiteX2" fmla="*/ 1013599 w 3390900"/>
              <a:gd name="connsiteY2" fmla="*/ 292100 h 1123843"/>
              <a:gd name="connsiteX3" fmla="*/ 0 w 3390900"/>
              <a:gd name="connsiteY3" fmla="*/ 0 h 11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123843">
                <a:moveTo>
                  <a:pt x="3390900" y="1117600"/>
                </a:moveTo>
                <a:cubicBezTo>
                  <a:pt x="2815166" y="1133475"/>
                  <a:pt x="2250417" y="1128183"/>
                  <a:pt x="1854200" y="990600"/>
                </a:cubicBezTo>
                <a:cubicBezTo>
                  <a:pt x="1457983" y="853017"/>
                  <a:pt x="1322632" y="457200"/>
                  <a:pt x="1013599" y="292100"/>
                </a:cubicBezTo>
                <a:cubicBezTo>
                  <a:pt x="704566" y="127000"/>
                  <a:pt x="385233" y="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1F06EE3-D95C-4939-6DCB-776C4B4DA84F}"/>
              </a:ext>
            </a:extLst>
          </p:cNvPr>
          <p:cNvSpPr/>
          <p:nvPr/>
        </p:nvSpPr>
        <p:spPr>
          <a:xfrm>
            <a:off x="7230886" y="2959695"/>
            <a:ext cx="3594099" cy="1902332"/>
          </a:xfrm>
          <a:custGeom>
            <a:avLst/>
            <a:gdLst>
              <a:gd name="connsiteX0" fmla="*/ 3531621 w 3531621"/>
              <a:gd name="connsiteY0" fmla="*/ 1866900 h 1866900"/>
              <a:gd name="connsiteX1" fmla="*/ 2871221 w 3531621"/>
              <a:gd name="connsiteY1" fmla="*/ 1066800 h 1866900"/>
              <a:gd name="connsiteX2" fmla="*/ 1220221 w 3531621"/>
              <a:gd name="connsiteY2" fmla="*/ 723900 h 1866900"/>
              <a:gd name="connsiteX3" fmla="*/ 89921 w 3531621"/>
              <a:gd name="connsiteY3" fmla="*/ 698500 h 1866900"/>
              <a:gd name="connsiteX4" fmla="*/ 153421 w 3531621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1136654 w 3448054"/>
              <a:gd name="connsiteY2" fmla="*/ 7239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819154 w 3448054"/>
              <a:gd name="connsiteY2" fmla="*/ 7493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59910 w 3459910"/>
              <a:gd name="connsiteY0" fmla="*/ 1866900 h 1866900"/>
              <a:gd name="connsiteX1" fmla="*/ 2799510 w 3459910"/>
              <a:gd name="connsiteY1" fmla="*/ 1066800 h 1866900"/>
              <a:gd name="connsiteX2" fmla="*/ 831010 w 3459910"/>
              <a:gd name="connsiteY2" fmla="*/ 749300 h 1866900"/>
              <a:gd name="connsiteX3" fmla="*/ 145210 w 3459910"/>
              <a:gd name="connsiteY3" fmla="*/ 546100 h 1866900"/>
              <a:gd name="connsiteX4" fmla="*/ 81710 w 3459910"/>
              <a:gd name="connsiteY4" fmla="*/ 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910" h="1866900">
                <a:moveTo>
                  <a:pt x="3459910" y="1866900"/>
                </a:moveTo>
                <a:cubicBezTo>
                  <a:pt x="3322326" y="1562100"/>
                  <a:pt x="3237660" y="1253067"/>
                  <a:pt x="2799510" y="1066800"/>
                </a:cubicBezTo>
                <a:cubicBezTo>
                  <a:pt x="2361360" y="880533"/>
                  <a:pt x="1273393" y="836083"/>
                  <a:pt x="831010" y="749300"/>
                </a:cubicBezTo>
                <a:cubicBezTo>
                  <a:pt x="388627" y="662517"/>
                  <a:pt x="323010" y="666750"/>
                  <a:pt x="145210" y="546100"/>
                </a:cubicBezTo>
                <a:cubicBezTo>
                  <a:pt x="-32590" y="425450"/>
                  <a:pt x="-38940" y="288925"/>
                  <a:pt x="8171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1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5" grpId="0" animBg="1"/>
      <p:bldP spid="26" grpId="0" animBg="1"/>
      <p:bldP spid="28" grpId="0" animBg="1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307</Words>
  <Application>Microsoft Office PowerPoint</Application>
  <PresentationFormat>Widescreen</PresentationFormat>
  <Paragraphs>79</Paragraphs>
  <Slides>13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Aldrich</vt:lpstr>
      <vt:lpstr>印品黑体</vt:lpstr>
      <vt:lpstr>#9Slide05 SVNEgregio Script</vt:lpstr>
      <vt:lpstr>#9Slide07 HoneyCream</vt:lpstr>
      <vt:lpstr>Abril Fatface</vt:lpstr>
      <vt:lpstr>Arial</vt:lpstr>
      <vt:lpstr>Calibri</vt:lpstr>
      <vt:lpstr>2_Office 主题</vt:lpstr>
      <vt:lpstr>https://www.freeppt7.com</vt:lpstr>
      <vt:lpstr>1_Office 主题​​</vt:lpstr>
      <vt:lpstr>Office 主题​​</vt:lpstr>
      <vt:lpstr>SlidesMania</vt:lpstr>
      <vt:lpstr>1_SlidesMania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63</cp:revision>
  <dcterms:created xsi:type="dcterms:W3CDTF">2021-07-20T01:55:21Z</dcterms:created>
  <dcterms:modified xsi:type="dcterms:W3CDTF">2024-10-13T02:01:44Z</dcterms:modified>
</cp:coreProperties>
</file>