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13" r:id="rId3"/>
  </p:sldMasterIdLst>
  <p:notesMasterIdLst>
    <p:notesMasterId r:id="rId30"/>
  </p:notesMasterIdLst>
  <p:sldIdLst>
    <p:sldId id="3836" r:id="rId4"/>
    <p:sldId id="11694" r:id="rId5"/>
    <p:sldId id="257" r:id="rId6"/>
    <p:sldId id="258" r:id="rId7"/>
    <p:sldId id="259" r:id="rId8"/>
    <p:sldId id="261" r:id="rId9"/>
    <p:sldId id="301" r:id="rId10"/>
    <p:sldId id="3802" r:id="rId11"/>
    <p:sldId id="3829" r:id="rId12"/>
    <p:sldId id="3835" r:id="rId13"/>
    <p:sldId id="3811" r:id="rId14"/>
    <p:sldId id="11695" r:id="rId15"/>
    <p:sldId id="3831" r:id="rId16"/>
    <p:sldId id="3813" r:id="rId17"/>
    <p:sldId id="271" r:id="rId18"/>
    <p:sldId id="272" r:id="rId19"/>
    <p:sldId id="273" r:id="rId20"/>
    <p:sldId id="274" r:id="rId21"/>
    <p:sldId id="3832" r:id="rId22"/>
    <p:sldId id="3817" r:id="rId23"/>
    <p:sldId id="11696" r:id="rId24"/>
    <p:sldId id="3833" r:id="rId25"/>
    <p:sldId id="11697" r:id="rId26"/>
    <p:sldId id="11693" r:id="rId27"/>
    <p:sldId id="383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B52ED-CAF8-475E-9DF1-0C3E44A544D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6BA11-AFF4-4FD6-BEE4-D0373C07E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8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833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105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98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9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8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37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81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152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7301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9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0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07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59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4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92666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027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3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000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99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6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Relationship Id="rId1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F9C53-123F-D2A4-F05C-854CFA85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3625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E82D6855-53E0-14C7-BA41-EB0468C49D84}"/>
              </a:ext>
            </a:extLst>
          </p:cNvPr>
          <p:cNvSpPr/>
          <p:nvPr/>
        </p:nvSpPr>
        <p:spPr>
          <a:xfrm>
            <a:off x="1491098" y="1366134"/>
            <a:ext cx="4604902" cy="2194419"/>
          </a:xfrm>
          <a:solidFill>
            <a:srgbClr val="FDE5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422135-D905-4245-4A25-0C9F9DFEEE05}"/>
              </a:ext>
            </a:extLst>
          </p:cNvPr>
          <p:cNvGrpSpPr/>
          <p:nvPr/>
        </p:nvGrpSpPr>
        <p:grpSpPr>
          <a:xfrm>
            <a:off x="885272" y="492504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C3D021-C17E-D316-C061-B65F3B6131D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4972F7-E734-5D63-F9FF-0ECAE4293F0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CC5A485-B7BC-8153-6507-367A0BDD6985}"/>
              </a:ext>
            </a:extLst>
          </p:cNvPr>
          <p:cNvSpPr txBox="1"/>
          <p:nvPr/>
        </p:nvSpPr>
        <p:spPr>
          <a:xfrm>
            <a:off x="1545467" y="7176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00981-0E57-65B0-4C9C-7879245F7F97}"/>
              </a:ext>
            </a:extLst>
          </p:cNvPr>
          <p:cNvSpPr/>
          <p:nvPr/>
        </p:nvSpPr>
        <p:spPr>
          <a:xfrm>
            <a:off x="6411935" y="1377931"/>
            <a:ext cx="4597957" cy="2170826"/>
          </a:xfrm>
          <a:prstGeom prst="rect">
            <a:avLst/>
          </a:prstGeom>
          <a:solidFill>
            <a:srgbClr val="D8F3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4BE680-B116-A0A4-CB57-8B2C6C934E33}"/>
              </a:ext>
            </a:extLst>
          </p:cNvPr>
          <p:cNvSpPr txBox="1"/>
          <p:nvPr/>
        </p:nvSpPr>
        <p:spPr>
          <a:xfrm>
            <a:off x="939641" y="1323501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B3D917-5340-69C2-9590-5BA79A4872DF}"/>
              </a:ext>
            </a:extLst>
          </p:cNvPr>
          <p:cNvSpPr txBox="1"/>
          <p:nvPr/>
        </p:nvSpPr>
        <p:spPr>
          <a:xfrm>
            <a:off x="1675002" y="1406169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100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40CF71-6AF3-6A2A-3741-CC4165D4628F}"/>
              </a:ext>
            </a:extLst>
          </p:cNvPr>
          <p:cNvSpPr/>
          <p:nvPr/>
        </p:nvSpPr>
        <p:spPr>
          <a:xfrm>
            <a:off x="1457353" y="3714093"/>
            <a:ext cx="4597957" cy="2170826"/>
          </a:xfrm>
          <a:prstGeom prst="rect">
            <a:avLst/>
          </a:prstGeom>
          <a:solidFill>
            <a:srgbClr val="F2D6C6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006A76-33D4-D822-5776-8275574918D3}"/>
              </a:ext>
            </a:extLst>
          </p:cNvPr>
          <p:cNvSpPr/>
          <p:nvPr/>
        </p:nvSpPr>
        <p:spPr>
          <a:xfrm>
            <a:off x="6371245" y="3714093"/>
            <a:ext cx="4597957" cy="2170826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588E15-DD31-0CAD-035C-23140DB3DDC4}"/>
              </a:ext>
            </a:extLst>
          </p:cNvPr>
          <p:cNvSpPr txBox="1"/>
          <p:nvPr/>
        </p:nvSpPr>
        <p:spPr>
          <a:xfrm>
            <a:off x="6541470" y="1467136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467E5A-E15E-07DD-D9D5-DFCF80AEE218}"/>
              </a:ext>
            </a:extLst>
          </p:cNvPr>
          <p:cNvSpPr/>
          <p:nvPr/>
        </p:nvSpPr>
        <p:spPr>
          <a:xfrm>
            <a:off x="6517800" y="20127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3A95AA-C544-34AA-ECD6-6E4055EA4A7E}"/>
              </a:ext>
            </a:extLst>
          </p:cNvPr>
          <p:cNvSpPr txBox="1"/>
          <p:nvPr/>
        </p:nvSpPr>
        <p:spPr>
          <a:xfrm>
            <a:off x="1610558" y="3796007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B8344D6-D9F2-0970-44AA-DB1B86B430C2}"/>
              </a:ext>
            </a:extLst>
          </p:cNvPr>
          <p:cNvSpPr/>
          <p:nvPr/>
        </p:nvSpPr>
        <p:spPr>
          <a:xfrm>
            <a:off x="1596963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100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C676E0-DE91-CF1A-89A0-869B8760F554}"/>
              </a:ext>
            </a:extLst>
          </p:cNvPr>
          <p:cNvSpPr txBox="1"/>
          <p:nvPr/>
        </p:nvSpPr>
        <p:spPr>
          <a:xfrm>
            <a:off x="6517800" y="3790109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3E9B94F-953B-DDF7-A8DA-1E8C6A3B23DD}"/>
              </a:ext>
            </a:extLst>
          </p:cNvPr>
          <p:cNvSpPr/>
          <p:nvPr/>
        </p:nvSpPr>
        <p:spPr>
          <a:xfrm>
            <a:off x="6500780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100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28" grpId="0" animBg="1"/>
      <p:bldP spid="29" grpId="0"/>
      <p:bldP spid="30" grpId="0" build="p"/>
      <p:bldP spid="31" grpId="0" animBg="1"/>
      <p:bldP spid="45" grpId="0" animBg="1"/>
      <p:bldP spid="46" grpId="0"/>
      <p:bldP spid="47" grpId="0" build="p"/>
      <p:bldP spid="48" grpId="0"/>
      <p:bldP spid="49" grpId="0" build="p"/>
      <p:bldP spid="50" grpId="0"/>
      <p:bldP spid="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CFAEACBA-B552-2DB7-7998-18BE830124C0}"/>
              </a:ext>
            </a:extLst>
          </p:cNvPr>
          <p:cNvSpPr/>
          <p:nvPr/>
        </p:nvSpPr>
        <p:spPr>
          <a:xfrm>
            <a:off x="1467428" y="1376766"/>
            <a:ext cx="4604902" cy="2194419"/>
          </a:xfrm>
          <a:solidFill>
            <a:srgbClr val="D8F3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164DB8-EFC4-225A-39BE-2907714B2FA7}"/>
              </a:ext>
            </a:extLst>
          </p:cNvPr>
          <p:cNvGrpSpPr/>
          <p:nvPr/>
        </p:nvGrpSpPr>
        <p:grpSpPr>
          <a:xfrm>
            <a:off x="861602" y="503136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26103A5-7FF8-FA38-F4BF-C87F7B29EFF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81B5EB-44CC-A3FC-63C2-61B96C46BB1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482C34-3DD0-1D96-1DA7-B1247F85877C}"/>
              </a:ext>
            </a:extLst>
          </p:cNvPr>
          <p:cNvSpPr txBox="1"/>
          <p:nvPr/>
        </p:nvSpPr>
        <p:spPr>
          <a:xfrm>
            <a:off x="1521797" y="728245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51E0EC-1341-8511-BA64-CBE22AD0C96A}"/>
              </a:ext>
            </a:extLst>
          </p:cNvPr>
          <p:cNvSpPr/>
          <p:nvPr/>
        </p:nvSpPr>
        <p:spPr>
          <a:xfrm>
            <a:off x="6225535" y="1411160"/>
            <a:ext cx="4597957" cy="2170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38A28-DA77-6EE7-07B4-13500EAD74DE}"/>
              </a:ext>
            </a:extLst>
          </p:cNvPr>
          <p:cNvSpPr txBox="1"/>
          <p:nvPr/>
        </p:nvSpPr>
        <p:spPr>
          <a:xfrm>
            <a:off x="915971" y="1334133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D31C6E-9071-1DF6-D09D-0340B7F12F78}"/>
              </a:ext>
            </a:extLst>
          </p:cNvPr>
          <p:cNvSpPr txBox="1"/>
          <p:nvPr/>
        </p:nvSpPr>
        <p:spPr>
          <a:xfrm>
            <a:off x="1651332" y="1416801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80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C8D0DA-8C37-76F5-5C05-195597DBD0E7}"/>
              </a:ext>
            </a:extLst>
          </p:cNvPr>
          <p:cNvSpPr/>
          <p:nvPr/>
        </p:nvSpPr>
        <p:spPr>
          <a:xfrm>
            <a:off x="1467428" y="3788787"/>
            <a:ext cx="4597957" cy="217082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B7E914-D092-958B-631C-139738048311}"/>
              </a:ext>
            </a:extLst>
          </p:cNvPr>
          <p:cNvSpPr/>
          <p:nvPr/>
        </p:nvSpPr>
        <p:spPr>
          <a:xfrm>
            <a:off x="6225535" y="3788787"/>
            <a:ext cx="4597957" cy="2170826"/>
          </a:xfrm>
          <a:prstGeom prst="rect">
            <a:avLst/>
          </a:prstGeom>
          <a:solidFill>
            <a:srgbClr val="FFF89A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0241D2-C39B-AA12-F867-1E7EC2684CC0}"/>
              </a:ext>
            </a:extLst>
          </p:cNvPr>
          <p:cNvSpPr txBox="1"/>
          <p:nvPr/>
        </p:nvSpPr>
        <p:spPr>
          <a:xfrm>
            <a:off x="6517800" y="1477768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754750-06DF-0AE4-A0BD-7539DD41601E}"/>
              </a:ext>
            </a:extLst>
          </p:cNvPr>
          <p:cNvSpPr/>
          <p:nvPr/>
        </p:nvSpPr>
        <p:spPr>
          <a:xfrm>
            <a:off x="6494130" y="2023362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0F0C8B-4207-0B85-BF13-95265359727B}"/>
              </a:ext>
            </a:extLst>
          </p:cNvPr>
          <p:cNvSpPr txBox="1"/>
          <p:nvPr/>
        </p:nvSpPr>
        <p:spPr>
          <a:xfrm>
            <a:off x="1620633" y="3870701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DB2FE6-0588-0FD6-F98D-BDF5283EF432}"/>
              </a:ext>
            </a:extLst>
          </p:cNvPr>
          <p:cNvSpPr/>
          <p:nvPr/>
        </p:nvSpPr>
        <p:spPr>
          <a:xfrm>
            <a:off x="1607038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CE3890-7452-69C8-6F5B-2B42FB8EC708}"/>
              </a:ext>
            </a:extLst>
          </p:cNvPr>
          <p:cNvSpPr txBox="1"/>
          <p:nvPr/>
        </p:nvSpPr>
        <p:spPr>
          <a:xfrm>
            <a:off x="6527875" y="3864803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962317-00CC-52C2-FAB2-4D508D51974F}"/>
              </a:ext>
            </a:extLst>
          </p:cNvPr>
          <p:cNvSpPr/>
          <p:nvPr/>
        </p:nvSpPr>
        <p:spPr>
          <a:xfrm>
            <a:off x="6510855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10</a:t>
            </a:r>
          </a:p>
        </p:txBody>
      </p:sp>
    </p:spTree>
    <p:extLst>
      <p:ext uri="{BB962C8B-B14F-4D97-AF65-F5344CB8AC3E}">
        <p14:creationId xmlns:p14="http://schemas.microsoft.com/office/powerpoint/2010/main" val="2674254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/>
      <p:bldP spid="13" grpId="0" build="p"/>
      <p:bldP spid="14" grpId="0" animBg="1"/>
      <p:bldP spid="15" grpId="0" animBg="1"/>
      <p:bldP spid="16" grpId="0"/>
      <p:bldP spid="17" grpId="0" build="p"/>
      <p:bldP spid="18" grpId="0"/>
      <p:bldP spid="19" grpId="0" build="p"/>
      <p:bldP spid="20" grpId="0"/>
      <p:bldP spid="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7A0666-567F-0688-076C-66BA70D2AB67}"/>
              </a:ext>
            </a:extLst>
          </p:cNvPr>
          <p:cNvGrpSpPr/>
          <p:nvPr/>
        </p:nvGrpSpPr>
        <p:grpSpPr>
          <a:xfrm>
            <a:off x="1015254" y="1230684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0EC6CB8-69F5-D1AD-D273-66149CB5E07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C534D8-6FD5-B64A-443E-A3A9C69D7CC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D59B59E-308A-0FDF-4027-D010C311D5F5}"/>
              </a:ext>
            </a:extLst>
          </p:cNvPr>
          <p:cNvSpPr txBox="1"/>
          <p:nvPr/>
        </p:nvSpPr>
        <p:spPr>
          <a:xfrm>
            <a:off x="1833062" y="1292419"/>
            <a:ext cx="587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48BD04-F78E-C55A-78F8-0CE69915BEF1}"/>
              </a:ext>
            </a:extLst>
          </p:cNvPr>
          <p:cNvSpPr/>
          <p:nvPr/>
        </p:nvSpPr>
        <p:spPr>
          <a:xfrm>
            <a:off x="1232408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7FAE02-C2EF-FA22-79B4-9CCFBEB454D6}"/>
              </a:ext>
            </a:extLst>
          </p:cNvPr>
          <p:cNvSpPr/>
          <p:nvPr/>
        </p:nvSpPr>
        <p:spPr>
          <a:xfrm>
            <a:off x="3789164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+ 37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66FDD8-34F8-AFE3-B3E0-E5C625F2B1F2}"/>
              </a:ext>
            </a:extLst>
          </p:cNvPr>
          <p:cNvSpPr/>
          <p:nvPr/>
        </p:nvSpPr>
        <p:spPr>
          <a:xfrm>
            <a:off x="6648446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68 - 6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D840C9-CC2C-4375-CC30-A6C1C879050A}"/>
              </a:ext>
            </a:extLst>
          </p:cNvPr>
          <p:cNvSpPr/>
          <p:nvPr/>
        </p:nvSpPr>
        <p:spPr>
          <a:xfrm>
            <a:off x="9157572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79 - 55</a:t>
            </a:r>
          </a:p>
        </p:txBody>
      </p:sp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21043538-9BD9-24BE-D245-BFBA2CD0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26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38745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35 + 4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161766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2051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52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2506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6858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3973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6397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51876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639253" y="3036960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2909" y="8009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52 + 37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5930" y="160990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4683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5692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19226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01022" y="432302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43897" y="415718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1200" y="41606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833417" y="31170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9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653705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68 - 6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476726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3547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648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4002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1818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8933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1451" y="40608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457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34985" y="8009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79 – 55 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558006" y="160990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16759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7768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1302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3098" y="432302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0213" y="416268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22731" y="414093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723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490" y="263355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5DD3FA-8908-1322-B2AF-09911BD324A8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0DC326-1FD4-D39B-E1AD-FF560A89FDC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707B66-92E5-A58A-E5DA-046E83D51CE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9541ED8-D3ED-7A64-73C4-1AF4DDEB4F97}"/>
              </a:ext>
            </a:extLst>
          </p:cNvPr>
          <p:cNvSpPr txBox="1"/>
          <p:nvPr/>
        </p:nvSpPr>
        <p:spPr>
          <a:xfrm>
            <a:off x="1681210" y="512196"/>
            <a:ext cx="898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 phép tính nào dưới đây có cùng kết quả?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035627-5AA0-FC19-4363-B498843E0BDD}"/>
              </a:ext>
            </a:extLst>
          </p:cNvPr>
          <p:cNvGrpSpPr/>
          <p:nvPr/>
        </p:nvGrpSpPr>
        <p:grpSpPr>
          <a:xfrm>
            <a:off x="852435" y="2820660"/>
            <a:ext cx="3213624" cy="1476921"/>
            <a:chOff x="548959" y="3083251"/>
            <a:chExt cx="1808980" cy="751142"/>
          </a:xfrm>
        </p:grpSpPr>
        <p:pic>
          <p:nvPicPr>
            <p:cNvPr id="2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3D8E6DB6-1CAF-AF7E-3F58-5E3446D1A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A39E98-C024-C975-50FE-C8D27015C613}"/>
                </a:ext>
              </a:extLst>
            </p:cNvPr>
            <p:cNvSpPr txBox="1"/>
            <p:nvPr/>
          </p:nvSpPr>
          <p:spPr>
            <a:xfrm>
              <a:off x="946263" y="3318692"/>
              <a:ext cx="915159" cy="360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 + 5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C9AA02-0E20-5DC5-FA33-4A80ABC8EF78}"/>
              </a:ext>
            </a:extLst>
          </p:cNvPr>
          <p:cNvGrpSpPr/>
          <p:nvPr/>
        </p:nvGrpSpPr>
        <p:grpSpPr>
          <a:xfrm>
            <a:off x="1696518" y="1035416"/>
            <a:ext cx="2968275" cy="1577496"/>
            <a:chOff x="3018088" y="3566909"/>
            <a:chExt cx="1670870" cy="802294"/>
          </a:xfrm>
        </p:grpSpPr>
        <p:pic>
          <p:nvPicPr>
            <p:cNvPr id="2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46BC7AE-791D-BD0C-2AD4-74161EB77E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86B57F-E369-FFA7-F9BA-4BE8D65C6524}"/>
                </a:ext>
              </a:extLst>
            </p:cNvPr>
            <p:cNvSpPr txBox="1"/>
            <p:nvPr/>
          </p:nvSpPr>
          <p:spPr>
            <a:xfrm>
              <a:off x="3401014" y="3833333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60 - 30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E49978-3608-9B02-8CBD-80A8B9FACA46}"/>
              </a:ext>
            </a:extLst>
          </p:cNvPr>
          <p:cNvGrpSpPr/>
          <p:nvPr/>
        </p:nvGrpSpPr>
        <p:grpSpPr>
          <a:xfrm>
            <a:off x="7875084" y="1011380"/>
            <a:ext cx="2813679" cy="1536122"/>
            <a:chOff x="4780150" y="2978288"/>
            <a:chExt cx="1583847" cy="781252"/>
          </a:xfrm>
        </p:grpSpPr>
        <p:pic>
          <p:nvPicPr>
            <p:cNvPr id="3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4DB8A70B-38D3-6C11-2F66-84A26F1493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1E37CB-BDAC-99B1-0519-EBF071D0199D}"/>
                </a:ext>
              </a:extLst>
            </p:cNvPr>
            <p:cNvSpPr txBox="1"/>
            <p:nvPr/>
          </p:nvSpPr>
          <p:spPr>
            <a:xfrm>
              <a:off x="5111000" y="3222935"/>
              <a:ext cx="833045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34 + 1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6E1B66-1A48-E93B-FDC1-7BF323AB4FB2}"/>
              </a:ext>
            </a:extLst>
          </p:cNvPr>
          <p:cNvGrpSpPr/>
          <p:nvPr/>
        </p:nvGrpSpPr>
        <p:grpSpPr>
          <a:xfrm>
            <a:off x="1711758" y="4662159"/>
            <a:ext cx="2855555" cy="1622175"/>
            <a:chOff x="1296209" y="4151193"/>
            <a:chExt cx="1607419" cy="825017"/>
          </a:xfrm>
        </p:grpSpPr>
        <p:pic>
          <p:nvPicPr>
            <p:cNvPr id="3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2F90A3B6-6C58-B19A-CC19-5CF4D65568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2FAEDD-A2B6-3F39-F11D-42C09502CE4D}"/>
                </a:ext>
              </a:extLst>
            </p:cNvPr>
            <p:cNvSpPr txBox="1"/>
            <p:nvPr/>
          </p:nvSpPr>
          <p:spPr>
            <a:xfrm>
              <a:off x="1546463" y="44356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 + 40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9DA88D-3006-B630-293E-F166ED1C4E15}"/>
              </a:ext>
            </a:extLst>
          </p:cNvPr>
          <p:cNvGrpSpPr/>
          <p:nvPr/>
        </p:nvGrpSpPr>
        <p:grpSpPr>
          <a:xfrm>
            <a:off x="7180127" y="4690092"/>
            <a:ext cx="2860861" cy="1627853"/>
            <a:chOff x="4739992" y="4151355"/>
            <a:chExt cx="1610406" cy="827905"/>
          </a:xfrm>
        </p:grpSpPr>
        <p:pic>
          <p:nvPicPr>
            <p:cNvPr id="3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FD7974E2-8C4C-625C-CA9F-517C22BD3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E94EDF-1D6A-0FD7-266F-9D5412659058}"/>
                </a:ext>
              </a:extLst>
            </p:cNvPr>
            <p:cNvSpPr txBox="1"/>
            <p:nvPr/>
          </p:nvSpPr>
          <p:spPr>
            <a:xfrm>
              <a:off x="5088831" y="4445201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80 - 50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5C09D1-FBBA-17E5-61A3-B545BBC9B2A9}"/>
              </a:ext>
            </a:extLst>
          </p:cNvPr>
          <p:cNvGrpSpPr/>
          <p:nvPr/>
        </p:nvGrpSpPr>
        <p:grpSpPr>
          <a:xfrm>
            <a:off x="8125942" y="2820660"/>
            <a:ext cx="3028664" cy="1541726"/>
            <a:chOff x="1193891" y="4197349"/>
            <a:chExt cx="1704864" cy="784102"/>
          </a:xfrm>
        </p:grpSpPr>
        <p:pic>
          <p:nvPicPr>
            <p:cNvPr id="4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96A59C6-3758-B469-D241-A38137F7C1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126C65-9F4B-A4FA-0FF7-D9FDF1D60175}"/>
                </a:ext>
              </a:extLst>
            </p:cNvPr>
            <p:cNvSpPr txBox="1"/>
            <p:nvPr/>
          </p:nvSpPr>
          <p:spPr>
            <a:xfrm>
              <a:off x="1544529" y="44327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 + 20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DB4A5A3-3BFB-1ED3-33E8-0C0446C088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37" b="89918" l="9953" r="94076">
                        <a14:foregroundMark x1="33175" y1="32970" x2="54739" y2="33243"/>
                        <a14:foregroundMark x1="54739" y1="33243" x2="61137" y2="32970"/>
                        <a14:foregroundMark x1="61137" y1="32698" x2="54265" y2="25613"/>
                        <a14:foregroundMark x1="54265" y1="25613" x2="44787" y2="23433"/>
                        <a14:foregroundMark x1="44787" y1="23433" x2="34834" y2="29155"/>
                        <a14:foregroundMark x1="34834" y1="29155" x2="34360" y2="30518"/>
                        <a14:foregroundMark x1="34360" y1="29973" x2="43839" y2="31063"/>
                        <a14:foregroundMark x1="43839" y1="31063" x2="46919" y2="38692"/>
                        <a14:foregroundMark x1="46919" y1="38147" x2="45261" y2="27520"/>
                        <a14:foregroundMark x1="45261" y1="27520" x2="35782" y2="23978"/>
                        <a14:foregroundMark x1="35782" y1="23978" x2="58531" y2="19619"/>
                        <a14:foregroundMark x1="58531" y1="19619" x2="61137" y2="30518"/>
                        <a14:foregroundMark x1="61137" y1="30518" x2="50474" y2="35695"/>
                        <a14:foregroundMark x1="50474" y1="35695" x2="36967" y2="36240"/>
                        <a14:foregroundMark x1="36967" y1="35967" x2="50000" y2="36240"/>
                        <a14:foregroundMark x1="50000" y1="36240" x2="59242" y2="35967"/>
                        <a14:foregroundMark x1="59242" y1="35967" x2="61137" y2="35967"/>
                        <a14:foregroundMark x1="61137" y1="35695" x2="63270" y2="32698"/>
                        <a14:foregroundMark x1="73223" y1="24251" x2="83886" y2="28065"/>
                        <a14:foregroundMark x1="83886" y1="28065" x2="91706" y2="33787"/>
                        <a14:foregroundMark x1="91706" y1="33787" x2="94076" y2="41417"/>
                        <a14:foregroundMark x1="92654" y1="36512" x2="90758" y2="25886"/>
                        <a14:foregroundMark x1="90758" y1="25886" x2="74171" y2="16621"/>
                        <a14:foregroundMark x1="74171" y1="16621" x2="64929" y2="18256"/>
                        <a14:foregroundMark x1="64929" y1="18256" x2="63744" y2="19346"/>
                        <a14:foregroundMark x1="63744" y1="19074" x2="72512" y2="16621"/>
                        <a14:foregroundMark x1="72512" y1="16621" x2="75829" y2="16621"/>
                        <a14:foregroundMark x1="75829" y1="16349" x2="66588" y2="16076"/>
                        <a14:foregroundMark x1="66588" y1="16076" x2="59716" y2="23161"/>
                        <a14:foregroundMark x1="59716" y1="23161" x2="59479" y2="23978"/>
                        <a14:foregroundMark x1="60427" y1="57221" x2="62559" y2="88828"/>
                        <a14:foregroundMark x1="65877" y1="64033" x2="68009" y2="88828"/>
                        <a14:foregroundMark x1="68009" y1="88828" x2="68483" y2="89918"/>
                        <a14:foregroundMark x1="68483" y1="89646" x2="67536" y2="84741"/>
                        <a14:foregroundMark x1="66588" y1="83924" x2="65640" y2="71662"/>
                        <a14:foregroundMark x1="57346" y1="70027" x2="50000" y2="67030"/>
                        <a14:foregroundMark x1="50000" y1="66757" x2="48104" y2="65668"/>
                        <a14:foregroundMark x1="48104" y1="63488" x2="51896" y2="63760"/>
                        <a14:foregroundMark x1="52607" y1="59401" x2="65640" y2="60218"/>
                        <a14:foregroundMark x1="65640" y1="59946" x2="64218" y2="56131"/>
                        <a14:foregroundMark x1="45498" y1="32153" x2="50948" y2="31608"/>
                        <a14:foregroundMark x1="59953" y1="67030" x2="65877" y2="71662"/>
                        <a14:foregroundMark x1="65877" y1="53951" x2="68483" y2="43597"/>
                        <a14:foregroundMark x1="68483" y1="43597" x2="71801" y2="38965"/>
                        <a14:foregroundMark x1="68009" y1="58583" x2="82938" y2="41144"/>
                        <a14:foregroundMark x1="74645" y1="59128" x2="82938" y2="55041"/>
                        <a14:foregroundMark x1="82938" y1="55041" x2="84360" y2="53678"/>
                        <a14:foregroundMark x1="71090" y1="50409" x2="72512" y2="42234"/>
                        <a14:foregroundMark x1="60427" y1="41144" x2="63744" y2="44414"/>
                        <a14:foregroundMark x1="63744" y1="44142" x2="64692" y2="4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28" y="3700980"/>
            <a:ext cx="3849401" cy="334770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11D26D9-2893-609B-71E6-67DF6A425AA6}"/>
              </a:ext>
            </a:extLst>
          </p:cNvPr>
          <p:cNvCxnSpPr>
            <a:cxnSpLocks/>
          </p:cNvCxnSpPr>
          <p:nvPr/>
        </p:nvCxnSpPr>
        <p:spPr>
          <a:xfrm>
            <a:off x="4445463" y="2138745"/>
            <a:ext cx="2915457" cy="3576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9305C8A-3833-AEF0-452F-16CBE3E22AB8}"/>
              </a:ext>
            </a:extLst>
          </p:cNvPr>
          <p:cNvCxnSpPr>
            <a:cxnSpLocks/>
          </p:cNvCxnSpPr>
          <p:nvPr/>
        </p:nvCxnSpPr>
        <p:spPr>
          <a:xfrm flipV="1">
            <a:off x="3849613" y="2052919"/>
            <a:ext cx="4205492" cy="1663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F6A8E1E-5423-EBDE-06A1-DEA337133CE4}"/>
              </a:ext>
            </a:extLst>
          </p:cNvPr>
          <p:cNvCxnSpPr>
            <a:cxnSpLocks/>
          </p:cNvCxnSpPr>
          <p:nvPr/>
        </p:nvCxnSpPr>
        <p:spPr>
          <a:xfrm flipV="1">
            <a:off x="4352936" y="3883959"/>
            <a:ext cx="3901249" cy="1707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ED300F7-5CA0-AA41-721E-82660782D135}"/>
              </a:ext>
            </a:extLst>
          </p:cNvPr>
          <p:cNvSpPr txBox="1"/>
          <p:nvPr/>
        </p:nvSpPr>
        <p:spPr>
          <a:xfrm>
            <a:off x="2990850" y="240030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1C1CEE-9354-B479-91A6-90B795E421E3}"/>
              </a:ext>
            </a:extLst>
          </p:cNvPr>
          <p:cNvSpPr txBox="1"/>
          <p:nvPr/>
        </p:nvSpPr>
        <p:spPr>
          <a:xfrm>
            <a:off x="2085975" y="42100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391355-80F8-5FA4-F803-195FBF596C6E}"/>
              </a:ext>
            </a:extLst>
          </p:cNvPr>
          <p:cNvSpPr txBox="1"/>
          <p:nvPr/>
        </p:nvSpPr>
        <p:spPr>
          <a:xfrm>
            <a:off x="2914650" y="60388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0E3AFC-45A6-274D-BF98-F981B758D5CA}"/>
              </a:ext>
            </a:extLst>
          </p:cNvPr>
          <p:cNvSpPr txBox="1"/>
          <p:nvPr/>
        </p:nvSpPr>
        <p:spPr>
          <a:xfrm>
            <a:off x="9096375" y="240982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E87EFC-DB5C-9713-24C2-F678E9E3C18E}"/>
              </a:ext>
            </a:extLst>
          </p:cNvPr>
          <p:cNvSpPr txBox="1"/>
          <p:nvPr/>
        </p:nvSpPr>
        <p:spPr>
          <a:xfrm>
            <a:off x="8867775" y="42195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AA42B9-0073-0BE3-7EF4-CCB5B66E4624}"/>
              </a:ext>
            </a:extLst>
          </p:cNvPr>
          <p:cNvSpPr txBox="1"/>
          <p:nvPr/>
        </p:nvSpPr>
        <p:spPr>
          <a:xfrm>
            <a:off x="8334375" y="60483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00403 0.0208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ABBAED-8EFF-15C5-7B1F-E3013C8D3827}"/>
              </a:ext>
            </a:extLst>
          </p:cNvPr>
          <p:cNvGrpSpPr/>
          <p:nvPr/>
        </p:nvGrpSpPr>
        <p:grpSpPr>
          <a:xfrm>
            <a:off x="1021014" y="12880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CEA0B57-D24D-5ECB-0AB2-D8A94DDAC3B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1FA04E-0661-72E7-C3A8-2162CE97D9A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ADF182-4ACA-1E2D-9FCE-F9D4BCC6134C}"/>
              </a:ext>
            </a:extLst>
          </p:cNvPr>
          <p:cNvSpPr txBox="1"/>
          <p:nvPr/>
        </p:nvSpPr>
        <p:spPr>
          <a:xfrm>
            <a:off x="1681210" y="1513178"/>
            <a:ext cx="14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ABF101-96C8-27EC-2873-5C7A4A3C3F98}"/>
              </a:ext>
            </a:extLst>
          </p:cNvPr>
          <p:cNvGrpSpPr/>
          <p:nvPr/>
        </p:nvGrpSpPr>
        <p:grpSpPr>
          <a:xfrm>
            <a:off x="777240" y="2135881"/>
            <a:ext cx="10163418" cy="3485846"/>
            <a:chOff x="777240" y="1763742"/>
            <a:chExt cx="10163418" cy="34858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1AC75A-556A-1373-5A9A-6547926F2A7C}"/>
                </a:ext>
              </a:extLst>
            </p:cNvPr>
            <p:cNvSpPr/>
            <p:nvPr/>
          </p:nvSpPr>
          <p:spPr>
            <a:xfrm>
              <a:off x="777240" y="3503815"/>
              <a:ext cx="1745773" cy="17457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50</a:t>
              </a:r>
            </a:p>
          </p:txBody>
        </p:sp>
        <p:sp>
          <p:nvSpPr>
            <p:cNvPr id="11" name="Rounded Rectangle 45">
              <a:extLst>
                <a:ext uri="{FF2B5EF4-FFF2-40B4-BE49-F238E27FC236}">
                  <a16:creationId xmlns:a16="http://schemas.microsoft.com/office/drawing/2014/main" id="{35C18F2C-1A8E-B144-843D-4AA4CACEFCFF}"/>
                </a:ext>
              </a:extLst>
            </p:cNvPr>
            <p:cNvSpPr/>
            <p:nvPr/>
          </p:nvSpPr>
          <p:spPr>
            <a:xfrm>
              <a:off x="3367953" y="1763742"/>
              <a:ext cx="1594731" cy="15947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46">
              <a:extLst>
                <a:ext uri="{FF2B5EF4-FFF2-40B4-BE49-F238E27FC236}">
                  <a16:creationId xmlns:a16="http://schemas.microsoft.com/office/drawing/2014/main" id="{41BDEA2B-BD31-6FB0-AAF8-96B50CC63555}"/>
                </a:ext>
              </a:extLst>
            </p:cNvPr>
            <p:cNvSpPr/>
            <p:nvPr/>
          </p:nvSpPr>
          <p:spPr>
            <a:xfrm>
              <a:off x="6446522" y="3491504"/>
              <a:ext cx="1496291" cy="1496291"/>
            </a:xfrm>
            <a:prstGeom prst="roundRect">
              <a:avLst/>
            </a:prstGeom>
            <a:solidFill>
              <a:srgbClr val="EA8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3" name="Triangle 47">
              <a:extLst>
                <a:ext uri="{FF2B5EF4-FFF2-40B4-BE49-F238E27FC236}">
                  <a16:creationId xmlns:a16="http://schemas.microsoft.com/office/drawing/2014/main" id="{C156B196-93FE-CEC8-E0D2-41E794EED4B2}"/>
                </a:ext>
              </a:extLst>
            </p:cNvPr>
            <p:cNvSpPr/>
            <p:nvPr/>
          </p:nvSpPr>
          <p:spPr>
            <a:xfrm>
              <a:off x="9044248" y="1868979"/>
              <a:ext cx="1896410" cy="163483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D3D367A-7A0B-B8F8-39DC-39BBF0D0423C}"/>
                </a:ext>
              </a:extLst>
            </p:cNvPr>
            <p:cNvCxnSpPr>
              <a:stCxn id="10" idx="7"/>
              <a:endCxn id="11" idx="1"/>
            </p:cNvCxnSpPr>
            <p:nvPr/>
          </p:nvCxnSpPr>
          <p:spPr>
            <a:xfrm flipV="1">
              <a:off x="2267350" y="2561108"/>
              <a:ext cx="1100603" cy="119837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63268B-8A55-A7ED-A35D-98B19FAA581B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4962684" y="2561108"/>
              <a:ext cx="1483838" cy="1678542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5827C86-46B0-6F55-BC2E-9808DD85A87A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7942813" y="2686397"/>
              <a:ext cx="1575538" cy="155325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F2660D-3113-DFC0-74DE-9A7302414784}"/>
                </a:ext>
              </a:extLst>
            </p:cNvPr>
            <p:cNvSpPr txBox="1"/>
            <p:nvPr/>
          </p:nvSpPr>
          <p:spPr>
            <a:xfrm rot="18766909">
              <a:off x="1895869" y="2652547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336652-6E62-F51D-69A5-1E14BEE1A4E0}"/>
                </a:ext>
              </a:extLst>
            </p:cNvPr>
            <p:cNvSpPr txBox="1"/>
            <p:nvPr/>
          </p:nvSpPr>
          <p:spPr>
            <a:xfrm rot="2853281">
              <a:off x="5264108" y="2709626"/>
              <a:ext cx="1212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- 40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16532-A123-E65C-E9FD-E8F0C6CD453F}"/>
                </a:ext>
              </a:extLst>
            </p:cNvPr>
            <p:cNvSpPr txBox="1"/>
            <p:nvPr/>
          </p:nvSpPr>
          <p:spPr>
            <a:xfrm rot="18893561">
              <a:off x="7920251" y="2786339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+ 15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A66F25B-09B4-BDAC-A74E-3DEDD108BCEB}"/>
              </a:ext>
            </a:extLst>
          </p:cNvPr>
          <p:cNvSpPr txBox="1"/>
          <p:nvPr/>
        </p:nvSpPr>
        <p:spPr>
          <a:xfrm>
            <a:off x="3717350" y="2548525"/>
            <a:ext cx="92964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08FEC3-C12C-EED3-04CD-800B03F5D3C0}"/>
              </a:ext>
            </a:extLst>
          </p:cNvPr>
          <p:cNvSpPr txBox="1"/>
          <p:nvPr/>
        </p:nvSpPr>
        <p:spPr>
          <a:xfrm>
            <a:off x="6733146" y="4227067"/>
            <a:ext cx="929640" cy="769441"/>
          </a:xfrm>
          <a:prstGeom prst="rect">
            <a:avLst/>
          </a:prstGeom>
          <a:solidFill>
            <a:srgbClr val="EA85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02ED40-3249-EDD0-3F9C-8A6420ED8524}"/>
              </a:ext>
            </a:extLst>
          </p:cNvPr>
          <p:cNvSpPr txBox="1"/>
          <p:nvPr/>
        </p:nvSpPr>
        <p:spPr>
          <a:xfrm>
            <a:off x="9518351" y="3066227"/>
            <a:ext cx="92964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0032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05A4753B-2FB1-A369-6CF4-2B9D9425A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810D2A-D3B9-9188-5613-3781B9365555}"/>
              </a:ext>
            </a:extLst>
          </p:cNvPr>
          <p:cNvGrpSpPr/>
          <p:nvPr/>
        </p:nvGrpSpPr>
        <p:grpSpPr>
          <a:xfrm>
            <a:off x="543764" y="40742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F7C1D7A-5290-65DD-31DB-8235384C422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2EFF55-F675-56C7-A08B-BD22C4FCCB8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98D2C9-6482-1008-9447-5EFBEBF798C7}"/>
              </a:ext>
            </a:extLst>
          </p:cNvPr>
          <p:cNvSpPr txBox="1"/>
          <p:nvPr/>
        </p:nvSpPr>
        <p:spPr>
          <a:xfrm>
            <a:off x="1203959" y="549926"/>
            <a:ext cx="1011539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3783A-9B58-B716-A88E-2FE8DF1B4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446" b="1687"/>
          <a:stretch/>
        </p:blipFill>
        <p:spPr>
          <a:xfrm>
            <a:off x="1013425" y="1947378"/>
            <a:ext cx="5049559" cy="4082433"/>
          </a:xfrm>
          <a:prstGeom prst="roundRect">
            <a:avLst>
              <a:gd name="adj" fmla="val 23556"/>
            </a:avLst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AC7F1DF-BADB-BFA5-63D1-7BC571006714}"/>
              </a:ext>
            </a:extLst>
          </p:cNvPr>
          <p:cNvGrpSpPr/>
          <p:nvPr/>
        </p:nvGrpSpPr>
        <p:grpSpPr>
          <a:xfrm>
            <a:off x="6023630" y="2670099"/>
            <a:ext cx="6017521" cy="2932926"/>
            <a:chOff x="752918" y="3254202"/>
            <a:chExt cx="7066964" cy="29329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170B3A-0F7F-CA63-E4B1-30FF9A8F3EEB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F33D8438-7FCB-B65E-73CB-05D7831C27C5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2A3F63E7-7BD2-D579-E669-C04E2F176357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F5C7713E-B8B4-7BF9-6F9D-7E50BC55721A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122EDAFC-00B2-60C5-BEE7-1A1AC7D2D8AC}"/>
                </a:ext>
              </a:extLst>
            </p:cNvPr>
            <p:cNvSpPr/>
            <p:nvPr/>
          </p:nvSpPr>
          <p:spPr>
            <a:xfrm>
              <a:off x="3953447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19E49C3B-9574-54FC-EDF4-4CA43B92B93A}"/>
              </a:ext>
            </a:extLst>
          </p:cNvPr>
          <p:cNvSpPr/>
          <p:nvPr/>
        </p:nvSpPr>
        <p:spPr>
          <a:xfrm>
            <a:off x="6262197" y="399021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55658170-5BE2-A2F2-ACF5-E2268C6CF83D}"/>
              </a:ext>
            </a:extLst>
          </p:cNvPr>
          <p:cNvSpPr/>
          <p:nvPr/>
        </p:nvSpPr>
        <p:spPr>
          <a:xfrm>
            <a:off x="7516062" y="398859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2BE0B597-A0E8-40BF-B7BD-51FBC96BF7E8}"/>
              </a:ext>
            </a:extLst>
          </p:cNvPr>
          <p:cNvSpPr/>
          <p:nvPr/>
        </p:nvSpPr>
        <p:spPr>
          <a:xfrm>
            <a:off x="8875553" y="396542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C9DB55AC-93AC-D3B7-0415-FFE92FC4BF72}"/>
              </a:ext>
            </a:extLst>
          </p:cNvPr>
          <p:cNvSpPr/>
          <p:nvPr/>
        </p:nvSpPr>
        <p:spPr>
          <a:xfrm>
            <a:off x="8748881" y="49256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7BBA76-2765-4566-9BD2-E8C250C17054}"/>
              </a:ext>
            </a:extLst>
          </p:cNvPr>
          <p:cNvCxnSpPr>
            <a:cxnSpLocks/>
          </p:cNvCxnSpPr>
          <p:nvPr/>
        </p:nvCxnSpPr>
        <p:spPr>
          <a:xfrm>
            <a:off x="3230880" y="1103397"/>
            <a:ext cx="2428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77279D-1518-08FD-2CC2-6C83097E9261}"/>
              </a:ext>
            </a:extLst>
          </p:cNvPr>
          <p:cNvCxnSpPr>
            <a:cxnSpLocks/>
          </p:cNvCxnSpPr>
          <p:nvPr/>
        </p:nvCxnSpPr>
        <p:spPr>
          <a:xfrm>
            <a:off x="7594173" y="1098811"/>
            <a:ext cx="3520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AAAA58-3292-563E-B523-2A5B61DE893C}"/>
              </a:ext>
            </a:extLst>
          </p:cNvPr>
          <p:cNvCxnSpPr>
            <a:cxnSpLocks/>
          </p:cNvCxnSpPr>
          <p:nvPr/>
        </p:nvCxnSpPr>
        <p:spPr>
          <a:xfrm>
            <a:off x="2876356" y="1681774"/>
            <a:ext cx="62945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2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63406A-3EE3-48E8-F56B-276AA5B4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96" y="188007"/>
            <a:ext cx="9559357" cy="476748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950" y="0"/>
            <a:ext cx="1670800" cy="167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6000" b="1" dirty="0">
                <a:solidFill>
                  <a:srgbClr val="15F4FD"/>
                </a:solidFill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43 - 21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libri" panose="020F0502020204030204" pitchFamily="34" charset="0"/>
              <a:ea typeface="#9Slide02 Tieu de dai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493876" y="340797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448232" y="5253184"/>
              <a:ext cx="28906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67 – 20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44730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47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135197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46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996582" y="5204023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45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347019"/>
            <a:ext cx="52578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32 – 11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33600" y="133350"/>
            <a:ext cx="9553574" cy="33627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459955" y="388343"/>
            <a:ext cx="1690955" cy="141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48A9F-C8B1-8443-075A-C31C77FB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287" y="1032042"/>
            <a:ext cx="7504826" cy="199356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825" y="7900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0786-E765-01D2-5472-35D53B86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470</Words>
  <Application>Microsoft Office PowerPoint</Application>
  <PresentationFormat>Widescreen</PresentationFormat>
  <Paragraphs>160</Paragraphs>
  <Slides>26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#9Slide02 Noi dung dai</vt:lpstr>
      <vt:lpstr>#9Slide02 Tieu de dai</vt:lpstr>
      <vt:lpstr>Public Sans</vt:lpstr>
      <vt:lpstr>Satisfy</vt:lpstr>
      <vt:lpstr>#9Slide03 IcielNovecento sans E</vt:lpstr>
      <vt:lpstr>Arial</vt:lpstr>
      <vt:lpstr>Calibri</vt:lpstr>
      <vt:lpstr>Calibri Light</vt:lpstr>
      <vt:lpstr>Cambria</vt:lpstr>
      <vt:lpstr>Coiny</vt:lpstr>
      <vt:lpstr>SVN-Poky's</vt:lpstr>
      <vt:lpstr>Times New Roman</vt:lpstr>
      <vt:lpstr>Castaway in a Desert Island by Slidesgo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2024-04-25T11:31:40Z</dcterms:created>
  <dcterms:modified xsi:type="dcterms:W3CDTF">2025-08-05T03:55:27Z</dcterms:modified>
</cp:coreProperties>
</file>