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89" r:id="rId3"/>
    <p:sldId id="290" r:id="rId4"/>
    <p:sldId id="291" r:id="rId5"/>
    <p:sldId id="292" r:id="rId6"/>
    <p:sldId id="293" r:id="rId7"/>
    <p:sldId id="257" r:id="rId8"/>
    <p:sldId id="297" r:id="rId9"/>
    <p:sldId id="298" r:id="rId10"/>
    <p:sldId id="299" r:id="rId11"/>
    <p:sldId id="300" r:id="rId12"/>
    <p:sldId id="295" r:id="rId13"/>
    <p:sldId id="301" r:id="rId14"/>
    <p:sldId id="302" r:id="rId15"/>
    <p:sldId id="303" r:id="rId16"/>
    <p:sldId id="305" r:id="rId17"/>
    <p:sldId id="304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384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D2 Bai 7 Thuc hanh tong hop [Compatibility Mode] - PowerPoint (Product Activation Failed)">
            <a:extLst>
              <a:ext uri="{FF2B5EF4-FFF2-40B4-BE49-F238E27FC236}">
                <a16:creationId xmlns:a16="http://schemas.microsoft.com/office/drawing/2014/main" id="{91507637-5A90-4145-9E06-D10D2EB0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3669" r="12201" b="12698"/>
          <a:stretch>
            <a:fillRect/>
          </a:stretch>
        </p:blipFill>
        <p:spPr bwMode="auto">
          <a:xfrm>
            <a:off x="0" y="-7018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392" y="590550"/>
            <a:ext cx="848160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 Năm, ngày 25 tháng 01 năm 2024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200" smtClean="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u="sng" smtClean="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sz="3200" u="sng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839353"/>
            <a:ext cx="790710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200" smtClean="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22: So sánh số có hai chữ số ( </a:t>
            </a:r>
            <a:r>
              <a:rPr lang="en-US" sz="320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smtClean="0">
                <a:solidFill>
                  <a:schemeClr val="bg1"/>
                </a:solidFill>
                <a:latin typeface="HP001 5 hà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2" y="917407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07939" y="1231232"/>
            <a:ext cx="656629" cy="59355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00663" y="1200149"/>
            <a:ext cx="5309937" cy="5935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26" y="196215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79207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6215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403496" y="4419600"/>
            <a:ext cx="5987904" cy="507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vở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9" y="955049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22621" y="1012155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2642" y="1123949"/>
            <a:ext cx="5546558" cy="6146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8" y="1940636"/>
            <a:ext cx="1929443" cy="207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4011" y="2045818"/>
            <a:ext cx="1752600" cy="19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199" y="1940636"/>
            <a:ext cx="1981201" cy="215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3255" y="1349458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59955" y="1779629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b="44182"/>
          <a:stretch/>
        </p:blipFill>
        <p:spPr bwMode="auto">
          <a:xfrm>
            <a:off x="-76200" y="3105150"/>
            <a:ext cx="3007024" cy="18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47" y="2876550"/>
            <a:ext cx="2613730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69" y="2869532"/>
            <a:ext cx="2701681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62000" y="1284329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12 L 0.08368 -0.03642 C 0.10139 -0.04784 0.1276 -0.05401 0.15486 -0.05401 C 0.18628 -0.05401 0.21111 -0.04784 0.22882 -0.03642 L 0.31267 0.015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1 0.02808 L -0.13177 -0.0284 C -0.14966 -0.04013 -0.17639 -0.04599 -0.20382 -0.04599 C -0.23559 -0.04599 -0.26077 -0.04013 -0.27865 -0.0284 L -0.36337 0.028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813" y="1349292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6578" y="1378117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42900" y="1918034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0000" r="45704"/>
          <a:stretch/>
        </p:blipFill>
        <p:spPr bwMode="auto">
          <a:xfrm>
            <a:off x="-11030" y="2876550"/>
            <a:ext cx="2762251" cy="17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56480" r="26930" b="-932"/>
          <a:stretch/>
        </p:blipFill>
        <p:spPr bwMode="auto">
          <a:xfrm>
            <a:off x="3073067" y="3038606"/>
            <a:ext cx="254827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1" t="43311" r="8044"/>
          <a:stretch/>
        </p:blipFill>
        <p:spPr bwMode="auto">
          <a:xfrm>
            <a:off x="6248400" y="2659913"/>
            <a:ext cx="2762250" cy="20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0.08472 -0.06266 C 0.1026 -0.07655 0.12899 -0.08395 0.15677 -0.08395 C 0.18854 -0.08395 0.21371 -0.07655 0.23159 -0.06266 L 0.31666 4.1975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71 L -0.08732 -0.08734 C -0.10556 -0.1074 -0.13282 -0.11852 -0.16129 -0.11852 C -0.19375 -0.11852 -0.2198 -0.1074 -0.23803 -0.08734 L -0.325 0.0037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950" y="1417993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3926" y="1369867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40371" r="60054" b="47197"/>
          <a:stretch/>
        </p:blipFill>
        <p:spPr bwMode="auto">
          <a:xfrm>
            <a:off x="299458" y="3109524"/>
            <a:ext cx="2364472" cy="15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51563" l="39605" r="52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2" t="38672" r="48250" b="48047"/>
          <a:stretch/>
        </p:blipFill>
        <p:spPr bwMode="auto">
          <a:xfrm>
            <a:off x="3048000" y="3002870"/>
            <a:ext cx="2690446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74" b="50911" l="51757" r="6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38672" r="36035" b="48047"/>
          <a:stretch/>
        </p:blipFill>
        <p:spPr bwMode="auto">
          <a:xfrm>
            <a:off x="6549189" y="2987831"/>
            <a:ext cx="2590800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152121" y="1941276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4568E-6 L 0.09254 -0.07685 C 0.11198 -0.09445 0.14097 -0.10371 0.17118 -0.10371 C 0.20573 -0.10371 0.23316 -0.09445 0.25261 -0.07685 L 0.34531 2.3456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-0.09618 -0.10957 C -0.11632 -0.13488 -0.14635 -0.14815 -0.17778 -0.14815 C -0.21354 -0.14815 -0.24218 -0.13488 -0.26232 -0.10957 L -0.35833 -1.23457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0132" y="1422734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4097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0222" y="195897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3118017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3083"/>
            <a:ext cx="2286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7363"/>
            <a:ext cx="26701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86 C 0.1099 -0.12901 0.13733 -0.14043 0.16615 -0.14043 C 0.19896 -0.14043 0.22517 -0.12901 0.24375 -0.10586 L 0.33195 -0.007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-0.08958 -0.13642 C -0.10816 -0.16882 -0.13628 -0.18611 -0.16545 -0.18611 C -0.19878 -0.18611 -0.22552 -0.16882 -0.24409 -0.13642 L -0.33333 0.0027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" y="152400"/>
            <a:ext cx="3438807" cy="15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" y="3959354"/>
            <a:ext cx="3438807" cy="1184146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093928"/>
            <a:ext cx="3048000" cy="104957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7672035" cy="25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2209800" cy="98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3007"/>
            <a:ext cx="5486400" cy="514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50"/>
            <a:ext cx="3048000" cy="223819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862" b="44547"/>
          <a:stretch/>
        </p:blipFill>
        <p:spPr>
          <a:xfrm>
            <a:off x="685800" y="1733550"/>
            <a:ext cx="1676400" cy="1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 sánh số có hai chữ số ( tiết 3)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16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5"/>
            <a:ext cx="1580752" cy="739631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1373" cy="9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15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25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23656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18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89675"/>
            <a:chOff x="9540552" y="4420621"/>
            <a:chExt cx="1619672" cy="10433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6339" y="442929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18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8" y="398526"/>
            <a:ext cx="48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96301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&lt;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826235"/>
            <a:ext cx="1580752" cy="797685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5916" y="4312915"/>
              <a:ext cx="476646" cy="1051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=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37367"/>
            <a:chOff x="9540552" y="4420621"/>
            <a:chExt cx="1619672" cy="10073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58682" y="4460897"/>
              <a:ext cx="450366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+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67"/>
            <a:ext cx="1700211" cy="788285"/>
            <a:chOff x="9540552" y="4420621"/>
            <a:chExt cx="1619672" cy="1001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443156" cy="977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&gt;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07071"/>
            <a:ext cx="1234671" cy="646331"/>
            <a:chOff x="9540552" y="4326571"/>
            <a:chExt cx="1619672" cy="11435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5254" y="4326571"/>
              <a:ext cx="542959" cy="11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&gt;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3" y="774679"/>
            <a:ext cx="398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32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67" y="118664"/>
            <a:ext cx="32211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3314" y="162206"/>
            <a:ext cx="762000" cy="65601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88526" cy="77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30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66395"/>
            <a:chOff x="9540552" y="4420621"/>
            <a:chExt cx="1619672" cy="10470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500554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69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93203" y="2087126"/>
            <a:ext cx="1700211" cy="77317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621823" cy="82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25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96510" y="4454971"/>
              <a:ext cx="721702" cy="92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chemeClr val="bg1"/>
                  </a:solidFill>
                </a:rPr>
                <a:t>25</a:t>
              </a:r>
              <a:endParaRPr lang="vi-VN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09" y="361950"/>
            <a:ext cx="53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20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2"/>
            <a:ext cx="1580752" cy="769441"/>
            <a:chOff x="9540552" y="4392227"/>
            <a:chExt cx="1619672" cy="10511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73932" cy="105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50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6"/>
            <a:ext cx="1580752" cy="722853"/>
            <a:chOff x="9540552" y="4420621"/>
            <a:chExt cx="1619672" cy="987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441068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90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23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829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50612"/>
            <a:ext cx="1234671" cy="584775"/>
            <a:chOff x="9540552" y="4403611"/>
            <a:chExt cx="1619672" cy="1034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67299" y="440361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10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8" y="34529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66675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90" y="542925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10" y="984050"/>
            <a:ext cx="1957137" cy="8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397315" y="1136450"/>
            <a:ext cx="593558" cy="54520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2588" y="1060249"/>
            <a:ext cx="5394158" cy="6976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35" y="1930819"/>
            <a:ext cx="1784285" cy="19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8910" y="1832409"/>
            <a:ext cx="18288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300" y="1715114"/>
            <a:ext cx="1866900" cy="20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762000" y="3867150"/>
            <a:ext cx="7513132" cy="12773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nl-NL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em làm việc theo </a:t>
            </a:r>
            <a:r>
              <a:rPr lang="nl-NL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đôi: 1 bạn hỏi, 1 bạn trả lời, giải thích vì sao?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2703" y="491724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8521"/>
            <a:ext cx="2347255" cy="9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03666" y="1123949"/>
            <a:ext cx="696734" cy="46360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6811" y="1123950"/>
            <a:ext cx="5293894" cy="5237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05" y="1804304"/>
            <a:ext cx="1792705" cy="19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5903"/>
            <a:ext cx="1610591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3937" y="1948556"/>
            <a:ext cx="1624263" cy="181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503510" y="386715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86715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1905" y="386715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DB8911F3-A5F9-44F4-AB79-42E1508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831" y="89267"/>
            <a:ext cx="580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6643"/>
            <a:ext cx="304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367</Words>
  <Application>Microsoft Office PowerPoint</Application>
  <PresentationFormat>On-screen Show (16:9)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.VnArial</vt:lpstr>
      <vt:lpstr>Aachen</vt:lpstr>
      <vt:lpstr>Arial</vt:lpstr>
      <vt:lpstr>Calibri</vt:lpstr>
      <vt:lpstr>HP001 5 hàng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160</cp:revision>
  <dcterms:created xsi:type="dcterms:W3CDTF">2021-01-09T02:19:28Z</dcterms:created>
  <dcterms:modified xsi:type="dcterms:W3CDTF">2025-02-15T05:30:17Z</dcterms:modified>
</cp:coreProperties>
</file>