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1" r:id="rId3"/>
    <p:sldId id="280" r:id="rId4"/>
    <p:sldId id="264" r:id="rId5"/>
    <p:sldId id="287" r:id="rId6"/>
    <p:sldId id="289" r:id="rId7"/>
    <p:sldId id="288" r:id="rId8"/>
    <p:sldId id="286" r:id="rId9"/>
    <p:sldId id="282" r:id="rId10"/>
    <p:sldId id="283" r:id="rId11"/>
    <p:sldId id="284" r:id="rId12"/>
    <p:sldId id="285" r:id="rId13"/>
    <p:sldId id="291" r:id="rId14"/>
    <p:sldId id="290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C62ED7-D621-436E-8EE6-DFADEA993AF2}">
          <p14:sldIdLst>
            <p14:sldId id="263"/>
          </p14:sldIdLst>
        </p14:section>
        <p14:section name="Untitled Section" id="{373CEA2D-8EC5-4007-BD85-6F1025EA0A35}">
          <p14:sldIdLst>
            <p14:sldId id="281"/>
            <p14:sldId id="280"/>
            <p14:sldId id="264"/>
            <p14:sldId id="287"/>
            <p14:sldId id="289"/>
            <p14:sldId id="288"/>
            <p14:sldId id="286"/>
            <p14:sldId id="282"/>
            <p14:sldId id="283"/>
            <p14:sldId id="284"/>
            <p14:sldId id="285"/>
            <p14:sldId id="291"/>
            <p14:sldId id="290"/>
            <p14:sldId id="266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99FF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0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50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62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9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7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44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65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836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94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7C50-C1E7-4AB6-BD31-F83D3409098E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A3711-9D91-440C-92AA-CC298B1C9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26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microsoft.com/office/2007/relationships/hdphoto" Target="../media/hdphoto5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3.wdp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microsoft.com/office/2007/relationships/hdphoto" Target="../media/hdphoto1.wdp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emf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44655" cy="2233749"/>
          </a:xfrm>
          <a:prstGeom prst="rect">
            <a:avLst/>
          </a:prstGeom>
        </p:spPr>
      </p:pic>
      <p:pic>
        <p:nvPicPr>
          <p:cNvPr id="7" name="Picture 2" descr="http://i868.photobucket.com/albums/ab249/vivian563663/Frame/HA_91710Frame00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4011" y="1726478"/>
            <a:ext cx="6604928" cy="5131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622463" y="3910540"/>
            <a:ext cx="43517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75+ 76</a:t>
            </a:r>
          </a:p>
        </p:txBody>
      </p:sp>
      <p:pic>
        <p:nvPicPr>
          <p:cNvPr id="9" name="Picture 2048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683" y="4797497"/>
            <a:ext cx="2112645" cy="2025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48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1092"/>
            <a:ext cx="2047305" cy="197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832496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6661" y="161499"/>
            <a:ext cx="9668224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Cảnh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4000" i="1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 dirty="0" err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nước</a:t>
            </a:r>
            <a:endParaRPr lang="en-US" sz="4000" dirty="0">
              <a:solidFill>
                <a:srgbClr val="181717"/>
              </a:solidFill>
              <a:latin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ruộng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tược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cỏ</a:t>
            </a:r>
            <a:endParaRPr lang="en-US" sz="4000" dirty="0">
              <a:solidFill>
                <a:srgbClr val="181717"/>
              </a:solidFill>
              <a:latin typeface="Times New Roman" panose="02020603050405020304" pitchFamily="18" charset="0"/>
            </a:endParaRPr>
          </a:p>
          <a:p>
            <a:r>
              <a:rPr lang="en-US" sz="4000" dirty="0">
                <a:solidFill>
                  <a:srgbClr val="181717"/>
                </a:solidFill>
                <a:latin typeface="Times New Roman" panose="02020603050405020304" pitchFamily="18" charset="0"/>
              </a:rPr>
              <a:t>- </a:t>
            </a:r>
            <a:r>
              <a:rPr lang="en-US" sz="4000" dirty="0" err="1">
                <a:solidFill>
                  <a:srgbClr val="181717"/>
                </a:solidFill>
                <a:latin typeface="Times New Roman" panose="02020603050405020304" pitchFamily="18" charset="0"/>
              </a:rPr>
              <a:t>Cá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766661" y="2702981"/>
            <a:ext cx="108854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mùa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lẫn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Long,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vườn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bồi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đắp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xuôi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4000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4" descr="6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1" y="6464918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67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899" y="6469961"/>
            <a:ext cx="6091239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6" y="5707468"/>
            <a:ext cx="96678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 descr="cartoons-desi-glitters-10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7840" y="5609768"/>
            <a:ext cx="1112103" cy="1112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3623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9"/>
            <a:ext cx="12192000" cy="28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0297" y="185729"/>
            <a:ext cx="11399520" cy="141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0" indent="-6350" algn="just">
              <a:lnSpc>
                <a:spcPct val="112000"/>
              </a:lnSpc>
              <a:spcAft>
                <a:spcPts val="300"/>
              </a:spcAft>
            </a:pP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3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vào mùa nước nổi, người ta phải làm cầu từ cửa trước vào đến tận bếp?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1148" y="1954675"/>
            <a:ext cx="1122970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 mùa nước nổi, người ta phải làm cầu từ cửa trước vào đến tận bếp vì nước ngập lên những viên gạch, không đi lại được</a:t>
            </a:r>
            <a:r>
              <a:rPr lang="en-US" sz="4000" i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06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44091"/>
            <a:ext cx="12192000" cy="3513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5769" y="1193466"/>
            <a:ext cx="10946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4.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 thích nhất hình ảnh nào trong bài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12972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21613" y="-943474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36484" y="177001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861312" y="2318649"/>
            <a:ext cx="5611395" cy="1861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817271" y="2608985"/>
            <a:ext cx="747007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lại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74194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6804" y="-1058929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22754" y="2032777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331030" y="2142309"/>
            <a:ext cx="6493294" cy="2429827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725830" y="2307684"/>
            <a:ext cx="747007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</a:t>
            </a:r>
          </a:p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văn bản đọc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5935584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66" y="1554104"/>
            <a:ext cx="11674682" cy="13719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5466" y="620668"/>
            <a:ext cx="1169317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4945" indent="-6350" algn="just">
              <a:lnSpc>
                <a:spcPct val="112000"/>
              </a:lnSpc>
              <a:spcAft>
                <a:spcPts val="200"/>
              </a:spcAft>
            </a:pPr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từ chỉ đặc điểm của mưa có trong bài đọc.</a:t>
            </a:r>
            <a:endParaRPr lang="en-US" sz="4000">
              <a:solidFill>
                <a:srgbClr val="181717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2455818" y="1300055"/>
            <a:ext cx="862148" cy="84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368937" y="1255742"/>
            <a:ext cx="905691" cy="8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166103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0034"/>
            <a:ext cx="12192000" cy="3317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51266" y="837361"/>
            <a:ext cx="101999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2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Tìm thêm từ ngữ tả mưa.</a:t>
            </a:r>
            <a:endParaRPr lang="en-US" sz="4000"/>
          </a:p>
        </p:txBody>
      </p:sp>
      <p:sp>
        <p:nvSpPr>
          <p:cNvPr id="6" name="Rectangle 5"/>
          <p:cNvSpPr/>
          <p:nvPr/>
        </p:nvSpPr>
        <p:spPr>
          <a:xfrm>
            <a:off x="851266" y="1985600"/>
            <a:ext cx="98267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ào ào, tí tách, lộp bộp,…</a:t>
            </a:r>
            <a:endParaRPr lang="en-US" sz="40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505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288925" y="0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418155" y="-863880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9560" y="1593867"/>
            <a:ext cx="352299" cy="5802531"/>
          </a:xfrm>
          <a:prstGeom prst="rect">
            <a:avLst/>
          </a:prstGeom>
        </p:spPr>
      </p:pic>
      <p:sp>
        <p:nvSpPr>
          <p:cNvPr id="27" name="39"/>
          <p:cNvSpPr txBox="1"/>
          <p:nvPr/>
        </p:nvSpPr>
        <p:spPr>
          <a:xfrm flipH="1">
            <a:off x="3739374" y="2609140"/>
            <a:ext cx="5999569" cy="1300346"/>
          </a:xfrm>
          <a:prstGeom prst="rect">
            <a:avLst/>
          </a:prstGeom>
          <a:solidFill>
            <a:srgbClr val="92D050"/>
          </a:solidFill>
        </p:spPr>
        <p:txBody>
          <a:bodyPr wrap="square" lIns="68571" tIns="34285" rIns="68571" bIns="34285" rtlCol="0">
            <a:spAutoFit/>
          </a:bodyPr>
          <a:lstStyle/>
          <a:p>
            <a:pPr lvl="0" algn="ctr"/>
            <a:r>
              <a:rPr lang="en-US" altLang="zh-CN" sz="8000" b="1">
                <a:ln w="660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ĐỌC</a:t>
            </a:r>
          </a:p>
        </p:txBody>
      </p:sp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228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084" y="0"/>
            <a:ext cx="5707516" cy="10234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97" y="945039"/>
            <a:ext cx="10994143" cy="5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847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0316" y="0"/>
            <a:ext cx="3309938" cy="6561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913" y="656198"/>
            <a:ext cx="11943811" cy="30931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786" y="3749312"/>
            <a:ext cx="11910275" cy="3017247"/>
          </a:xfrm>
          <a:prstGeom prst="rect">
            <a:avLst/>
          </a:prstGeom>
        </p:spPr>
      </p:pic>
      <p:sp>
        <p:nvSpPr>
          <p:cNvPr id="5" name="TextBox 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13039" y="522366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TextBox 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60787" y="2135839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01123" y="3586881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8" name="TextBox 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99976" y="5176720"/>
            <a:ext cx="5647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439317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2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64215" y="415976"/>
            <a:ext cx="6256712" cy="923330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khó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pSp>
        <p:nvGrpSpPr>
          <p:cNvPr id="5" name="组合 5"/>
          <p:cNvGrpSpPr>
            <a:grpSpLocks/>
          </p:cNvGrpSpPr>
          <p:nvPr/>
        </p:nvGrpSpPr>
        <p:grpSpPr bwMode="auto">
          <a:xfrm>
            <a:off x="81828" y="4295775"/>
            <a:ext cx="12110172" cy="2527300"/>
            <a:chOff x="-6350" y="6061075"/>
            <a:chExt cx="12204701" cy="2527300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Freeform 50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Freeform 61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Oval 78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Freeform 86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Freeform 87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Oval 89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Freeform 97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Freeform 108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Oval 119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Oval 120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Rectangle 128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Freeform 129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Freeform 130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  <p:sp>
        <p:nvSpPr>
          <p:cNvPr id="148" name="Rectangle 147"/>
          <p:cNvSpPr/>
          <p:nvPr/>
        </p:nvSpPr>
        <p:spPr>
          <a:xfrm>
            <a:off x="1655724" y="1755617"/>
            <a:ext cx="26060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sướt mướt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1566721" y="2695237"/>
            <a:ext cx="3488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  <a:ea typeface="Calibri" panose="020F0502020204030204" pitchFamily="34" charset="0"/>
              </a:rPr>
              <a:t>ròng ròng </a:t>
            </a:r>
            <a:endParaRPr lang="en-US" sz="4000" b="1"/>
          </a:p>
        </p:txBody>
      </p:sp>
      <p:sp>
        <p:nvSpPr>
          <p:cNvPr id="150" name="Rectangle 149"/>
          <p:cNvSpPr/>
          <p:nvPr/>
        </p:nvSpPr>
        <p:spPr>
          <a:xfrm>
            <a:off x="7063247" y="1801037"/>
            <a:ext cx="42369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latin typeface="Times New Roman" panose="02020603050405020304" pitchFamily="18" charset="0"/>
              </a:rPr>
              <a:t>đồng sâu</a:t>
            </a:r>
            <a:endParaRPr lang="en-US" sz="4000" b="1"/>
          </a:p>
        </p:txBody>
      </p:sp>
      <p:sp>
        <p:nvSpPr>
          <p:cNvPr id="151" name="Rectangle 150"/>
          <p:cNvSpPr/>
          <p:nvPr/>
        </p:nvSpPr>
        <p:spPr>
          <a:xfrm>
            <a:off x="7063248" y="2799435"/>
            <a:ext cx="27826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Times New Roman" panose="02020603050405020304" pitchFamily="18" charset="0"/>
              </a:rPr>
              <a:t>lắt</a:t>
            </a:r>
            <a:r>
              <a:rPr lang="en-US" sz="4000" b="1" dirty="0">
                <a:latin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</a:rPr>
              <a:t>lẻo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1600083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8" grpId="0"/>
      <p:bldP spid="149" grpId="0"/>
      <p:bldP spid="150" grpId="0"/>
      <p:bldP spid="1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2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84508" y="1407661"/>
            <a:ext cx="609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dầm dề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mưa kéo dài</a:t>
            </a:r>
            <a:endParaRPr lang="en-US" sz="4000"/>
          </a:p>
        </p:txBody>
      </p:sp>
      <p:sp>
        <p:nvSpPr>
          <p:cNvPr id="5" name="Rectangle 4"/>
          <p:cNvSpPr/>
          <p:nvPr/>
        </p:nvSpPr>
        <p:spPr>
          <a:xfrm>
            <a:off x="4300842" y="256198"/>
            <a:ext cx="3308272" cy="1015663"/>
          </a:xfrm>
          <a:prstGeom prst="rect">
            <a:avLst/>
          </a:prstGeom>
          <a:solidFill>
            <a:srgbClr val="33CC33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6000" b="1" dirty="0">
                <a:ln w="22225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6000" b="1" dirty="0">
              <a:ln w="22225">
                <a:solidFill>
                  <a:srgbClr val="FFC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1850" y="2202354"/>
            <a:ext cx="106788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sướt mướt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mưa buồn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1159322" y="2964389"/>
            <a:ext cx="100584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lắt lẻo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ý nói chông chênh, không vững chắc ở </a:t>
            </a:r>
          </a:p>
          <a:p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 cao.</a:t>
            </a:r>
            <a:endParaRPr lang="en-US" sz="4000"/>
          </a:p>
        </p:txBody>
      </p:sp>
      <p:grpSp>
        <p:nvGrpSpPr>
          <p:cNvPr id="8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Oval 52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Oval 62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Freeform 79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Oval 88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Freeform 90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Oval 99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Freeform 100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Oval 109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Freeform 121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Oval 130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Rectangle 131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557578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92D050"/>
            </a:gs>
            <a:gs pos="26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5610" y="2008039"/>
            <a:ext cx="10730362" cy="1365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Nước trong ao hồ,/ trong đồng ruộng của mùa mưa/ hoà lẫn với nước dòng sông Cửu Long.</a:t>
            </a:r>
            <a:endParaRPr lang="en-US" sz="400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9941" y="324167"/>
            <a:ext cx="6191118" cy="1015663"/>
          </a:xfrm>
          <a:prstGeom prst="rect">
            <a:avLst/>
          </a:prstGeom>
          <a:solidFill>
            <a:srgbClr val="33CC33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60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câu dài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组合 5"/>
          <p:cNvGrpSpPr>
            <a:grpSpLocks/>
          </p:cNvGrpSpPr>
          <p:nvPr/>
        </p:nvGrpSpPr>
        <p:grpSpPr bwMode="auto">
          <a:xfrm>
            <a:off x="81828" y="4350367"/>
            <a:ext cx="12110172" cy="2527300"/>
            <a:chOff x="-6350" y="6061075"/>
            <a:chExt cx="12204701" cy="2527300"/>
          </a:xfrm>
        </p:grpSpPr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380067" y="7564438"/>
              <a:ext cx="35984" cy="1017587"/>
            </a:xfrm>
            <a:custGeom>
              <a:avLst/>
              <a:gdLst>
                <a:gd name="T0" fmla="*/ 6 w 6"/>
                <a:gd name="T1" fmla="*/ 3 h 165"/>
                <a:gd name="T2" fmla="*/ 3 w 6"/>
                <a:gd name="T3" fmla="*/ 0 h 165"/>
                <a:gd name="T4" fmla="*/ 0 w 6"/>
                <a:gd name="T5" fmla="*/ 3 h 165"/>
                <a:gd name="T6" fmla="*/ 0 w 6"/>
                <a:gd name="T7" fmla="*/ 165 h 165"/>
                <a:gd name="T8" fmla="*/ 6 w 6"/>
                <a:gd name="T9" fmla="*/ 165 h 165"/>
                <a:gd name="T10" fmla="*/ 6 w 6"/>
                <a:gd name="T11" fmla="*/ 3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65">
                  <a:moveTo>
                    <a:pt x="6" y="3"/>
                  </a:move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6" y="165"/>
                    <a:pt x="6" y="165"/>
                    <a:pt x="6" y="165"/>
                  </a:cubicBezTo>
                  <a:lnTo>
                    <a:pt x="6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22301" y="6935788"/>
              <a:ext cx="35984" cy="1646237"/>
            </a:xfrm>
            <a:custGeom>
              <a:avLst/>
              <a:gdLst>
                <a:gd name="T0" fmla="*/ 6 w 6"/>
                <a:gd name="T1" fmla="*/ 4 h 267"/>
                <a:gd name="T2" fmla="*/ 3 w 6"/>
                <a:gd name="T3" fmla="*/ 0 h 267"/>
                <a:gd name="T4" fmla="*/ 0 w 6"/>
                <a:gd name="T5" fmla="*/ 4 h 267"/>
                <a:gd name="T6" fmla="*/ 0 w 6"/>
                <a:gd name="T7" fmla="*/ 267 h 267"/>
                <a:gd name="T8" fmla="*/ 6 w 6"/>
                <a:gd name="T9" fmla="*/ 267 h 267"/>
                <a:gd name="T10" fmla="*/ 6 w 6"/>
                <a:gd name="T11" fmla="*/ 4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67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67"/>
                    <a:pt x="0" y="267"/>
                    <a:pt x="0" y="267"/>
                  </a:cubicBezTo>
                  <a:cubicBezTo>
                    <a:pt x="6" y="267"/>
                    <a:pt x="6" y="267"/>
                    <a:pt x="6" y="267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1680634" y="6492875"/>
              <a:ext cx="38100" cy="2089150"/>
            </a:xfrm>
            <a:custGeom>
              <a:avLst/>
              <a:gdLst>
                <a:gd name="T0" fmla="*/ 6 w 6"/>
                <a:gd name="T1" fmla="*/ 6 h 339"/>
                <a:gd name="T2" fmla="*/ 3 w 6"/>
                <a:gd name="T3" fmla="*/ 0 h 339"/>
                <a:gd name="T4" fmla="*/ 0 w 6"/>
                <a:gd name="T5" fmla="*/ 6 h 339"/>
                <a:gd name="T6" fmla="*/ 0 w 6"/>
                <a:gd name="T7" fmla="*/ 339 h 339"/>
                <a:gd name="T8" fmla="*/ 6 w 6"/>
                <a:gd name="T9" fmla="*/ 339 h 339"/>
                <a:gd name="T10" fmla="*/ 6 w 6"/>
                <a:gd name="T11" fmla="*/ 6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39">
                  <a:moveTo>
                    <a:pt x="6" y="6"/>
                  </a:moveTo>
                  <a:cubicBezTo>
                    <a:pt x="6" y="3"/>
                    <a:pt x="5" y="0"/>
                    <a:pt x="3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339"/>
                    <a:pt x="0" y="339"/>
                    <a:pt x="0" y="339"/>
                  </a:cubicBezTo>
                  <a:cubicBezTo>
                    <a:pt x="6" y="339"/>
                    <a:pt x="6" y="339"/>
                    <a:pt x="6" y="339"/>
                  </a:cubicBezTo>
                  <a:lnTo>
                    <a:pt x="6" y="6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2338918" y="6683375"/>
              <a:ext cx="38100" cy="1898650"/>
            </a:xfrm>
            <a:custGeom>
              <a:avLst/>
              <a:gdLst>
                <a:gd name="T0" fmla="*/ 6 w 6"/>
                <a:gd name="T1" fmla="*/ 4 h 308"/>
                <a:gd name="T2" fmla="*/ 3 w 6"/>
                <a:gd name="T3" fmla="*/ 0 h 308"/>
                <a:gd name="T4" fmla="*/ 0 w 6"/>
                <a:gd name="T5" fmla="*/ 4 h 308"/>
                <a:gd name="T6" fmla="*/ 0 w 6"/>
                <a:gd name="T7" fmla="*/ 308 h 308"/>
                <a:gd name="T8" fmla="*/ 6 w 6"/>
                <a:gd name="T9" fmla="*/ 308 h 308"/>
                <a:gd name="T10" fmla="*/ 6 w 6"/>
                <a:gd name="T11" fmla="*/ 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308">
                  <a:moveTo>
                    <a:pt x="6" y="4"/>
                  </a:moveTo>
                  <a:cubicBezTo>
                    <a:pt x="6" y="2"/>
                    <a:pt x="4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08"/>
                    <a:pt x="0" y="308"/>
                    <a:pt x="0" y="308"/>
                  </a:cubicBezTo>
                  <a:cubicBezTo>
                    <a:pt x="6" y="308"/>
                    <a:pt x="6" y="308"/>
                    <a:pt x="6" y="308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2611967" y="7485063"/>
              <a:ext cx="29633" cy="1096962"/>
            </a:xfrm>
            <a:custGeom>
              <a:avLst/>
              <a:gdLst>
                <a:gd name="T0" fmla="*/ 5 w 5"/>
                <a:gd name="T1" fmla="*/ 3 h 178"/>
                <a:gd name="T2" fmla="*/ 2 w 5"/>
                <a:gd name="T3" fmla="*/ 0 h 178"/>
                <a:gd name="T4" fmla="*/ 0 w 5"/>
                <a:gd name="T5" fmla="*/ 3 h 178"/>
                <a:gd name="T6" fmla="*/ 0 w 5"/>
                <a:gd name="T7" fmla="*/ 178 h 178"/>
                <a:gd name="T8" fmla="*/ 5 w 5"/>
                <a:gd name="T9" fmla="*/ 178 h 178"/>
                <a:gd name="T10" fmla="*/ 5 w 5"/>
                <a:gd name="T11" fmla="*/ 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78">
                  <a:moveTo>
                    <a:pt x="5" y="3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178"/>
                    <a:pt x="0" y="178"/>
                    <a:pt x="0" y="178"/>
                  </a:cubicBezTo>
                  <a:cubicBezTo>
                    <a:pt x="5" y="178"/>
                    <a:pt x="5" y="178"/>
                    <a:pt x="5" y="178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36085" y="6819900"/>
              <a:ext cx="1159933" cy="1077913"/>
            </a:xfrm>
            <a:custGeom>
              <a:avLst/>
              <a:gdLst>
                <a:gd name="T0" fmla="*/ 85 w 188"/>
                <a:gd name="T1" fmla="*/ 70 h 175"/>
                <a:gd name="T2" fmla="*/ 79 w 188"/>
                <a:gd name="T3" fmla="*/ 5 h 175"/>
                <a:gd name="T4" fmla="*/ 98 w 188"/>
                <a:gd name="T5" fmla="*/ 65 h 175"/>
                <a:gd name="T6" fmla="*/ 149 w 188"/>
                <a:gd name="T7" fmla="*/ 44 h 175"/>
                <a:gd name="T8" fmla="*/ 117 w 188"/>
                <a:gd name="T9" fmla="*/ 81 h 175"/>
                <a:gd name="T10" fmla="*/ 178 w 188"/>
                <a:gd name="T11" fmla="*/ 99 h 175"/>
                <a:gd name="T12" fmla="*/ 113 w 188"/>
                <a:gd name="T13" fmla="*/ 100 h 175"/>
                <a:gd name="T14" fmla="*/ 139 w 188"/>
                <a:gd name="T15" fmla="*/ 151 h 175"/>
                <a:gd name="T16" fmla="*/ 98 w 188"/>
                <a:gd name="T17" fmla="*/ 115 h 175"/>
                <a:gd name="T18" fmla="*/ 90 w 188"/>
                <a:gd name="T19" fmla="*/ 171 h 175"/>
                <a:gd name="T20" fmla="*/ 73 w 188"/>
                <a:gd name="T21" fmla="*/ 120 h 175"/>
                <a:gd name="T22" fmla="*/ 19 w 188"/>
                <a:gd name="T23" fmla="*/ 131 h 175"/>
                <a:gd name="T24" fmla="*/ 59 w 188"/>
                <a:gd name="T25" fmla="*/ 104 h 175"/>
                <a:gd name="T26" fmla="*/ 11 w 188"/>
                <a:gd name="T27" fmla="*/ 67 h 175"/>
                <a:gd name="T28" fmla="*/ 70 w 188"/>
                <a:gd name="T29" fmla="*/ 77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175">
                  <a:moveTo>
                    <a:pt x="85" y="70"/>
                  </a:moveTo>
                  <a:cubicBezTo>
                    <a:pt x="59" y="74"/>
                    <a:pt x="51" y="9"/>
                    <a:pt x="79" y="5"/>
                  </a:cubicBezTo>
                  <a:cubicBezTo>
                    <a:pt x="111" y="0"/>
                    <a:pt x="102" y="49"/>
                    <a:pt x="98" y="65"/>
                  </a:cubicBezTo>
                  <a:cubicBezTo>
                    <a:pt x="106" y="52"/>
                    <a:pt x="139" y="15"/>
                    <a:pt x="149" y="44"/>
                  </a:cubicBezTo>
                  <a:cubicBezTo>
                    <a:pt x="156" y="63"/>
                    <a:pt x="128" y="72"/>
                    <a:pt x="117" y="81"/>
                  </a:cubicBezTo>
                  <a:cubicBezTo>
                    <a:pt x="131" y="67"/>
                    <a:pt x="188" y="74"/>
                    <a:pt x="178" y="99"/>
                  </a:cubicBezTo>
                  <a:cubicBezTo>
                    <a:pt x="169" y="119"/>
                    <a:pt x="127" y="105"/>
                    <a:pt x="113" y="100"/>
                  </a:cubicBezTo>
                  <a:cubicBezTo>
                    <a:pt x="129" y="109"/>
                    <a:pt x="171" y="135"/>
                    <a:pt x="139" y="151"/>
                  </a:cubicBezTo>
                  <a:cubicBezTo>
                    <a:pt x="113" y="165"/>
                    <a:pt x="105" y="132"/>
                    <a:pt x="98" y="115"/>
                  </a:cubicBezTo>
                  <a:cubicBezTo>
                    <a:pt x="102" y="131"/>
                    <a:pt x="114" y="166"/>
                    <a:pt x="90" y="171"/>
                  </a:cubicBezTo>
                  <a:cubicBezTo>
                    <a:pt x="66" y="175"/>
                    <a:pt x="57" y="134"/>
                    <a:pt x="73" y="120"/>
                  </a:cubicBezTo>
                  <a:cubicBezTo>
                    <a:pt x="64" y="130"/>
                    <a:pt x="30" y="151"/>
                    <a:pt x="19" y="131"/>
                  </a:cubicBezTo>
                  <a:cubicBezTo>
                    <a:pt x="7" y="108"/>
                    <a:pt x="49" y="108"/>
                    <a:pt x="59" y="104"/>
                  </a:cubicBezTo>
                  <a:cubicBezTo>
                    <a:pt x="44" y="106"/>
                    <a:pt x="0" y="88"/>
                    <a:pt x="11" y="67"/>
                  </a:cubicBezTo>
                  <a:cubicBezTo>
                    <a:pt x="21" y="46"/>
                    <a:pt x="66" y="70"/>
                    <a:pt x="70" y="7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157818" y="7164388"/>
              <a:ext cx="48048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1231901" y="7288213"/>
              <a:ext cx="16933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416051" y="72453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373718" y="7331075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1557867" y="73310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1500718" y="7459663"/>
              <a:ext cx="19049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255185" y="7429500"/>
              <a:ext cx="190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422401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392767" y="7559675"/>
              <a:ext cx="10584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300567" y="6456363"/>
              <a:ext cx="721784" cy="671512"/>
            </a:xfrm>
            <a:custGeom>
              <a:avLst/>
              <a:gdLst>
                <a:gd name="T0" fmla="*/ 52 w 117"/>
                <a:gd name="T1" fmla="*/ 43 h 109"/>
                <a:gd name="T2" fmla="*/ 49 w 117"/>
                <a:gd name="T3" fmla="*/ 2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0 w 117"/>
                <a:gd name="T11" fmla="*/ 61 h 109"/>
                <a:gd name="T12" fmla="*/ 70 w 117"/>
                <a:gd name="T13" fmla="*/ 62 h 109"/>
                <a:gd name="T14" fmla="*/ 86 w 117"/>
                <a:gd name="T15" fmla="*/ 94 h 109"/>
                <a:gd name="T16" fmla="*/ 60 w 117"/>
                <a:gd name="T17" fmla="*/ 71 h 109"/>
                <a:gd name="T18" fmla="*/ 56 w 117"/>
                <a:gd name="T19" fmla="*/ 106 h 109"/>
                <a:gd name="T20" fmla="*/ 45 w 117"/>
                <a:gd name="T21" fmla="*/ 74 h 109"/>
                <a:gd name="T22" fmla="*/ 11 w 117"/>
                <a:gd name="T23" fmla="*/ 81 h 109"/>
                <a:gd name="T24" fmla="*/ 37 w 117"/>
                <a:gd name="T25" fmla="*/ 64 h 109"/>
                <a:gd name="T26" fmla="*/ 6 w 117"/>
                <a:gd name="T27" fmla="*/ 41 h 109"/>
                <a:gd name="T28" fmla="*/ 43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2" y="43"/>
                  </a:moveTo>
                  <a:cubicBezTo>
                    <a:pt x="36" y="45"/>
                    <a:pt x="31" y="5"/>
                    <a:pt x="49" y="2"/>
                  </a:cubicBezTo>
                  <a:cubicBezTo>
                    <a:pt x="69" y="0"/>
                    <a:pt x="63" y="30"/>
                    <a:pt x="61" y="40"/>
                  </a:cubicBezTo>
                  <a:cubicBezTo>
                    <a:pt x="66" y="32"/>
                    <a:pt x="86" y="9"/>
                    <a:pt x="93" y="27"/>
                  </a:cubicBezTo>
                  <a:cubicBezTo>
                    <a:pt x="97" y="38"/>
                    <a:pt x="79" y="44"/>
                    <a:pt x="73" y="50"/>
                  </a:cubicBezTo>
                  <a:cubicBezTo>
                    <a:pt x="81" y="41"/>
                    <a:pt x="117" y="46"/>
                    <a:pt x="110" y="61"/>
                  </a:cubicBezTo>
                  <a:cubicBezTo>
                    <a:pt x="105" y="73"/>
                    <a:pt x="79" y="65"/>
                    <a:pt x="70" y="62"/>
                  </a:cubicBezTo>
                  <a:cubicBezTo>
                    <a:pt x="80" y="67"/>
                    <a:pt x="106" y="83"/>
                    <a:pt x="86" y="94"/>
                  </a:cubicBezTo>
                  <a:cubicBezTo>
                    <a:pt x="70" y="102"/>
                    <a:pt x="65" y="81"/>
                    <a:pt x="60" y="71"/>
                  </a:cubicBezTo>
                  <a:cubicBezTo>
                    <a:pt x="63" y="81"/>
                    <a:pt x="71" y="103"/>
                    <a:pt x="56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3"/>
                    <a:pt x="11" y="81"/>
                  </a:cubicBezTo>
                  <a:cubicBezTo>
                    <a:pt x="4" y="67"/>
                    <a:pt x="30" y="66"/>
                    <a:pt x="37" y="64"/>
                  </a:cubicBezTo>
                  <a:cubicBezTo>
                    <a:pt x="27" y="65"/>
                    <a:pt x="0" y="54"/>
                    <a:pt x="6" y="41"/>
                  </a:cubicBezTo>
                  <a:cubicBezTo>
                    <a:pt x="13" y="28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97418" y="6665913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548218" y="6745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658285" y="6715125"/>
              <a:ext cx="6349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auto">
            <a:xfrm>
              <a:off x="632885" y="6770688"/>
              <a:ext cx="6349" cy="1111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745067" y="677068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713318" y="6850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560918" y="68310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664634" y="6843713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645585" y="69119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2277534" y="7108825"/>
              <a:ext cx="721784" cy="671513"/>
            </a:xfrm>
            <a:custGeom>
              <a:avLst/>
              <a:gdLst>
                <a:gd name="T0" fmla="*/ 53 w 117"/>
                <a:gd name="T1" fmla="*/ 43 h 109"/>
                <a:gd name="T2" fmla="*/ 50 w 117"/>
                <a:gd name="T3" fmla="*/ 3 h 109"/>
                <a:gd name="T4" fmla="*/ 61 w 117"/>
                <a:gd name="T5" fmla="*/ 40 h 109"/>
                <a:gd name="T6" fmla="*/ 93 w 117"/>
                <a:gd name="T7" fmla="*/ 27 h 109"/>
                <a:gd name="T8" fmla="*/ 73 w 117"/>
                <a:gd name="T9" fmla="*/ 50 h 109"/>
                <a:gd name="T10" fmla="*/ 111 w 117"/>
                <a:gd name="T11" fmla="*/ 61 h 109"/>
                <a:gd name="T12" fmla="*/ 71 w 117"/>
                <a:gd name="T13" fmla="*/ 62 h 109"/>
                <a:gd name="T14" fmla="*/ 87 w 117"/>
                <a:gd name="T15" fmla="*/ 94 h 109"/>
                <a:gd name="T16" fmla="*/ 61 w 117"/>
                <a:gd name="T17" fmla="*/ 71 h 109"/>
                <a:gd name="T18" fmla="*/ 56 w 117"/>
                <a:gd name="T19" fmla="*/ 106 h 109"/>
                <a:gd name="T20" fmla="*/ 46 w 117"/>
                <a:gd name="T21" fmla="*/ 74 h 109"/>
                <a:gd name="T22" fmla="*/ 12 w 117"/>
                <a:gd name="T23" fmla="*/ 81 h 109"/>
                <a:gd name="T24" fmla="*/ 37 w 117"/>
                <a:gd name="T25" fmla="*/ 64 h 109"/>
                <a:gd name="T26" fmla="*/ 7 w 117"/>
                <a:gd name="T27" fmla="*/ 41 h 109"/>
                <a:gd name="T28" fmla="*/ 44 w 117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7" h="109">
                  <a:moveTo>
                    <a:pt x="53" y="43"/>
                  </a:moveTo>
                  <a:cubicBezTo>
                    <a:pt x="37" y="46"/>
                    <a:pt x="32" y="5"/>
                    <a:pt x="50" y="3"/>
                  </a:cubicBezTo>
                  <a:cubicBezTo>
                    <a:pt x="69" y="0"/>
                    <a:pt x="64" y="30"/>
                    <a:pt x="61" y="40"/>
                  </a:cubicBezTo>
                  <a:cubicBezTo>
                    <a:pt x="66" y="32"/>
                    <a:pt x="87" y="9"/>
                    <a:pt x="93" y="27"/>
                  </a:cubicBezTo>
                  <a:cubicBezTo>
                    <a:pt x="97" y="39"/>
                    <a:pt x="80" y="44"/>
                    <a:pt x="73" y="50"/>
                  </a:cubicBezTo>
                  <a:cubicBezTo>
                    <a:pt x="82" y="41"/>
                    <a:pt x="117" y="46"/>
                    <a:pt x="111" y="61"/>
                  </a:cubicBezTo>
                  <a:cubicBezTo>
                    <a:pt x="105" y="74"/>
                    <a:pt x="79" y="65"/>
                    <a:pt x="71" y="62"/>
                  </a:cubicBezTo>
                  <a:cubicBezTo>
                    <a:pt x="80" y="67"/>
                    <a:pt x="107" y="84"/>
                    <a:pt x="87" y="94"/>
                  </a:cubicBezTo>
                  <a:cubicBezTo>
                    <a:pt x="70" y="102"/>
                    <a:pt x="66" y="82"/>
                    <a:pt x="61" y="71"/>
                  </a:cubicBezTo>
                  <a:cubicBezTo>
                    <a:pt x="64" y="81"/>
                    <a:pt x="71" y="103"/>
                    <a:pt x="56" y="106"/>
                  </a:cubicBezTo>
                  <a:cubicBezTo>
                    <a:pt x="41" y="109"/>
                    <a:pt x="35" y="83"/>
                    <a:pt x="46" y="74"/>
                  </a:cubicBezTo>
                  <a:cubicBezTo>
                    <a:pt x="40" y="81"/>
                    <a:pt x="18" y="94"/>
                    <a:pt x="12" y="81"/>
                  </a:cubicBezTo>
                  <a:cubicBezTo>
                    <a:pt x="4" y="67"/>
                    <a:pt x="30" y="67"/>
                    <a:pt x="37" y="64"/>
                  </a:cubicBezTo>
                  <a:cubicBezTo>
                    <a:pt x="28" y="66"/>
                    <a:pt x="0" y="55"/>
                    <a:pt x="7" y="41"/>
                  </a:cubicBezTo>
                  <a:cubicBezTo>
                    <a:pt x="13" y="28"/>
                    <a:pt x="41" y="43"/>
                    <a:pt x="44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480734" y="73247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5" name="Oval 34"/>
            <p:cNvSpPr>
              <a:spLocks noChangeArrowheads="1"/>
            </p:cNvSpPr>
            <p:nvPr/>
          </p:nvSpPr>
          <p:spPr bwMode="auto">
            <a:xfrm>
              <a:off x="2523067" y="7399338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2641601" y="7373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7" name="Oval 36"/>
            <p:cNvSpPr>
              <a:spLocks noChangeArrowheads="1"/>
            </p:cNvSpPr>
            <p:nvPr/>
          </p:nvSpPr>
          <p:spPr bwMode="auto">
            <a:xfrm>
              <a:off x="2611967" y="7429500"/>
              <a:ext cx="10584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8" name="Oval 37"/>
            <p:cNvSpPr>
              <a:spLocks noChangeArrowheads="1"/>
            </p:cNvSpPr>
            <p:nvPr/>
          </p:nvSpPr>
          <p:spPr bwMode="auto">
            <a:xfrm>
              <a:off x="2726267" y="7423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39" name="Oval 38"/>
            <p:cNvSpPr>
              <a:spLocks noChangeArrowheads="1"/>
            </p:cNvSpPr>
            <p:nvPr/>
          </p:nvSpPr>
          <p:spPr bwMode="auto">
            <a:xfrm>
              <a:off x="2696634" y="7508875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2542118" y="74850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2641601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622551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2129367" y="6516688"/>
              <a:ext cx="499533" cy="468312"/>
            </a:xfrm>
            <a:custGeom>
              <a:avLst/>
              <a:gdLst>
                <a:gd name="T0" fmla="*/ 36 w 81"/>
                <a:gd name="T1" fmla="*/ 30 h 76"/>
                <a:gd name="T2" fmla="*/ 34 w 81"/>
                <a:gd name="T3" fmla="*/ 2 h 76"/>
                <a:gd name="T4" fmla="*/ 42 w 81"/>
                <a:gd name="T5" fmla="*/ 28 h 76"/>
                <a:gd name="T6" fmla="*/ 65 w 81"/>
                <a:gd name="T7" fmla="*/ 19 h 76"/>
                <a:gd name="T8" fmla="*/ 50 w 81"/>
                <a:gd name="T9" fmla="*/ 35 h 76"/>
                <a:gd name="T10" fmla="*/ 77 w 81"/>
                <a:gd name="T11" fmla="*/ 42 h 76"/>
                <a:gd name="T12" fmla="*/ 49 w 81"/>
                <a:gd name="T13" fmla="*/ 43 h 76"/>
                <a:gd name="T14" fmla="*/ 60 w 81"/>
                <a:gd name="T15" fmla="*/ 65 h 76"/>
                <a:gd name="T16" fmla="*/ 42 w 81"/>
                <a:gd name="T17" fmla="*/ 50 h 76"/>
                <a:gd name="T18" fmla="*/ 39 w 81"/>
                <a:gd name="T19" fmla="*/ 74 h 76"/>
                <a:gd name="T20" fmla="*/ 31 w 81"/>
                <a:gd name="T21" fmla="*/ 52 h 76"/>
                <a:gd name="T22" fmla="*/ 8 w 81"/>
                <a:gd name="T23" fmla="*/ 56 h 76"/>
                <a:gd name="T24" fmla="*/ 25 w 81"/>
                <a:gd name="T25" fmla="*/ 45 h 76"/>
                <a:gd name="T26" fmla="*/ 4 w 81"/>
                <a:gd name="T27" fmla="*/ 29 h 76"/>
                <a:gd name="T28" fmla="*/ 30 w 81"/>
                <a:gd name="T2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76">
                  <a:moveTo>
                    <a:pt x="36" y="30"/>
                  </a:moveTo>
                  <a:cubicBezTo>
                    <a:pt x="25" y="32"/>
                    <a:pt x="21" y="4"/>
                    <a:pt x="34" y="2"/>
                  </a:cubicBezTo>
                  <a:cubicBezTo>
                    <a:pt x="48" y="0"/>
                    <a:pt x="44" y="21"/>
                    <a:pt x="42" y="28"/>
                  </a:cubicBezTo>
                  <a:cubicBezTo>
                    <a:pt x="46" y="22"/>
                    <a:pt x="60" y="6"/>
                    <a:pt x="65" y="19"/>
                  </a:cubicBezTo>
                  <a:cubicBezTo>
                    <a:pt x="67" y="27"/>
                    <a:pt x="55" y="31"/>
                    <a:pt x="50" y="35"/>
                  </a:cubicBezTo>
                  <a:cubicBezTo>
                    <a:pt x="56" y="29"/>
                    <a:pt x="81" y="32"/>
                    <a:pt x="77" y="42"/>
                  </a:cubicBezTo>
                  <a:cubicBezTo>
                    <a:pt x="73" y="51"/>
                    <a:pt x="55" y="45"/>
                    <a:pt x="49" y="43"/>
                  </a:cubicBezTo>
                  <a:cubicBezTo>
                    <a:pt x="56" y="47"/>
                    <a:pt x="74" y="58"/>
                    <a:pt x="60" y="65"/>
                  </a:cubicBezTo>
                  <a:cubicBezTo>
                    <a:pt x="48" y="71"/>
                    <a:pt x="45" y="57"/>
                    <a:pt x="42" y="50"/>
                  </a:cubicBezTo>
                  <a:cubicBezTo>
                    <a:pt x="44" y="57"/>
                    <a:pt x="49" y="72"/>
                    <a:pt x="39" y="74"/>
                  </a:cubicBezTo>
                  <a:cubicBezTo>
                    <a:pt x="28" y="76"/>
                    <a:pt x="24" y="58"/>
                    <a:pt x="31" y="52"/>
                  </a:cubicBezTo>
                  <a:cubicBezTo>
                    <a:pt x="27" y="56"/>
                    <a:pt x="12" y="65"/>
                    <a:pt x="8" y="56"/>
                  </a:cubicBezTo>
                  <a:cubicBezTo>
                    <a:pt x="2" y="47"/>
                    <a:pt x="21" y="46"/>
                    <a:pt x="25" y="45"/>
                  </a:cubicBezTo>
                  <a:cubicBezTo>
                    <a:pt x="19" y="46"/>
                    <a:pt x="0" y="38"/>
                    <a:pt x="4" y="29"/>
                  </a:cubicBezTo>
                  <a:cubicBezTo>
                    <a:pt x="9" y="20"/>
                    <a:pt x="28" y="30"/>
                    <a:pt x="30" y="3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2264834" y="6665913"/>
              <a:ext cx="209551" cy="209550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2302934" y="6719888"/>
              <a:ext cx="2117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6" name="Oval 45"/>
            <p:cNvSpPr>
              <a:spLocks noChangeArrowheads="1"/>
            </p:cNvSpPr>
            <p:nvPr/>
          </p:nvSpPr>
          <p:spPr bwMode="auto">
            <a:xfrm>
              <a:off x="2377018" y="67024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2357967" y="673893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8" name="Oval 47"/>
            <p:cNvSpPr>
              <a:spLocks noChangeArrowheads="1"/>
            </p:cNvSpPr>
            <p:nvPr/>
          </p:nvSpPr>
          <p:spPr bwMode="auto">
            <a:xfrm>
              <a:off x="2438401" y="67325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49" name="Oval 48"/>
            <p:cNvSpPr>
              <a:spLocks noChangeArrowheads="1"/>
            </p:cNvSpPr>
            <p:nvPr/>
          </p:nvSpPr>
          <p:spPr bwMode="auto">
            <a:xfrm>
              <a:off x="2419351" y="6794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2307167" y="67818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2383367" y="678815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2370667" y="6837363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>
              <a:off x="1297518" y="6061075"/>
              <a:ext cx="692149" cy="647700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2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8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2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8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8"/>
                    <a:pt x="58" y="68"/>
                  </a:cubicBezTo>
                  <a:cubicBezTo>
                    <a:pt x="60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4"/>
                    <a:pt x="29" y="64"/>
                    <a:pt x="35" y="62"/>
                  </a:cubicBezTo>
                  <a:cubicBezTo>
                    <a:pt x="26" y="63"/>
                    <a:pt x="0" y="52"/>
                    <a:pt x="6" y="40"/>
                  </a:cubicBezTo>
                  <a:cubicBezTo>
                    <a:pt x="12" y="27"/>
                    <a:pt x="39" y="41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4" name="Oval 53"/>
            <p:cNvSpPr>
              <a:spLocks noChangeArrowheads="1"/>
            </p:cNvSpPr>
            <p:nvPr/>
          </p:nvSpPr>
          <p:spPr bwMode="auto">
            <a:xfrm>
              <a:off x="1490134" y="6264275"/>
              <a:ext cx="283633" cy="284163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5" name="Oval 54"/>
            <p:cNvSpPr>
              <a:spLocks noChangeArrowheads="1"/>
            </p:cNvSpPr>
            <p:nvPr/>
          </p:nvSpPr>
          <p:spPr bwMode="auto">
            <a:xfrm>
              <a:off x="1532467" y="6338888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6" name="Oval 55"/>
            <p:cNvSpPr>
              <a:spLocks noChangeArrowheads="1"/>
            </p:cNvSpPr>
            <p:nvPr/>
          </p:nvSpPr>
          <p:spPr bwMode="auto">
            <a:xfrm>
              <a:off x="1644651" y="6313488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619251" y="6362700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8" name="Oval 57"/>
            <p:cNvSpPr>
              <a:spLocks noChangeArrowheads="1"/>
            </p:cNvSpPr>
            <p:nvPr/>
          </p:nvSpPr>
          <p:spPr bwMode="auto">
            <a:xfrm>
              <a:off x="1722967" y="63627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59" name="Oval 58"/>
            <p:cNvSpPr>
              <a:spLocks noChangeArrowheads="1"/>
            </p:cNvSpPr>
            <p:nvPr/>
          </p:nvSpPr>
          <p:spPr bwMode="auto">
            <a:xfrm>
              <a:off x="1693334" y="644366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0" name="Oval 59"/>
            <p:cNvSpPr>
              <a:spLocks noChangeArrowheads="1"/>
            </p:cNvSpPr>
            <p:nvPr/>
          </p:nvSpPr>
          <p:spPr bwMode="auto">
            <a:xfrm>
              <a:off x="1545167" y="6424613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1" name="Oval 60"/>
            <p:cNvSpPr>
              <a:spLocks noChangeArrowheads="1"/>
            </p:cNvSpPr>
            <p:nvPr/>
          </p:nvSpPr>
          <p:spPr bwMode="auto">
            <a:xfrm>
              <a:off x="1644651" y="64373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2" name="Oval 61"/>
            <p:cNvSpPr>
              <a:spLocks noChangeArrowheads="1"/>
            </p:cNvSpPr>
            <p:nvPr/>
          </p:nvSpPr>
          <p:spPr bwMode="auto">
            <a:xfrm>
              <a:off x="1625601" y="6499225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3" name="Freeform 62"/>
            <p:cNvSpPr>
              <a:spLocks/>
            </p:cNvSpPr>
            <p:nvPr/>
          </p:nvSpPr>
          <p:spPr bwMode="auto">
            <a:xfrm>
              <a:off x="929218" y="7910513"/>
              <a:ext cx="457200" cy="393700"/>
            </a:xfrm>
            <a:custGeom>
              <a:avLst/>
              <a:gdLst>
                <a:gd name="T0" fmla="*/ 0 w 74"/>
                <a:gd name="T1" fmla="*/ 7 h 64"/>
                <a:gd name="T2" fmla="*/ 74 w 74"/>
                <a:gd name="T3" fmla="*/ 64 h 64"/>
                <a:gd name="T4" fmla="*/ 0 w 74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7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4" name="Freeform 63"/>
            <p:cNvSpPr>
              <a:spLocks/>
            </p:cNvSpPr>
            <p:nvPr/>
          </p:nvSpPr>
          <p:spPr bwMode="auto">
            <a:xfrm>
              <a:off x="903818" y="7953375"/>
              <a:ext cx="482600" cy="431800"/>
            </a:xfrm>
            <a:custGeom>
              <a:avLst/>
              <a:gdLst>
                <a:gd name="T0" fmla="*/ 4 w 78"/>
                <a:gd name="T1" fmla="*/ 0 h 70"/>
                <a:gd name="T2" fmla="*/ 0 w 78"/>
                <a:gd name="T3" fmla="*/ 1 h 70"/>
                <a:gd name="T4" fmla="*/ 78 w 78"/>
                <a:gd name="T5" fmla="*/ 58 h 70"/>
                <a:gd name="T6" fmla="*/ 78 w 78"/>
                <a:gd name="T7" fmla="*/ 57 h 70"/>
                <a:gd name="T8" fmla="*/ 4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4" y="0"/>
                  </a:move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16" y="70"/>
                    <a:pt x="78" y="58"/>
                  </a:cubicBezTo>
                  <a:cubicBezTo>
                    <a:pt x="78" y="58"/>
                    <a:pt x="78" y="57"/>
                    <a:pt x="78" y="57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5" name="Freeform 64"/>
            <p:cNvSpPr>
              <a:spLocks/>
            </p:cNvSpPr>
            <p:nvPr/>
          </p:nvSpPr>
          <p:spPr bwMode="auto">
            <a:xfrm>
              <a:off x="154518" y="7183438"/>
              <a:ext cx="455083" cy="393700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3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6" name="Freeform 65"/>
            <p:cNvSpPr>
              <a:spLocks/>
            </p:cNvSpPr>
            <p:nvPr/>
          </p:nvSpPr>
          <p:spPr bwMode="auto">
            <a:xfrm>
              <a:off x="129118" y="7232650"/>
              <a:ext cx="486833" cy="425450"/>
            </a:xfrm>
            <a:custGeom>
              <a:avLst/>
              <a:gdLst>
                <a:gd name="T0" fmla="*/ 4 w 79"/>
                <a:gd name="T1" fmla="*/ 0 h 69"/>
                <a:gd name="T2" fmla="*/ 0 w 79"/>
                <a:gd name="T3" fmla="*/ 1 h 69"/>
                <a:gd name="T4" fmla="*/ 79 w 79"/>
                <a:gd name="T5" fmla="*/ 57 h 69"/>
                <a:gd name="T6" fmla="*/ 78 w 79"/>
                <a:gd name="T7" fmla="*/ 56 h 69"/>
                <a:gd name="T8" fmla="*/ 4 w 79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69">
                  <a:moveTo>
                    <a:pt x="4" y="0"/>
                  </a:moveTo>
                  <a:cubicBezTo>
                    <a:pt x="3" y="0"/>
                    <a:pt x="2" y="0"/>
                    <a:pt x="0" y="1"/>
                  </a:cubicBezTo>
                  <a:cubicBezTo>
                    <a:pt x="0" y="1"/>
                    <a:pt x="16" y="69"/>
                    <a:pt x="79" y="57"/>
                  </a:cubicBezTo>
                  <a:cubicBezTo>
                    <a:pt x="79" y="57"/>
                    <a:pt x="79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7" name="Freeform 66"/>
            <p:cNvSpPr>
              <a:spLocks/>
            </p:cNvSpPr>
            <p:nvPr/>
          </p:nvSpPr>
          <p:spPr bwMode="auto">
            <a:xfrm>
              <a:off x="1883834" y="7239000"/>
              <a:ext cx="463551" cy="393700"/>
            </a:xfrm>
            <a:custGeom>
              <a:avLst/>
              <a:gdLst>
                <a:gd name="T0" fmla="*/ 0 w 75"/>
                <a:gd name="T1" fmla="*/ 7 h 64"/>
                <a:gd name="T2" fmla="*/ 75 w 75"/>
                <a:gd name="T3" fmla="*/ 64 h 64"/>
                <a:gd name="T4" fmla="*/ 0 w 75"/>
                <a:gd name="T5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64">
                  <a:moveTo>
                    <a:pt x="0" y="7"/>
                  </a:moveTo>
                  <a:cubicBezTo>
                    <a:pt x="75" y="64"/>
                    <a:pt x="75" y="64"/>
                    <a:pt x="75" y="64"/>
                  </a:cubicBezTo>
                  <a:cubicBezTo>
                    <a:pt x="73" y="57"/>
                    <a:pt x="58" y="0"/>
                    <a:pt x="0" y="7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8" name="Freeform 67"/>
            <p:cNvSpPr>
              <a:spLocks/>
            </p:cNvSpPr>
            <p:nvPr/>
          </p:nvSpPr>
          <p:spPr bwMode="auto">
            <a:xfrm>
              <a:off x="1864785" y="7281863"/>
              <a:ext cx="482600" cy="431800"/>
            </a:xfrm>
            <a:custGeom>
              <a:avLst/>
              <a:gdLst>
                <a:gd name="T0" fmla="*/ 3 w 78"/>
                <a:gd name="T1" fmla="*/ 0 h 70"/>
                <a:gd name="T2" fmla="*/ 0 w 78"/>
                <a:gd name="T3" fmla="*/ 1 h 70"/>
                <a:gd name="T4" fmla="*/ 78 w 78"/>
                <a:gd name="T5" fmla="*/ 57 h 70"/>
                <a:gd name="T6" fmla="*/ 78 w 78"/>
                <a:gd name="T7" fmla="*/ 57 h 70"/>
                <a:gd name="T8" fmla="*/ 3 w 78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0">
                  <a:moveTo>
                    <a:pt x="3" y="0"/>
                  </a:moveTo>
                  <a:cubicBezTo>
                    <a:pt x="2" y="0"/>
                    <a:pt x="1" y="0"/>
                    <a:pt x="0" y="1"/>
                  </a:cubicBezTo>
                  <a:cubicBezTo>
                    <a:pt x="0" y="1"/>
                    <a:pt x="15" y="70"/>
                    <a:pt x="78" y="57"/>
                  </a:cubicBezTo>
                  <a:cubicBezTo>
                    <a:pt x="78" y="57"/>
                    <a:pt x="78" y="57"/>
                    <a:pt x="78" y="57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69" name="Freeform 68"/>
            <p:cNvSpPr>
              <a:spLocks/>
            </p:cNvSpPr>
            <p:nvPr/>
          </p:nvSpPr>
          <p:spPr bwMode="auto">
            <a:xfrm>
              <a:off x="645585" y="7423150"/>
              <a:ext cx="406400" cy="406400"/>
            </a:xfrm>
            <a:custGeom>
              <a:avLst/>
              <a:gdLst>
                <a:gd name="T0" fmla="*/ 66 w 66"/>
                <a:gd name="T1" fmla="*/ 0 h 66"/>
                <a:gd name="T2" fmla="*/ 0 w 66"/>
                <a:gd name="T3" fmla="*/ 66 h 66"/>
                <a:gd name="T4" fmla="*/ 66 w 66"/>
                <a:gd name="T5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6">
                  <a:moveTo>
                    <a:pt x="66" y="0"/>
                  </a:moveTo>
                  <a:cubicBezTo>
                    <a:pt x="0" y="66"/>
                    <a:pt x="0" y="66"/>
                    <a:pt x="0" y="66"/>
                  </a:cubicBezTo>
                  <a:cubicBezTo>
                    <a:pt x="1" y="59"/>
                    <a:pt x="7" y="0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0" name="Freeform 69"/>
            <p:cNvSpPr>
              <a:spLocks/>
            </p:cNvSpPr>
            <p:nvPr/>
          </p:nvSpPr>
          <p:spPr bwMode="auto">
            <a:xfrm>
              <a:off x="645585" y="7423150"/>
              <a:ext cx="425449" cy="431800"/>
            </a:xfrm>
            <a:custGeom>
              <a:avLst/>
              <a:gdLst>
                <a:gd name="T0" fmla="*/ 66 w 69"/>
                <a:gd name="T1" fmla="*/ 0 h 70"/>
                <a:gd name="T2" fmla="*/ 69 w 69"/>
                <a:gd name="T3" fmla="*/ 0 h 70"/>
                <a:gd name="T4" fmla="*/ 0 w 69"/>
                <a:gd name="T5" fmla="*/ 67 h 70"/>
                <a:gd name="T6" fmla="*/ 0 w 69"/>
                <a:gd name="T7" fmla="*/ 66 h 70"/>
                <a:gd name="T8" fmla="*/ 66 w 69"/>
                <a:gd name="T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0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0"/>
                    <a:pt x="0" y="67"/>
                  </a:cubicBezTo>
                  <a:cubicBezTo>
                    <a:pt x="0" y="67"/>
                    <a:pt x="0" y="67"/>
                    <a:pt x="0" y="66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1" name="Freeform 70"/>
            <p:cNvSpPr>
              <a:spLocks/>
            </p:cNvSpPr>
            <p:nvPr/>
          </p:nvSpPr>
          <p:spPr bwMode="auto">
            <a:xfrm>
              <a:off x="1722967" y="6627813"/>
              <a:ext cx="406400" cy="412750"/>
            </a:xfrm>
            <a:custGeom>
              <a:avLst/>
              <a:gdLst>
                <a:gd name="T0" fmla="*/ 66 w 66"/>
                <a:gd name="T1" fmla="*/ 0 h 67"/>
                <a:gd name="T2" fmla="*/ 0 w 66"/>
                <a:gd name="T3" fmla="*/ 67 h 67"/>
                <a:gd name="T4" fmla="*/ 66 w 66"/>
                <a:gd name="T5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6" h="67">
                  <a:moveTo>
                    <a:pt x="66" y="0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0" y="60"/>
                    <a:pt x="7" y="1"/>
                    <a:pt x="66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2" name="Freeform 71"/>
            <p:cNvSpPr>
              <a:spLocks/>
            </p:cNvSpPr>
            <p:nvPr/>
          </p:nvSpPr>
          <p:spPr bwMode="auto">
            <a:xfrm>
              <a:off x="1722967" y="6627813"/>
              <a:ext cx="425451" cy="438150"/>
            </a:xfrm>
            <a:custGeom>
              <a:avLst/>
              <a:gdLst>
                <a:gd name="T0" fmla="*/ 66 w 69"/>
                <a:gd name="T1" fmla="*/ 0 h 71"/>
                <a:gd name="T2" fmla="*/ 69 w 69"/>
                <a:gd name="T3" fmla="*/ 0 h 71"/>
                <a:gd name="T4" fmla="*/ 0 w 69"/>
                <a:gd name="T5" fmla="*/ 67 h 71"/>
                <a:gd name="T6" fmla="*/ 0 w 69"/>
                <a:gd name="T7" fmla="*/ 67 h 71"/>
                <a:gd name="T8" fmla="*/ 66 w 69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71">
                  <a:moveTo>
                    <a:pt x="66" y="0"/>
                  </a:moveTo>
                  <a:cubicBezTo>
                    <a:pt x="67" y="0"/>
                    <a:pt x="68" y="0"/>
                    <a:pt x="69" y="0"/>
                  </a:cubicBezTo>
                  <a:cubicBezTo>
                    <a:pt x="69" y="0"/>
                    <a:pt x="64" y="71"/>
                    <a:pt x="0" y="67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3" name="Freeform 72"/>
            <p:cNvSpPr>
              <a:spLocks/>
            </p:cNvSpPr>
            <p:nvPr/>
          </p:nvSpPr>
          <p:spPr bwMode="auto">
            <a:xfrm>
              <a:off x="2635251" y="7664450"/>
              <a:ext cx="522816" cy="528638"/>
            </a:xfrm>
            <a:custGeom>
              <a:avLst/>
              <a:gdLst>
                <a:gd name="T0" fmla="*/ 85 w 85"/>
                <a:gd name="T1" fmla="*/ 0 h 86"/>
                <a:gd name="T2" fmla="*/ 0 w 85"/>
                <a:gd name="T3" fmla="*/ 86 h 86"/>
                <a:gd name="T4" fmla="*/ 85 w 85"/>
                <a:gd name="T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6">
                  <a:moveTo>
                    <a:pt x="85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4" name="Freeform 73"/>
            <p:cNvSpPr>
              <a:spLocks/>
            </p:cNvSpPr>
            <p:nvPr/>
          </p:nvSpPr>
          <p:spPr bwMode="auto">
            <a:xfrm>
              <a:off x="2635251" y="7664450"/>
              <a:ext cx="554567" cy="560388"/>
            </a:xfrm>
            <a:custGeom>
              <a:avLst/>
              <a:gdLst>
                <a:gd name="T0" fmla="*/ 85 w 90"/>
                <a:gd name="T1" fmla="*/ 0 h 91"/>
                <a:gd name="T2" fmla="*/ 90 w 90"/>
                <a:gd name="T3" fmla="*/ 0 h 91"/>
                <a:gd name="T4" fmla="*/ 0 w 90"/>
                <a:gd name="T5" fmla="*/ 86 h 91"/>
                <a:gd name="T6" fmla="*/ 0 w 90"/>
                <a:gd name="T7" fmla="*/ 86 h 91"/>
                <a:gd name="T8" fmla="*/ 85 w 90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1">
                  <a:moveTo>
                    <a:pt x="85" y="0"/>
                  </a:moveTo>
                  <a:cubicBezTo>
                    <a:pt x="86" y="0"/>
                    <a:pt x="88" y="0"/>
                    <a:pt x="90" y="0"/>
                  </a:cubicBezTo>
                  <a:cubicBezTo>
                    <a:pt x="90" y="0"/>
                    <a:pt x="82" y="91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5" name="Freeform 74"/>
            <p:cNvSpPr>
              <a:spLocks/>
            </p:cNvSpPr>
            <p:nvPr/>
          </p:nvSpPr>
          <p:spPr bwMode="auto">
            <a:xfrm>
              <a:off x="10972800" y="7404100"/>
              <a:ext cx="29633" cy="1177925"/>
            </a:xfrm>
            <a:custGeom>
              <a:avLst/>
              <a:gdLst>
                <a:gd name="T0" fmla="*/ 5 w 5"/>
                <a:gd name="T1" fmla="*/ 5 h 191"/>
                <a:gd name="T2" fmla="*/ 2 w 5"/>
                <a:gd name="T3" fmla="*/ 0 h 191"/>
                <a:gd name="T4" fmla="*/ 0 w 5"/>
                <a:gd name="T5" fmla="*/ 5 h 191"/>
                <a:gd name="T6" fmla="*/ 0 w 5"/>
                <a:gd name="T7" fmla="*/ 191 h 191"/>
                <a:gd name="T8" fmla="*/ 5 w 5"/>
                <a:gd name="T9" fmla="*/ 191 h 191"/>
                <a:gd name="T10" fmla="*/ 5 w 5"/>
                <a:gd name="T11" fmla="*/ 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91">
                  <a:moveTo>
                    <a:pt x="5" y="5"/>
                  </a:moveTo>
                  <a:cubicBezTo>
                    <a:pt x="5" y="2"/>
                    <a:pt x="4" y="0"/>
                    <a:pt x="2" y="0"/>
                  </a:cubicBezTo>
                  <a:cubicBezTo>
                    <a:pt x="1" y="0"/>
                    <a:pt x="0" y="2"/>
                    <a:pt x="0" y="5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5" y="191"/>
                    <a:pt x="5" y="191"/>
                    <a:pt x="5" y="191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6" name="Freeform 75"/>
            <p:cNvSpPr>
              <a:spLocks/>
            </p:cNvSpPr>
            <p:nvPr/>
          </p:nvSpPr>
          <p:spPr bwMode="auto">
            <a:xfrm>
              <a:off x="11857567" y="7521575"/>
              <a:ext cx="38100" cy="1060450"/>
            </a:xfrm>
            <a:custGeom>
              <a:avLst/>
              <a:gdLst>
                <a:gd name="T0" fmla="*/ 6 w 6"/>
                <a:gd name="T1" fmla="*/ 4 h 172"/>
                <a:gd name="T2" fmla="*/ 3 w 6"/>
                <a:gd name="T3" fmla="*/ 0 h 172"/>
                <a:gd name="T4" fmla="*/ 0 w 6"/>
                <a:gd name="T5" fmla="*/ 4 h 172"/>
                <a:gd name="T6" fmla="*/ 0 w 6"/>
                <a:gd name="T7" fmla="*/ 172 h 172"/>
                <a:gd name="T8" fmla="*/ 6 w 6"/>
                <a:gd name="T9" fmla="*/ 172 h 172"/>
                <a:gd name="T10" fmla="*/ 6 w 6"/>
                <a:gd name="T11" fmla="*/ 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72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" y="172"/>
                    <a:pt x="6" y="172"/>
                    <a:pt x="6" y="172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7" name="Freeform 76"/>
            <p:cNvSpPr>
              <a:spLocks/>
            </p:cNvSpPr>
            <p:nvPr/>
          </p:nvSpPr>
          <p:spPr bwMode="auto">
            <a:xfrm>
              <a:off x="10041467" y="7472363"/>
              <a:ext cx="38100" cy="1109662"/>
            </a:xfrm>
            <a:custGeom>
              <a:avLst/>
              <a:gdLst>
                <a:gd name="T0" fmla="*/ 6 w 6"/>
                <a:gd name="T1" fmla="*/ 4 h 180"/>
                <a:gd name="T2" fmla="*/ 3 w 6"/>
                <a:gd name="T3" fmla="*/ 0 h 180"/>
                <a:gd name="T4" fmla="*/ 0 w 6"/>
                <a:gd name="T5" fmla="*/ 4 h 180"/>
                <a:gd name="T6" fmla="*/ 0 w 6"/>
                <a:gd name="T7" fmla="*/ 180 h 180"/>
                <a:gd name="T8" fmla="*/ 6 w 6"/>
                <a:gd name="T9" fmla="*/ 180 h 180"/>
                <a:gd name="T10" fmla="*/ 6 w 6"/>
                <a:gd name="T11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80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6" y="180"/>
                    <a:pt x="6" y="180"/>
                    <a:pt x="6" y="180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8" name="Freeform 77"/>
            <p:cNvSpPr>
              <a:spLocks/>
            </p:cNvSpPr>
            <p:nvPr/>
          </p:nvSpPr>
          <p:spPr bwMode="auto">
            <a:xfrm>
              <a:off x="11605684" y="6899275"/>
              <a:ext cx="38100" cy="1682750"/>
            </a:xfrm>
            <a:custGeom>
              <a:avLst/>
              <a:gdLst>
                <a:gd name="T0" fmla="*/ 6 w 6"/>
                <a:gd name="T1" fmla="*/ 4 h 273"/>
                <a:gd name="T2" fmla="*/ 3 w 6"/>
                <a:gd name="T3" fmla="*/ 0 h 273"/>
                <a:gd name="T4" fmla="*/ 0 w 6"/>
                <a:gd name="T5" fmla="*/ 4 h 273"/>
                <a:gd name="T6" fmla="*/ 0 w 6"/>
                <a:gd name="T7" fmla="*/ 273 h 273"/>
                <a:gd name="T8" fmla="*/ 6 w 6"/>
                <a:gd name="T9" fmla="*/ 273 h 273"/>
                <a:gd name="T10" fmla="*/ 6 w 6"/>
                <a:gd name="T11" fmla="*/ 4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73">
                  <a:moveTo>
                    <a:pt x="6" y="4"/>
                  </a:moveTo>
                  <a:cubicBezTo>
                    <a:pt x="6" y="2"/>
                    <a:pt x="5" y="0"/>
                    <a:pt x="3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6" y="273"/>
                    <a:pt x="6" y="273"/>
                    <a:pt x="6" y="273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rgbClr val="359A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79" name="Freeform 78"/>
            <p:cNvSpPr>
              <a:spLocks/>
            </p:cNvSpPr>
            <p:nvPr/>
          </p:nvSpPr>
          <p:spPr bwMode="auto">
            <a:xfrm>
              <a:off x="11273367" y="6486525"/>
              <a:ext cx="715433" cy="671513"/>
            </a:xfrm>
            <a:custGeom>
              <a:avLst/>
              <a:gdLst>
                <a:gd name="T0" fmla="*/ 52 w 116"/>
                <a:gd name="T1" fmla="*/ 44 h 109"/>
                <a:gd name="T2" fmla="*/ 49 w 116"/>
                <a:gd name="T3" fmla="*/ 3 h 109"/>
                <a:gd name="T4" fmla="*/ 61 w 116"/>
                <a:gd name="T5" fmla="*/ 40 h 109"/>
                <a:gd name="T6" fmla="*/ 92 w 116"/>
                <a:gd name="T7" fmla="*/ 27 h 109"/>
                <a:gd name="T8" fmla="*/ 72 w 116"/>
                <a:gd name="T9" fmla="*/ 50 h 109"/>
                <a:gd name="T10" fmla="*/ 110 w 116"/>
                <a:gd name="T11" fmla="*/ 61 h 109"/>
                <a:gd name="T12" fmla="*/ 70 w 116"/>
                <a:gd name="T13" fmla="*/ 62 h 109"/>
                <a:gd name="T14" fmla="*/ 86 w 116"/>
                <a:gd name="T15" fmla="*/ 94 h 109"/>
                <a:gd name="T16" fmla="*/ 60 w 116"/>
                <a:gd name="T17" fmla="*/ 71 h 109"/>
                <a:gd name="T18" fmla="*/ 55 w 116"/>
                <a:gd name="T19" fmla="*/ 106 h 109"/>
                <a:gd name="T20" fmla="*/ 45 w 116"/>
                <a:gd name="T21" fmla="*/ 74 h 109"/>
                <a:gd name="T22" fmla="*/ 11 w 116"/>
                <a:gd name="T23" fmla="*/ 81 h 109"/>
                <a:gd name="T24" fmla="*/ 36 w 116"/>
                <a:gd name="T25" fmla="*/ 65 h 109"/>
                <a:gd name="T26" fmla="*/ 6 w 116"/>
                <a:gd name="T27" fmla="*/ 42 h 109"/>
                <a:gd name="T28" fmla="*/ 43 w 116"/>
                <a:gd name="T29" fmla="*/ 4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6" h="109">
                  <a:moveTo>
                    <a:pt x="52" y="44"/>
                  </a:moveTo>
                  <a:cubicBezTo>
                    <a:pt x="36" y="46"/>
                    <a:pt x="31" y="6"/>
                    <a:pt x="49" y="3"/>
                  </a:cubicBezTo>
                  <a:cubicBezTo>
                    <a:pt x="68" y="0"/>
                    <a:pt x="63" y="30"/>
                    <a:pt x="61" y="40"/>
                  </a:cubicBezTo>
                  <a:cubicBezTo>
                    <a:pt x="65" y="32"/>
                    <a:pt x="86" y="9"/>
                    <a:pt x="92" y="27"/>
                  </a:cubicBezTo>
                  <a:cubicBezTo>
                    <a:pt x="96" y="39"/>
                    <a:pt x="79" y="45"/>
                    <a:pt x="72" y="50"/>
                  </a:cubicBezTo>
                  <a:cubicBezTo>
                    <a:pt x="81" y="42"/>
                    <a:pt x="116" y="46"/>
                    <a:pt x="110" y="61"/>
                  </a:cubicBezTo>
                  <a:cubicBezTo>
                    <a:pt x="105" y="74"/>
                    <a:pt x="78" y="65"/>
                    <a:pt x="70" y="62"/>
                  </a:cubicBezTo>
                  <a:cubicBezTo>
                    <a:pt x="80" y="68"/>
                    <a:pt x="106" y="84"/>
                    <a:pt x="86" y="94"/>
                  </a:cubicBezTo>
                  <a:cubicBezTo>
                    <a:pt x="69" y="103"/>
                    <a:pt x="65" y="82"/>
                    <a:pt x="60" y="71"/>
                  </a:cubicBezTo>
                  <a:cubicBezTo>
                    <a:pt x="63" y="82"/>
                    <a:pt x="70" y="103"/>
                    <a:pt x="55" y="106"/>
                  </a:cubicBezTo>
                  <a:cubicBezTo>
                    <a:pt x="41" y="109"/>
                    <a:pt x="35" y="83"/>
                    <a:pt x="45" y="74"/>
                  </a:cubicBezTo>
                  <a:cubicBezTo>
                    <a:pt x="39" y="81"/>
                    <a:pt x="18" y="94"/>
                    <a:pt x="11" y="81"/>
                  </a:cubicBezTo>
                  <a:cubicBezTo>
                    <a:pt x="3" y="67"/>
                    <a:pt x="30" y="67"/>
                    <a:pt x="36" y="65"/>
                  </a:cubicBezTo>
                  <a:cubicBezTo>
                    <a:pt x="27" y="66"/>
                    <a:pt x="0" y="55"/>
                    <a:pt x="6" y="42"/>
                  </a:cubicBezTo>
                  <a:cubicBezTo>
                    <a:pt x="13" y="29"/>
                    <a:pt x="40" y="43"/>
                    <a:pt x="43" y="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0" name="Oval 79"/>
            <p:cNvSpPr>
              <a:spLocks noChangeArrowheads="1"/>
            </p:cNvSpPr>
            <p:nvPr/>
          </p:nvSpPr>
          <p:spPr bwMode="auto">
            <a:xfrm>
              <a:off x="11470218" y="6702425"/>
              <a:ext cx="296333" cy="2952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1" name="Oval 80"/>
            <p:cNvSpPr>
              <a:spLocks noChangeArrowheads="1"/>
            </p:cNvSpPr>
            <p:nvPr/>
          </p:nvSpPr>
          <p:spPr bwMode="auto">
            <a:xfrm>
              <a:off x="11514667" y="677545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2" name="Oval 81"/>
            <p:cNvSpPr>
              <a:spLocks noChangeArrowheads="1"/>
            </p:cNvSpPr>
            <p:nvPr/>
          </p:nvSpPr>
          <p:spPr bwMode="auto">
            <a:xfrm>
              <a:off x="11631084" y="675163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3" name="Oval 82"/>
            <p:cNvSpPr>
              <a:spLocks noChangeArrowheads="1"/>
            </p:cNvSpPr>
            <p:nvPr/>
          </p:nvSpPr>
          <p:spPr bwMode="auto">
            <a:xfrm>
              <a:off x="11605684" y="68072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4" name="Oval 83"/>
            <p:cNvSpPr>
              <a:spLocks noChangeArrowheads="1"/>
            </p:cNvSpPr>
            <p:nvPr/>
          </p:nvSpPr>
          <p:spPr bwMode="auto">
            <a:xfrm>
              <a:off x="11717867" y="6800850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5" name="Oval 84"/>
            <p:cNvSpPr>
              <a:spLocks noChangeArrowheads="1"/>
            </p:cNvSpPr>
            <p:nvPr/>
          </p:nvSpPr>
          <p:spPr bwMode="auto">
            <a:xfrm>
              <a:off x="11686118" y="68865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6" name="Oval 85"/>
            <p:cNvSpPr>
              <a:spLocks noChangeArrowheads="1"/>
            </p:cNvSpPr>
            <p:nvPr/>
          </p:nvSpPr>
          <p:spPr bwMode="auto">
            <a:xfrm>
              <a:off x="11533718" y="6862763"/>
              <a:ext cx="6349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7" name="Oval 86"/>
            <p:cNvSpPr>
              <a:spLocks noChangeArrowheads="1"/>
            </p:cNvSpPr>
            <p:nvPr/>
          </p:nvSpPr>
          <p:spPr bwMode="auto">
            <a:xfrm>
              <a:off x="11631084" y="6880225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8" name="Oval 87"/>
            <p:cNvSpPr>
              <a:spLocks noChangeArrowheads="1"/>
            </p:cNvSpPr>
            <p:nvPr/>
          </p:nvSpPr>
          <p:spPr bwMode="auto">
            <a:xfrm>
              <a:off x="11612034" y="6948488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89" name="Freeform 88"/>
            <p:cNvSpPr>
              <a:spLocks/>
            </p:cNvSpPr>
            <p:nvPr/>
          </p:nvSpPr>
          <p:spPr bwMode="auto">
            <a:xfrm>
              <a:off x="11982451" y="7435850"/>
              <a:ext cx="12700" cy="1270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2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0" name="Freeform 89"/>
            <p:cNvSpPr>
              <a:spLocks/>
            </p:cNvSpPr>
            <p:nvPr/>
          </p:nvSpPr>
          <p:spPr bwMode="auto">
            <a:xfrm>
              <a:off x="11552767" y="7151688"/>
              <a:ext cx="645584" cy="641350"/>
            </a:xfrm>
            <a:custGeom>
              <a:avLst/>
              <a:gdLst>
                <a:gd name="T0" fmla="*/ 72 w 105"/>
                <a:gd name="T1" fmla="*/ 46 h 104"/>
                <a:gd name="T2" fmla="*/ 70 w 105"/>
                <a:gd name="T3" fmla="*/ 48 h 104"/>
                <a:gd name="T4" fmla="*/ 72 w 105"/>
                <a:gd name="T5" fmla="*/ 46 h 104"/>
                <a:gd name="T6" fmla="*/ 90 w 105"/>
                <a:gd name="T7" fmla="*/ 26 h 104"/>
                <a:gd name="T8" fmla="*/ 59 w 105"/>
                <a:gd name="T9" fmla="*/ 38 h 104"/>
                <a:gd name="T10" fmla="*/ 48 w 105"/>
                <a:gd name="T11" fmla="*/ 2 h 104"/>
                <a:gd name="T12" fmla="*/ 51 w 105"/>
                <a:gd name="T13" fmla="*/ 42 h 104"/>
                <a:gd name="T14" fmla="*/ 42 w 105"/>
                <a:gd name="T15" fmla="*/ 46 h 104"/>
                <a:gd name="T16" fmla="*/ 7 w 105"/>
                <a:gd name="T17" fmla="*/ 40 h 104"/>
                <a:gd name="T18" fmla="*/ 36 w 105"/>
                <a:gd name="T19" fmla="*/ 62 h 104"/>
                <a:gd name="T20" fmla="*/ 11 w 105"/>
                <a:gd name="T21" fmla="*/ 78 h 104"/>
                <a:gd name="T22" fmla="*/ 44 w 105"/>
                <a:gd name="T23" fmla="*/ 71 h 104"/>
                <a:gd name="T24" fmla="*/ 54 w 105"/>
                <a:gd name="T25" fmla="*/ 102 h 104"/>
                <a:gd name="T26" fmla="*/ 59 w 105"/>
                <a:gd name="T27" fmla="*/ 68 h 104"/>
                <a:gd name="T28" fmla="*/ 83 w 105"/>
                <a:gd name="T29" fmla="*/ 90 h 104"/>
                <a:gd name="T30" fmla="*/ 68 w 105"/>
                <a:gd name="T31" fmla="*/ 59 h 104"/>
                <a:gd name="T32" fmla="*/ 105 w 105"/>
                <a:gd name="T33" fmla="*/ 61 h 104"/>
                <a:gd name="T34" fmla="*/ 105 w 105"/>
                <a:gd name="T35" fmla="*/ 50 h 104"/>
                <a:gd name="T36" fmla="*/ 72 w 105"/>
                <a:gd name="T37" fmla="*/ 4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104">
                  <a:moveTo>
                    <a:pt x="72" y="46"/>
                  </a:moveTo>
                  <a:cubicBezTo>
                    <a:pt x="71" y="47"/>
                    <a:pt x="71" y="48"/>
                    <a:pt x="70" y="48"/>
                  </a:cubicBezTo>
                  <a:cubicBezTo>
                    <a:pt x="71" y="47"/>
                    <a:pt x="71" y="47"/>
                    <a:pt x="72" y="46"/>
                  </a:cubicBezTo>
                  <a:cubicBezTo>
                    <a:pt x="79" y="41"/>
                    <a:pt x="93" y="36"/>
                    <a:pt x="90" y="26"/>
                  </a:cubicBezTo>
                  <a:cubicBezTo>
                    <a:pt x="84" y="8"/>
                    <a:pt x="63" y="30"/>
                    <a:pt x="59" y="38"/>
                  </a:cubicBezTo>
                  <a:cubicBezTo>
                    <a:pt x="61" y="29"/>
                    <a:pt x="66" y="0"/>
                    <a:pt x="48" y="2"/>
                  </a:cubicBezTo>
                  <a:cubicBezTo>
                    <a:pt x="30" y="5"/>
                    <a:pt x="35" y="44"/>
                    <a:pt x="51" y="42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39" y="41"/>
                    <a:pt x="13" y="27"/>
                    <a:pt x="7" y="40"/>
                  </a:cubicBezTo>
                  <a:cubicBezTo>
                    <a:pt x="0" y="52"/>
                    <a:pt x="27" y="63"/>
                    <a:pt x="36" y="62"/>
                  </a:cubicBezTo>
                  <a:cubicBezTo>
                    <a:pt x="29" y="64"/>
                    <a:pt x="4" y="64"/>
                    <a:pt x="11" y="78"/>
                  </a:cubicBezTo>
                  <a:cubicBezTo>
                    <a:pt x="18" y="90"/>
                    <a:pt x="38" y="78"/>
                    <a:pt x="44" y="71"/>
                  </a:cubicBezTo>
                  <a:cubicBezTo>
                    <a:pt x="34" y="79"/>
                    <a:pt x="40" y="104"/>
                    <a:pt x="54" y="102"/>
                  </a:cubicBezTo>
                  <a:cubicBezTo>
                    <a:pt x="68" y="99"/>
                    <a:pt x="61" y="78"/>
                    <a:pt x="59" y="68"/>
                  </a:cubicBezTo>
                  <a:cubicBezTo>
                    <a:pt x="63" y="78"/>
                    <a:pt x="67" y="98"/>
                    <a:pt x="83" y="90"/>
                  </a:cubicBezTo>
                  <a:cubicBezTo>
                    <a:pt x="103" y="80"/>
                    <a:pt x="77" y="65"/>
                    <a:pt x="68" y="59"/>
                  </a:cubicBezTo>
                  <a:cubicBezTo>
                    <a:pt x="75" y="62"/>
                    <a:pt x="97" y="69"/>
                    <a:pt x="105" y="61"/>
                  </a:cubicBezTo>
                  <a:cubicBezTo>
                    <a:pt x="105" y="50"/>
                    <a:pt x="105" y="50"/>
                    <a:pt x="105" y="50"/>
                  </a:cubicBezTo>
                  <a:cubicBezTo>
                    <a:pt x="98" y="43"/>
                    <a:pt x="80" y="42"/>
                    <a:pt x="72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1" name="Oval 90"/>
            <p:cNvSpPr>
              <a:spLocks noChangeArrowheads="1"/>
            </p:cNvSpPr>
            <p:nvPr/>
          </p:nvSpPr>
          <p:spPr bwMode="auto">
            <a:xfrm>
              <a:off x="11743267" y="7354888"/>
              <a:ext cx="287867" cy="2841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2" name="Oval 91"/>
            <p:cNvSpPr>
              <a:spLocks noChangeArrowheads="1"/>
            </p:cNvSpPr>
            <p:nvPr/>
          </p:nvSpPr>
          <p:spPr bwMode="auto">
            <a:xfrm>
              <a:off x="11791951" y="74295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3" name="Oval 92"/>
            <p:cNvSpPr>
              <a:spLocks noChangeArrowheads="1"/>
            </p:cNvSpPr>
            <p:nvPr/>
          </p:nvSpPr>
          <p:spPr bwMode="auto">
            <a:xfrm>
              <a:off x="11895667" y="7404100"/>
              <a:ext cx="12700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11870267" y="745490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5" name="Oval 94"/>
            <p:cNvSpPr>
              <a:spLocks noChangeArrowheads="1"/>
            </p:cNvSpPr>
            <p:nvPr/>
          </p:nvSpPr>
          <p:spPr bwMode="auto">
            <a:xfrm>
              <a:off x="11982451" y="7454900"/>
              <a:ext cx="6349" cy="47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6" name="Oval 95"/>
            <p:cNvSpPr>
              <a:spLocks noChangeArrowheads="1"/>
            </p:cNvSpPr>
            <p:nvPr/>
          </p:nvSpPr>
          <p:spPr bwMode="auto">
            <a:xfrm>
              <a:off x="11952818" y="753427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11804651" y="7515225"/>
              <a:ext cx="423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8" name="Oval 97"/>
            <p:cNvSpPr>
              <a:spLocks noChangeArrowheads="1"/>
            </p:cNvSpPr>
            <p:nvPr/>
          </p:nvSpPr>
          <p:spPr bwMode="auto">
            <a:xfrm>
              <a:off x="11902018" y="7527925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1882967" y="7589838"/>
              <a:ext cx="6351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0" name="Freeform 99"/>
            <p:cNvSpPr>
              <a:spLocks/>
            </p:cNvSpPr>
            <p:nvPr/>
          </p:nvSpPr>
          <p:spPr bwMode="auto">
            <a:xfrm>
              <a:off x="9673167" y="7127875"/>
              <a:ext cx="690033" cy="646113"/>
            </a:xfrm>
            <a:custGeom>
              <a:avLst/>
              <a:gdLst>
                <a:gd name="T0" fmla="*/ 50 w 112"/>
                <a:gd name="T1" fmla="*/ 42 h 105"/>
                <a:gd name="T2" fmla="*/ 47 w 112"/>
                <a:gd name="T3" fmla="*/ 3 h 105"/>
                <a:gd name="T4" fmla="*/ 58 w 112"/>
                <a:gd name="T5" fmla="*/ 38 h 105"/>
                <a:gd name="T6" fmla="*/ 89 w 112"/>
                <a:gd name="T7" fmla="*/ 26 h 105"/>
                <a:gd name="T8" fmla="*/ 70 w 112"/>
                <a:gd name="T9" fmla="*/ 48 h 105"/>
                <a:gd name="T10" fmla="*/ 106 w 112"/>
                <a:gd name="T11" fmla="*/ 59 h 105"/>
                <a:gd name="T12" fmla="*/ 67 w 112"/>
                <a:gd name="T13" fmla="*/ 60 h 105"/>
                <a:gd name="T14" fmla="*/ 83 w 112"/>
                <a:gd name="T15" fmla="*/ 90 h 105"/>
                <a:gd name="T16" fmla="*/ 58 w 112"/>
                <a:gd name="T17" fmla="*/ 69 h 105"/>
                <a:gd name="T18" fmla="*/ 53 w 112"/>
                <a:gd name="T19" fmla="*/ 102 h 105"/>
                <a:gd name="T20" fmla="*/ 43 w 112"/>
                <a:gd name="T21" fmla="*/ 71 h 105"/>
                <a:gd name="T22" fmla="*/ 11 w 112"/>
                <a:gd name="T23" fmla="*/ 78 h 105"/>
                <a:gd name="T24" fmla="*/ 35 w 112"/>
                <a:gd name="T25" fmla="*/ 62 h 105"/>
                <a:gd name="T26" fmla="*/ 6 w 112"/>
                <a:gd name="T27" fmla="*/ 40 h 105"/>
                <a:gd name="T28" fmla="*/ 42 w 112"/>
                <a:gd name="T29" fmla="*/ 46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" h="105">
                  <a:moveTo>
                    <a:pt x="50" y="42"/>
                  </a:moveTo>
                  <a:cubicBezTo>
                    <a:pt x="35" y="44"/>
                    <a:pt x="30" y="5"/>
                    <a:pt x="47" y="3"/>
                  </a:cubicBezTo>
                  <a:cubicBezTo>
                    <a:pt x="66" y="0"/>
                    <a:pt x="60" y="29"/>
                    <a:pt x="58" y="38"/>
                  </a:cubicBezTo>
                  <a:cubicBezTo>
                    <a:pt x="63" y="31"/>
                    <a:pt x="83" y="9"/>
                    <a:pt x="89" y="26"/>
                  </a:cubicBezTo>
                  <a:cubicBezTo>
                    <a:pt x="93" y="37"/>
                    <a:pt x="76" y="43"/>
                    <a:pt x="70" y="48"/>
                  </a:cubicBezTo>
                  <a:cubicBezTo>
                    <a:pt x="78" y="40"/>
                    <a:pt x="112" y="44"/>
                    <a:pt x="106" y="59"/>
                  </a:cubicBezTo>
                  <a:cubicBezTo>
                    <a:pt x="101" y="71"/>
                    <a:pt x="76" y="63"/>
                    <a:pt x="67" y="60"/>
                  </a:cubicBezTo>
                  <a:cubicBezTo>
                    <a:pt x="77" y="65"/>
                    <a:pt x="102" y="80"/>
                    <a:pt x="83" y="90"/>
                  </a:cubicBezTo>
                  <a:cubicBezTo>
                    <a:pt x="67" y="98"/>
                    <a:pt x="62" y="79"/>
                    <a:pt x="58" y="69"/>
                  </a:cubicBezTo>
                  <a:cubicBezTo>
                    <a:pt x="61" y="78"/>
                    <a:pt x="68" y="99"/>
                    <a:pt x="53" y="102"/>
                  </a:cubicBezTo>
                  <a:cubicBezTo>
                    <a:pt x="39" y="105"/>
                    <a:pt x="33" y="80"/>
                    <a:pt x="43" y="71"/>
                  </a:cubicBezTo>
                  <a:cubicBezTo>
                    <a:pt x="38" y="78"/>
                    <a:pt x="17" y="90"/>
                    <a:pt x="11" y="78"/>
                  </a:cubicBezTo>
                  <a:cubicBezTo>
                    <a:pt x="3" y="65"/>
                    <a:pt x="29" y="64"/>
                    <a:pt x="35" y="62"/>
                  </a:cubicBezTo>
                  <a:cubicBezTo>
                    <a:pt x="26" y="63"/>
                    <a:pt x="0" y="53"/>
                    <a:pt x="6" y="40"/>
                  </a:cubicBezTo>
                  <a:cubicBezTo>
                    <a:pt x="12" y="27"/>
                    <a:pt x="39" y="42"/>
                    <a:pt x="42" y="4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9863667" y="7331075"/>
              <a:ext cx="283633" cy="282575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2" name="Oval 101"/>
            <p:cNvSpPr>
              <a:spLocks noChangeArrowheads="1"/>
            </p:cNvSpPr>
            <p:nvPr/>
          </p:nvSpPr>
          <p:spPr bwMode="auto">
            <a:xfrm>
              <a:off x="9908118" y="740410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0018184" y="7380288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4" name="Oval 103"/>
            <p:cNvSpPr>
              <a:spLocks noChangeArrowheads="1"/>
            </p:cNvSpPr>
            <p:nvPr/>
          </p:nvSpPr>
          <p:spPr bwMode="auto">
            <a:xfrm>
              <a:off x="9992784" y="7435850"/>
              <a:ext cx="6349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5" name="Oval 104"/>
            <p:cNvSpPr>
              <a:spLocks noChangeArrowheads="1"/>
            </p:cNvSpPr>
            <p:nvPr/>
          </p:nvSpPr>
          <p:spPr bwMode="auto">
            <a:xfrm>
              <a:off x="10104967" y="7429500"/>
              <a:ext cx="6351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0066867" y="75088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7" name="Oval 106"/>
            <p:cNvSpPr>
              <a:spLocks noChangeArrowheads="1"/>
            </p:cNvSpPr>
            <p:nvPr/>
          </p:nvSpPr>
          <p:spPr bwMode="auto">
            <a:xfrm>
              <a:off x="9920818" y="7491413"/>
              <a:ext cx="10583" cy="63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8" name="Oval 107"/>
            <p:cNvSpPr>
              <a:spLocks noChangeArrowheads="1"/>
            </p:cNvSpPr>
            <p:nvPr/>
          </p:nvSpPr>
          <p:spPr bwMode="auto">
            <a:xfrm>
              <a:off x="10018184" y="7504113"/>
              <a:ext cx="12700" cy="476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09" name="Oval 108"/>
            <p:cNvSpPr>
              <a:spLocks noChangeArrowheads="1"/>
            </p:cNvSpPr>
            <p:nvPr/>
          </p:nvSpPr>
          <p:spPr bwMode="auto">
            <a:xfrm>
              <a:off x="9999134" y="7564438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0" name="Freeform 109"/>
            <p:cNvSpPr>
              <a:spLocks/>
            </p:cNvSpPr>
            <p:nvPr/>
          </p:nvSpPr>
          <p:spPr bwMode="auto">
            <a:xfrm>
              <a:off x="9592734" y="7639050"/>
              <a:ext cx="457200" cy="395288"/>
            </a:xfrm>
            <a:custGeom>
              <a:avLst/>
              <a:gdLst>
                <a:gd name="T0" fmla="*/ 0 w 74"/>
                <a:gd name="T1" fmla="*/ 8 h 64"/>
                <a:gd name="T2" fmla="*/ 74 w 74"/>
                <a:gd name="T3" fmla="*/ 64 h 64"/>
                <a:gd name="T4" fmla="*/ 0 w 74"/>
                <a:gd name="T5" fmla="*/ 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" h="64">
                  <a:moveTo>
                    <a:pt x="0" y="8"/>
                  </a:moveTo>
                  <a:cubicBezTo>
                    <a:pt x="74" y="64"/>
                    <a:pt x="74" y="64"/>
                    <a:pt x="74" y="64"/>
                  </a:cubicBezTo>
                  <a:cubicBezTo>
                    <a:pt x="72" y="57"/>
                    <a:pt x="58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1" name="Freeform 110"/>
            <p:cNvSpPr>
              <a:spLocks/>
            </p:cNvSpPr>
            <p:nvPr/>
          </p:nvSpPr>
          <p:spPr bwMode="auto">
            <a:xfrm>
              <a:off x="9569451" y="7688263"/>
              <a:ext cx="478367" cy="425450"/>
            </a:xfrm>
            <a:custGeom>
              <a:avLst/>
              <a:gdLst>
                <a:gd name="T0" fmla="*/ 4 w 78"/>
                <a:gd name="T1" fmla="*/ 0 h 69"/>
                <a:gd name="T2" fmla="*/ 0 w 78"/>
                <a:gd name="T3" fmla="*/ 0 h 69"/>
                <a:gd name="T4" fmla="*/ 78 w 78"/>
                <a:gd name="T5" fmla="*/ 57 h 69"/>
                <a:gd name="T6" fmla="*/ 78 w 78"/>
                <a:gd name="T7" fmla="*/ 56 h 69"/>
                <a:gd name="T8" fmla="*/ 4 w 78"/>
                <a:gd name="T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69">
                  <a:moveTo>
                    <a:pt x="4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5" y="69"/>
                    <a:pt x="78" y="57"/>
                  </a:cubicBezTo>
                  <a:cubicBezTo>
                    <a:pt x="78" y="57"/>
                    <a:pt x="78" y="57"/>
                    <a:pt x="78" y="5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2" name="Freeform 111"/>
            <p:cNvSpPr>
              <a:spLocks/>
            </p:cNvSpPr>
            <p:nvPr/>
          </p:nvSpPr>
          <p:spPr bwMode="auto">
            <a:xfrm>
              <a:off x="11108267" y="7540625"/>
              <a:ext cx="486833" cy="419100"/>
            </a:xfrm>
            <a:custGeom>
              <a:avLst/>
              <a:gdLst>
                <a:gd name="T0" fmla="*/ 0 w 79"/>
                <a:gd name="T1" fmla="*/ 8 h 68"/>
                <a:gd name="T2" fmla="*/ 79 w 79"/>
                <a:gd name="T3" fmla="*/ 68 h 68"/>
                <a:gd name="T4" fmla="*/ 0 w 79"/>
                <a:gd name="T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9" h="68">
                  <a:moveTo>
                    <a:pt x="0" y="8"/>
                  </a:moveTo>
                  <a:cubicBezTo>
                    <a:pt x="79" y="68"/>
                    <a:pt x="79" y="68"/>
                    <a:pt x="79" y="68"/>
                  </a:cubicBezTo>
                  <a:cubicBezTo>
                    <a:pt x="78" y="61"/>
                    <a:pt x="62" y="0"/>
                    <a:pt x="0" y="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3" name="Freeform 112"/>
            <p:cNvSpPr>
              <a:spLocks/>
            </p:cNvSpPr>
            <p:nvPr/>
          </p:nvSpPr>
          <p:spPr bwMode="auto">
            <a:xfrm>
              <a:off x="11082867" y="7589838"/>
              <a:ext cx="518584" cy="455612"/>
            </a:xfrm>
            <a:custGeom>
              <a:avLst/>
              <a:gdLst>
                <a:gd name="T0" fmla="*/ 4 w 84"/>
                <a:gd name="T1" fmla="*/ 0 h 74"/>
                <a:gd name="T2" fmla="*/ 0 w 84"/>
                <a:gd name="T3" fmla="*/ 1 h 74"/>
                <a:gd name="T4" fmla="*/ 84 w 84"/>
                <a:gd name="T5" fmla="*/ 61 h 74"/>
                <a:gd name="T6" fmla="*/ 83 w 84"/>
                <a:gd name="T7" fmla="*/ 60 h 74"/>
                <a:gd name="T8" fmla="*/ 4 w 84"/>
                <a:gd name="T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4">
                  <a:moveTo>
                    <a:pt x="4" y="0"/>
                  </a:moveTo>
                  <a:cubicBezTo>
                    <a:pt x="3" y="0"/>
                    <a:pt x="1" y="0"/>
                    <a:pt x="0" y="1"/>
                  </a:cubicBezTo>
                  <a:cubicBezTo>
                    <a:pt x="0" y="1"/>
                    <a:pt x="16" y="74"/>
                    <a:pt x="84" y="61"/>
                  </a:cubicBezTo>
                  <a:cubicBezTo>
                    <a:pt x="84" y="61"/>
                    <a:pt x="84" y="61"/>
                    <a:pt x="83" y="6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4" name="Freeform 113"/>
            <p:cNvSpPr>
              <a:spLocks/>
            </p:cNvSpPr>
            <p:nvPr/>
          </p:nvSpPr>
          <p:spPr bwMode="auto">
            <a:xfrm>
              <a:off x="12056534" y="7700963"/>
              <a:ext cx="141817" cy="357187"/>
            </a:xfrm>
            <a:custGeom>
              <a:avLst/>
              <a:gdLst>
                <a:gd name="T0" fmla="*/ 0 w 23"/>
                <a:gd name="T1" fmla="*/ 58 h 58"/>
                <a:gd name="T2" fmla="*/ 23 w 23"/>
                <a:gd name="T3" fmla="*/ 35 h 58"/>
                <a:gd name="T4" fmla="*/ 23 w 23"/>
                <a:gd name="T5" fmla="*/ 0 h 58"/>
                <a:gd name="T6" fmla="*/ 0 w 23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8">
                  <a:moveTo>
                    <a:pt x="0" y="58"/>
                  </a:moveTo>
                  <a:cubicBezTo>
                    <a:pt x="23" y="35"/>
                    <a:pt x="23" y="35"/>
                    <a:pt x="23" y="3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" y="23"/>
                    <a:pt x="1" y="52"/>
                    <a:pt x="0" y="58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5" name="Freeform 114"/>
            <p:cNvSpPr>
              <a:spLocks/>
            </p:cNvSpPr>
            <p:nvPr/>
          </p:nvSpPr>
          <p:spPr bwMode="auto">
            <a:xfrm>
              <a:off x="12056534" y="7916863"/>
              <a:ext cx="141817" cy="147637"/>
            </a:xfrm>
            <a:custGeom>
              <a:avLst/>
              <a:gdLst>
                <a:gd name="T0" fmla="*/ 0 w 23"/>
                <a:gd name="T1" fmla="*/ 23 h 24"/>
                <a:gd name="T2" fmla="*/ 0 w 23"/>
                <a:gd name="T3" fmla="*/ 24 h 24"/>
                <a:gd name="T4" fmla="*/ 23 w 23"/>
                <a:gd name="T5" fmla="*/ 22 h 24"/>
                <a:gd name="T6" fmla="*/ 23 w 23"/>
                <a:gd name="T7" fmla="*/ 0 h 24"/>
                <a:gd name="T8" fmla="*/ 0 w 23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4">
                  <a:moveTo>
                    <a:pt x="0" y="23"/>
                  </a:moveTo>
                  <a:cubicBezTo>
                    <a:pt x="0" y="23"/>
                    <a:pt x="0" y="24"/>
                    <a:pt x="0" y="24"/>
                  </a:cubicBezTo>
                  <a:cubicBezTo>
                    <a:pt x="8" y="24"/>
                    <a:pt x="16" y="24"/>
                    <a:pt x="23" y="22"/>
                  </a:cubicBezTo>
                  <a:cubicBezTo>
                    <a:pt x="23" y="0"/>
                    <a:pt x="23" y="0"/>
                    <a:pt x="23" y="0"/>
                  </a:cubicBezTo>
                  <a:lnTo>
                    <a:pt x="0" y="23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6" name="Freeform 115"/>
            <p:cNvSpPr>
              <a:spLocks/>
            </p:cNvSpPr>
            <p:nvPr/>
          </p:nvSpPr>
          <p:spPr bwMode="auto">
            <a:xfrm>
              <a:off x="11034184" y="8051800"/>
              <a:ext cx="518583" cy="523875"/>
            </a:xfrm>
            <a:custGeom>
              <a:avLst/>
              <a:gdLst>
                <a:gd name="T0" fmla="*/ 84 w 84"/>
                <a:gd name="T1" fmla="*/ 0 h 85"/>
                <a:gd name="T2" fmla="*/ 0 w 84"/>
                <a:gd name="T3" fmla="*/ 85 h 85"/>
                <a:gd name="T4" fmla="*/ 84 w 84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4" h="85">
                  <a:moveTo>
                    <a:pt x="84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76"/>
                    <a:pt x="9" y="1"/>
                    <a:pt x="84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7" name="Freeform 116"/>
            <p:cNvSpPr>
              <a:spLocks/>
            </p:cNvSpPr>
            <p:nvPr/>
          </p:nvSpPr>
          <p:spPr bwMode="auto">
            <a:xfrm>
              <a:off x="11034184" y="8051800"/>
              <a:ext cx="548216" cy="530225"/>
            </a:xfrm>
            <a:custGeom>
              <a:avLst/>
              <a:gdLst>
                <a:gd name="T0" fmla="*/ 89 w 89"/>
                <a:gd name="T1" fmla="*/ 0 h 86"/>
                <a:gd name="T2" fmla="*/ 84 w 89"/>
                <a:gd name="T3" fmla="*/ 0 h 86"/>
                <a:gd name="T4" fmla="*/ 0 w 89"/>
                <a:gd name="T5" fmla="*/ 85 h 86"/>
                <a:gd name="T6" fmla="*/ 0 w 89"/>
                <a:gd name="T7" fmla="*/ 86 h 86"/>
                <a:gd name="T8" fmla="*/ 16 w 89"/>
                <a:gd name="T9" fmla="*/ 86 h 86"/>
                <a:gd name="T10" fmla="*/ 89 w 89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" h="86">
                  <a:moveTo>
                    <a:pt x="89" y="0"/>
                  </a:moveTo>
                  <a:cubicBezTo>
                    <a:pt x="87" y="0"/>
                    <a:pt x="86" y="0"/>
                    <a:pt x="84" y="0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83" y="78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8" name="Freeform 117"/>
            <p:cNvSpPr>
              <a:spLocks/>
            </p:cNvSpPr>
            <p:nvPr/>
          </p:nvSpPr>
          <p:spPr bwMode="auto">
            <a:xfrm>
              <a:off x="11034184" y="8582025"/>
              <a:ext cx="99483" cy="6350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0 h 1"/>
                <a:gd name="T4" fmla="*/ 16 w 16"/>
                <a:gd name="T5" fmla="*/ 0 h 1"/>
                <a:gd name="T6" fmla="*/ 0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" y="1"/>
                    <a:pt x="11" y="0"/>
                    <a:pt x="1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19" name="Freeform 118"/>
            <p:cNvSpPr>
              <a:spLocks/>
            </p:cNvSpPr>
            <p:nvPr/>
          </p:nvSpPr>
          <p:spPr bwMode="auto">
            <a:xfrm>
              <a:off x="10124018" y="7983538"/>
              <a:ext cx="522816" cy="525462"/>
            </a:xfrm>
            <a:custGeom>
              <a:avLst/>
              <a:gdLst>
                <a:gd name="T0" fmla="*/ 85 w 85"/>
                <a:gd name="T1" fmla="*/ 0 h 85"/>
                <a:gd name="T2" fmla="*/ 0 w 85"/>
                <a:gd name="T3" fmla="*/ 85 h 85"/>
                <a:gd name="T4" fmla="*/ 85 w 85"/>
                <a:gd name="T5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5" h="85">
                  <a:moveTo>
                    <a:pt x="85" y="0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1" y="76"/>
                    <a:pt x="10" y="1"/>
                    <a:pt x="85" y="0"/>
                  </a:cubicBezTo>
                  <a:close/>
                </a:path>
              </a:pathLst>
            </a:custGeom>
            <a:solidFill>
              <a:srgbClr val="2BA4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0" name="Freeform 119"/>
            <p:cNvSpPr>
              <a:spLocks/>
            </p:cNvSpPr>
            <p:nvPr/>
          </p:nvSpPr>
          <p:spPr bwMode="auto">
            <a:xfrm>
              <a:off x="10124018" y="7983538"/>
              <a:ext cx="548216" cy="561975"/>
            </a:xfrm>
            <a:custGeom>
              <a:avLst/>
              <a:gdLst>
                <a:gd name="T0" fmla="*/ 85 w 89"/>
                <a:gd name="T1" fmla="*/ 0 h 91"/>
                <a:gd name="T2" fmla="*/ 89 w 89"/>
                <a:gd name="T3" fmla="*/ 0 h 91"/>
                <a:gd name="T4" fmla="*/ 0 w 89"/>
                <a:gd name="T5" fmla="*/ 86 h 91"/>
                <a:gd name="T6" fmla="*/ 0 w 89"/>
                <a:gd name="T7" fmla="*/ 85 h 91"/>
                <a:gd name="T8" fmla="*/ 85 w 89"/>
                <a:gd name="T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9" h="91">
                  <a:moveTo>
                    <a:pt x="85" y="0"/>
                  </a:moveTo>
                  <a:cubicBezTo>
                    <a:pt x="86" y="0"/>
                    <a:pt x="88" y="0"/>
                    <a:pt x="89" y="0"/>
                  </a:cubicBezTo>
                  <a:cubicBezTo>
                    <a:pt x="89" y="0"/>
                    <a:pt x="82" y="91"/>
                    <a:pt x="0" y="86"/>
                  </a:cubicBezTo>
                  <a:cubicBezTo>
                    <a:pt x="0" y="86"/>
                    <a:pt x="0" y="86"/>
                    <a:pt x="0" y="85"/>
                  </a:cubicBezTo>
                  <a:lnTo>
                    <a:pt x="85" y="0"/>
                  </a:lnTo>
                  <a:close/>
                </a:path>
              </a:pathLst>
            </a:custGeom>
            <a:solidFill>
              <a:srgbClr val="236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1" name="Freeform 120"/>
            <p:cNvSpPr>
              <a:spLocks/>
            </p:cNvSpPr>
            <p:nvPr/>
          </p:nvSpPr>
          <p:spPr bwMode="auto">
            <a:xfrm>
              <a:off x="10392834" y="6813550"/>
              <a:ext cx="1153584" cy="1071563"/>
            </a:xfrm>
            <a:custGeom>
              <a:avLst/>
              <a:gdLst>
                <a:gd name="T0" fmla="*/ 84 w 187"/>
                <a:gd name="T1" fmla="*/ 69 h 174"/>
                <a:gd name="T2" fmla="*/ 79 w 187"/>
                <a:gd name="T3" fmla="*/ 4 h 174"/>
                <a:gd name="T4" fmla="*/ 98 w 187"/>
                <a:gd name="T5" fmla="*/ 64 h 174"/>
                <a:gd name="T6" fmla="*/ 148 w 187"/>
                <a:gd name="T7" fmla="*/ 43 h 174"/>
                <a:gd name="T8" fmla="*/ 116 w 187"/>
                <a:gd name="T9" fmla="*/ 80 h 174"/>
                <a:gd name="T10" fmla="*/ 176 w 187"/>
                <a:gd name="T11" fmla="*/ 97 h 174"/>
                <a:gd name="T12" fmla="*/ 113 w 187"/>
                <a:gd name="T13" fmla="*/ 99 h 174"/>
                <a:gd name="T14" fmla="*/ 138 w 187"/>
                <a:gd name="T15" fmla="*/ 149 h 174"/>
                <a:gd name="T16" fmla="*/ 97 w 187"/>
                <a:gd name="T17" fmla="*/ 114 h 174"/>
                <a:gd name="T18" fmla="*/ 89 w 187"/>
                <a:gd name="T19" fmla="*/ 169 h 174"/>
                <a:gd name="T20" fmla="*/ 73 w 187"/>
                <a:gd name="T21" fmla="*/ 118 h 174"/>
                <a:gd name="T22" fmla="*/ 19 w 187"/>
                <a:gd name="T23" fmla="*/ 129 h 174"/>
                <a:gd name="T24" fmla="*/ 59 w 187"/>
                <a:gd name="T25" fmla="*/ 102 h 174"/>
                <a:gd name="T26" fmla="*/ 11 w 187"/>
                <a:gd name="T27" fmla="*/ 66 h 174"/>
                <a:gd name="T28" fmla="*/ 70 w 187"/>
                <a:gd name="T29" fmla="*/ 7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7" h="174">
                  <a:moveTo>
                    <a:pt x="84" y="69"/>
                  </a:moveTo>
                  <a:cubicBezTo>
                    <a:pt x="58" y="73"/>
                    <a:pt x="50" y="9"/>
                    <a:pt x="79" y="4"/>
                  </a:cubicBezTo>
                  <a:cubicBezTo>
                    <a:pt x="110" y="0"/>
                    <a:pt x="101" y="48"/>
                    <a:pt x="98" y="64"/>
                  </a:cubicBezTo>
                  <a:cubicBezTo>
                    <a:pt x="105" y="51"/>
                    <a:pt x="138" y="14"/>
                    <a:pt x="148" y="43"/>
                  </a:cubicBezTo>
                  <a:cubicBezTo>
                    <a:pt x="155" y="62"/>
                    <a:pt x="127" y="71"/>
                    <a:pt x="116" y="80"/>
                  </a:cubicBezTo>
                  <a:cubicBezTo>
                    <a:pt x="130" y="66"/>
                    <a:pt x="187" y="73"/>
                    <a:pt x="176" y="97"/>
                  </a:cubicBezTo>
                  <a:cubicBezTo>
                    <a:pt x="168" y="118"/>
                    <a:pt x="126" y="104"/>
                    <a:pt x="113" y="99"/>
                  </a:cubicBezTo>
                  <a:cubicBezTo>
                    <a:pt x="128" y="108"/>
                    <a:pt x="170" y="133"/>
                    <a:pt x="138" y="149"/>
                  </a:cubicBezTo>
                  <a:cubicBezTo>
                    <a:pt x="112" y="163"/>
                    <a:pt x="104" y="130"/>
                    <a:pt x="97" y="114"/>
                  </a:cubicBezTo>
                  <a:cubicBezTo>
                    <a:pt x="101" y="130"/>
                    <a:pt x="113" y="164"/>
                    <a:pt x="89" y="169"/>
                  </a:cubicBezTo>
                  <a:cubicBezTo>
                    <a:pt x="66" y="174"/>
                    <a:pt x="56" y="132"/>
                    <a:pt x="73" y="118"/>
                  </a:cubicBezTo>
                  <a:cubicBezTo>
                    <a:pt x="63" y="129"/>
                    <a:pt x="29" y="149"/>
                    <a:pt x="19" y="129"/>
                  </a:cubicBezTo>
                  <a:cubicBezTo>
                    <a:pt x="7" y="107"/>
                    <a:pt x="48" y="106"/>
                    <a:pt x="59" y="102"/>
                  </a:cubicBezTo>
                  <a:cubicBezTo>
                    <a:pt x="44" y="105"/>
                    <a:pt x="0" y="87"/>
                    <a:pt x="11" y="66"/>
                  </a:cubicBezTo>
                  <a:cubicBezTo>
                    <a:pt x="21" y="45"/>
                    <a:pt x="65" y="69"/>
                    <a:pt x="70" y="7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2" name="Oval 121"/>
            <p:cNvSpPr>
              <a:spLocks noChangeArrowheads="1"/>
            </p:cNvSpPr>
            <p:nvPr/>
          </p:nvSpPr>
          <p:spPr bwMode="auto">
            <a:xfrm>
              <a:off x="10714567" y="7151688"/>
              <a:ext cx="474133" cy="474662"/>
            </a:xfrm>
            <a:prstGeom prst="ellipse">
              <a:avLst/>
            </a:prstGeom>
            <a:solidFill>
              <a:srgbClr val="440000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3" name="Oval 122"/>
            <p:cNvSpPr>
              <a:spLocks noChangeArrowheads="1"/>
            </p:cNvSpPr>
            <p:nvPr/>
          </p:nvSpPr>
          <p:spPr bwMode="auto">
            <a:xfrm>
              <a:off x="10788651" y="7275513"/>
              <a:ext cx="10583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4" name="Oval 123"/>
            <p:cNvSpPr>
              <a:spLocks noChangeArrowheads="1"/>
            </p:cNvSpPr>
            <p:nvPr/>
          </p:nvSpPr>
          <p:spPr bwMode="auto">
            <a:xfrm>
              <a:off x="10966451" y="723265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5" name="Oval 124"/>
            <p:cNvSpPr>
              <a:spLocks noChangeArrowheads="1"/>
            </p:cNvSpPr>
            <p:nvPr/>
          </p:nvSpPr>
          <p:spPr bwMode="auto">
            <a:xfrm>
              <a:off x="10930467" y="7318375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6" name="Oval 125"/>
            <p:cNvSpPr>
              <a:spLocks noChangeArrowheads="1"/>
            </p:cNvSpPr>
            <p:nvPr/>
          </p:nvSpPr>
          <p:spPr bwMode="auto">
            <a:xfrm>
              <a:off x="11108267" y="7312025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7" name="Oval 126"/>
            <p:cNvSpPr>
              <a:spLocks noChangeArrowheads="1"/>
            </p:cNvSpPr>
            <p:nvPr/>
          </p:nvSpPr>
          <p:spPr bwMode="auto">
            <a:xfrm>
              <a:off x="11057467" y="7448550"/>
              <a:ext cx="12700" cy="111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8" name="Oval 127"/>
            <p:cNvSpPr>
              <a:spLocks noChangeArrowheads="1"/>
            </p:cNvSpPr>
            <p:nvPr/>
          </p:nvSpPr>
          <p:spPr bwMode="auto">
            <a:xfrm>
              <a:off x="10811934" y="7416800"/>
              <a:ext cx="12700" cy="12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29" name="Oval 128"/>
            <p:cNvSpPr>
              <a:spLocks noChangeArrowheads="1"/>
            </p:cNvSpPr>
            <p:nvPr/>
          </p:nvSpPr>
          <p:spPr bwMode="auto">
            <a:xfrm>
              <a:off x="10972800" y="7435850"/>
              <a:ext cx="12700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0" name="Oval 129"/>
            <p:cNvSpPr>
              <a:spLocks noChangeArrowheads="1"/>
            </p:cNvSpPr>
            <p:nvPr/>
          </p:nvSpPr>
          <p:spPr bwMode="auto">
            <a:xfrm>
              <a:off x="10943167" y="7540625"/>
              <a:ext cx="16933" cy="1905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1" name="Rectangle 130"/>
            <p:cNvSpPr>
              <a:spLocks noChangeArrowheads="1"/>
            </p:cNvSpPr>
            <p:nvPr/>
          </p:nvSpPr>
          <p:spPr bwMode="auto">
            <a:xfrm>
              <a:off x="-6350" y="8175625"/>
              <a:ext cx="12204701" cy="1841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2" name="Freeform 131"/>
            <p:cNvSpPr>
              <a:spLocks/>
            </p:cNvSpPr>
            <p:nvPr/>
          </p:nvSpPr>
          <p:spPr bwMode="auto">
            <a:xfrm>
              <a:off x="281518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3" name="Freeform 132"/>
            <p:cNvSpPr>
              <a:spLocks/>
            </p:cNvSpPr>
            <p:nvPr/>
          </p:nvSpPr>
          <p:spPr bwMode="auto">
            <a:xfrm>
              <a:off x="9609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5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4" name="Freeform 133"/>
            <p:cNvSpPr>
              <a:spLocks/>
            </p:cNvSpPr>
            <p:nvPr/>
          </p:nvSpPr>
          <p:spPr bwMode="auto">
            <a:xfrm>
              <a:off x="1644651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5" name="Freeform 134"/>
            <p:cNvSpPr>
              <a:spLocks/>
            </p:cNvSpPr>
            <p:nvPr/>
          </p:nvSpPr>
          <p:spPr bwMode="auto">
            <a:xfrm>
              <a:off x="2319867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6" name="Freeform 135"/>
            <p:cNvSpPr>
              <a:spLocks/>
            </p:cNvSpPr>
            <p:nvPr/>
          </p:nvSpPr>
          <p:spPr bwMode="auto">
            <a:xfrm>
              <a:off x="2999318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7" name="Freeform 136"/>
            <p:cNvSpPr>
              <a:spLocks/>
            </p:cNvSpPr>
            <p:nvPr/>
          </p:nvSpPr>
          <p:spPr bwMode="auto">
            <a:xfrm>
              <a:off x="3680885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8" name="Freeform 137"/>
            <p:cNvSpPr>
              <a:spLocks/>
            </p:cNvSpPr>
            <p:nvPr/>
          </p:nvSpPr>
          <p:spPr bwMode="auto">
            <a:xfrm>
              <a:off x="43582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39" name="Freeform 138"/>
            <p:cNvSpPr>
              <a:spLocks/>
            </p:cNvSpPr>
            <p:nvPr/>
          </p:nvSpPr>
          <p:spPr bwMode="auto">
            <a:xfrm>
              <a:off x="50440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0" name="Freeform 139"/>
            <p:cNvSpPr>
              <a:spLocks/>
            </p:cNvSpPr>
            <p:nvPr/>
          </p:nvSpPr>
          <p:spPr bwMode="auto">
            <a:xfrm>
              <a:off x="571923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1" name="Freeform 140"/>
            <p:cNvSpPr>
              <a:spLocks/>
            </p:cNvSpPr>
            <p:nvPr/>
          </p:nvSpPr>
          <p:spPr bwMode="auto">
            <a:xfrm>
              <a:off x="63965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2" name="Freeform 141"/>
            <p:cNvSpPr>
              <a:spLocks/>
            </p:cNvSpPr>
            <p:nvPr/>
          </p:nvSpPr>
          <p:spPr bwMode="auto">
            <a:xfrm>
              <a:off x="7082367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3" name="Freeform 142"/>
            <p:cNvSpPr>
              <a:spLocks/>
            </p:cNvSpPr>
            <p:nvPr/>
          </p:nvSpPr>
          <p:spPr bwMode="auto">
            <a:xfrm>
              <a:off x="7757584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4" name="Freeform 143"/>
            <p:cNvSpPr>
              <a:spLocks/>
            </p:cNvSpPr>
            <p:nvPr/>
          </p:nvSpPr>
          <p:spPr bwMode="auto">
            <a:xfrm>
              <a:off x="8434918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5" name="Freeform 144"/>
            <p:cNvSpPr>
              <a:spLocks/>
            </p:cNvSpPr>
            <p:nvPr/>
          </p:nvSpPr>
          <p:spPr bwMode="auto">
            <a:xfrm>
              <a:off x="9118600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6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6" name="Freeform 145"/>
            <p:cNvSpPr>
              <a:spLocks/>
            </p:cNvSpPr>
            <p:nvPr/>
          </p:nvSpPr>
          <p:spPr bwMode="auto">
            <a:xfrm>
              <a:off x="9795934" y="7799388"/>
              <a:ext cx="184151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7" name="Freeform 146"/>
            <p:cNvSpPr>
              <a:spLocks/>
            </p:cNvSpPr>
            <p:nvPr/>
          </p:nvSpPr>
          <p:spPr bwMode="auto">
            <a:xfrm>
              <a:off x="10473267" y="7799388"/>
              <a:ext cx="190500" cy="782637"/>
            </a:xfrm>
            <a:custGeom>
              <a:avLst/>
              <a:gdLst>
                <a:gd name="T0" fmla="*/ 31 w 31"/>
                <a:gd name="T1" fmla="*/ 12 h 127"/>
                <a:gd name="T2" fmla="*/ 16 w 31"/>
                <a:gd name="T3" fmla="*/ 0 h 127"/>
                <a:gd name="T4" fmla="*/ 0 w 31"/>
                <a:gd name="T5" fmla="*/ 12 h 127"/>
                <a:gd name="T6" fmla="*/ 0 w 31"/>
                <a:gd name="T7" fmla="*/ 127 h 127"/>
                <a:gd name="T8" fmla="*/ 31 w 31"/>
                <a:gd name="T9" fmla="*/ 127 h 127"/>
                <a:gd name="T10" fmla="*/ 31 w 31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27">
                  <a:moveTo>
                    <a:pt x="31" y="12"/>
                  </a:moveTo>
                  <a:cubicBezTo>
                    <a:pt x="31" y="6"/>
                    <a:pt x="24" y="0"/>
                    <a:pt x="16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1" y="127"/>
                    <a:pt x="31" y="127"/>
                    <a:pt x="31" y="127"/>
                  </a:cubicBezTo>
                  <a:lnTo>
                    <a:pt x="31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8" name="Freeform 147"/>
            <p:cNvSpPr>
              <a:spLocks/>
            </p:cNvSpPr>
            <p:nvPr/>
          </p:nvSpPr>
          <p:spPr bwMode="auto">
            <a:xfrm>
              <a:off x="11156951" y="7799388"/>
              <a:ext cx="186267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3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  <p:sp>
          <p:nvSpPr>
            <p:cNvPr id="149" name="Freeform 148"/>
            <p:cNvSpPr>
              <a:spLocks/>
            </p:cNvSpPr>
            <p:nvPr/>
          </p:nvSpPr>
          <p:spPr bwMode="auto">
            <a:xfrm>
              <a:off x="11834284" y="7799388"/>
              <a:ext cx="184149" cy="782637"/>
            </a:xfrm>
            <a:custGeom>
              <a:avLst/>
              <a:gdLst>
                <a:gd name="T0" fmla="*/ 30 w 30"/>
                <a:gd name="T1" fmla="*/ 12 h 127"/>
                <a:gd name="T2" fmla="*/ 15 w 30"/>
                <a:gd name="T3" fmla="*/ 0 h 127"/>
                <a:gd name="T4" fmla="*/ 0 w 30"/>
                <a:gd name="T5" fmla="*/ 12 h 127"/>
                <a:gd name="T6" fmla="*/ 0 w 30"/>
                <a:gd name="T7" fmla="*/ 127 h 127"/>
                <a:gd name="T8" fmla="*/ 30 w 30"/>
                <a:gd name="T9" fmla="*/ 127 h 127"/>
                <a:gd name="T10" fmla="*/ 30 w 30"/>
                <a:gd name="T11" fmla="*/ 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27">
                  <a:moveTo>
                    <a:pt x="30" y="12"/>
                  </a:moveTo>
                  <a:cubicBezTo>
                    <a:pt x="30" y="6"/>
                    <a:pt x="24" y="0"/>
                    <a:pt x="15" y="0"/>
                  </a:cubicBezTo>
                  <a:cubicBezTo>
                    <a:pt x="7" y="0"/>
                    <a:pt x="0" y="6"/>
                    <a:pt x="0" y="12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30" y="127"/>
                    <a:pt x="30" y="127"/>
                    <a:pt x="30" y="127"/>
                  </a:cubicBezTo>
                  <a:lnTo>
                    <a:pt x="3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lIns="68580" tIns="34290" rIns="68580" bIns="34290"/>
            <a:lstStyle/>
            <a:p>
              <a:pPr>
                <a:defRPr/>
              </a:pPr>
              <a:endParaRPr lang="zh-CN" alt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840795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1422" y="5629683"/>
            <a:ext cx="10922987" cy="1019311"/>
          </a:xfrm>
          <a:prstGeom prst="rect">
            <a:avLst/>
          </a:prstGeom>
        </p:spPr>
      </p:pic>
      <p:pic>
        <p:nvPicPr>
          <p:cNvPr id="1026" name="Picture 2" descr="ngày khai trườ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211" y="1071154"/>
            <a:ext cx="8133125" cy="450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293"/>
            <a:ext cx="2723523" cy="1016861"/>
          </a:xfrm>
          <a:prstGeom prst="rect">
            <a:avLst/>
          </a:prstGeom>
        </p:spPr>
      </p:pic>
      <p:grpSp>
        <p:nvGrpSpPr>
          <p:cNvPr id="7" name="1"/>
          <p:cNvGrpSpPr/>
          <p:nvPr/>
        </p:nvGrpSpPr>
        <p:grpSpPr>
          <a:xfrm>
            <a:off x="331899" y="-124665"/>
            <a:ext cx="11903710" cy="6773659"/>
            <a:chOff x="341926" y="208486"/>
            <a:chExt cx="11441759" cy="5883467"/>
          </a:xfrm>
        </p:grpSpPr>
        <p:pic>
          <p:nvPicPr>
            <p:cNvPr id="8" name="13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9" name="13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0" name="13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1" name="14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2" name="137"/>
          <p:cNvPicPr>
            <a:picLocks noChangeAspect="1"/>
          </p:cNvPicPr>
          <p:nvPr/>
        </p:nvPicPr>
        <p:blipFill rotWithShape="1">
          <a:blip r:embed="rId10" cstate="screen"/>
          <a:srcRect/>
          <a:stretch>
            <a:fillRect/>
          </a:stretch>
        </p:blipFill>
        <p:spPr>
          <a:xfrm>
            <a:off x="7880020" y="1131546"/>
            <a:ext cx="2208207" cy="792549"/>
          </a:xfrm>
          <a:prstGeom prst="rect">
            <a:avLst/>
          </a:prstGeom>
        </p:spPr>
      </p:pic>
      <p:pic>
        <p:nvPicPr>
          <p:cNvPr id="13" name="13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56640" y="5110192"/>
            <a:ext cx="2316681" cy="1268078"/>
          </a:xfrm>
          <a:prstGeom prst="rect">
            <a:avLst/>
          </a:prstGeom>
        </p:spPr>
      </p:pic>
      <p:pic>
        <p:nvPicPr>
          <p:cNvPr id="14" name="1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87222" y="2132089"/>
            <a:ext cx="2523963" cy="2797451"/>
          </a:xfrm>
          <a:prstGeom prst="rect">
            <a:avLst/>
          </a:prstGeom>
        </p:spPr>
      </p:pic>
      <p:pic>
        <p:nvPicPr>
          <p:cNvPr id="15" name="1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16" name="14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57493" y="1924966"/>
            <a:ext cx="871804" cy="865707"/>
          </a:xfrm>
          <a:prstGeom prst="rect">
            <a:avLst/>
          </a:prstGeom>
        </p:spPr>
      </p:pic>
      <p:pic>
        <p:nvPicPr>
          <p:cNvPr id="17" name="14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999" y="2336104"/>
            <a:ext cx="457240" cy="481626"/>
          </a:xfrm>
          <a:prstGeom prst="rect">
            <a:avLst/>
          </a:prstGeom>
        </p:spPr>
      </p:pic>
      <p:pic>
        <p:nvPicPr>
          <p:cNvPr id="18" name="14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625246" y="2873101"/>
            <a:ext cx="1030313" cy="1394885"/>
          </a:xfrm>
          <a:prstGeom prst="rect">
            <a:avLst/>
          </a:prstGeom>
        </p:spPr>
      </p:pic>
      <p:pic>
        <p:nvPicPr>
          <p:cNvPr id="19" name="1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0" name="146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1" name="1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2" name="144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3" name="149"/>
          <p:cNvPicPr>
            <a:picLocks noChangeAspect="1"/>
          </p:cNvPicPr>
          <p:nvPr/>
        </p:nvPicPr>
        <p:blipFill rotWithShape="1">
          <a:blip r:embed="rId21" cstate="screen"/>
          <a:srcRect t="-10904" r="-11007"/>
          <a:stretch>
            <a:fillRect/>
          </a:stretch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24" name="3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16200000">
            <a:off x="6358823" y="-785517"/>
            <a:ext cx="352299" cy="5802530"/>
          </a:xfrm>
          <a:prstGeom prst="rect">
            <a:avLst/>
          </a:prstGeom>
        </p:spPr>
      </p:pic>
      <p:pic>
        <p:nvPicPr>
          <p:cNvPr id="25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26" name="4"/>
          <p:cNvPicPr>
            <a:picLocks noChangeAspect="1"/>
          </p:cNvPicPr>
          <p:nvPr/>
        </p:nvPicPr>
        <p:blipFill rotWithShape="1">
          <a:blip r:embed="rId22" cstate="email"/>
          <a:srcRect/>
          <a:stretch>
            <a:fillRect/>
          </a:stretch>
        </p:blipFill>
        <p:spPr>
          <a:xfrm rot="5400000" flipV="1">
            <a:off x="6568292" y="1511484"/>
            <a:ext cx="352299" cy="5802531"/>
          </a:xfrm>
          <a:prstGeom prst="rect">
            <a:avLst/>
          </a:prstGeom>
        </p:spPr>
      </p:pic>
      <p:pic>
        <p:nvPicPr>
          <p:cNvPr id="28" name="1"/>
          <p:cNvPicPr>
            <a:picLocks noChangeAspect="1"/>
          </p:cNvPicPr>
          <p:nvPr/>
        </p:nvPicPr>
        <p:blipFill>
          <a:blip r:embed="rId23" cstate="email"/>
          <a:stretch>
            <a:fillRect/>
          </a:stretch>
        </p:blipFill>
        <p:spPr>
          <a:xfrm flipH="1">
            <a:off x="-3843" y="-1"/>
            <a:ext cx="4355558" cy="2651501"/>
          </a:xfrm>
          <a:prstGeom prst="rect">
            <a:avLst/>
          </a:prstGeom>
        </p:spPr>
      </p:pic>
      <p:pic>
        <p:nvPicPr>
          <p:cNvPr id="29" name="图片 21981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30435" y="160049"/>
            <a:ext cx="1683373" cy="165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Rounded Rectangle 29"/>
          <p:cNvSpPr/>
          <p:nvPr/>
        </p:nvSpPr>
        <p:spPr>
          <a:xfrm>
            <a:off x="3972127" y="2665036"/>
            <a:ext cx="5669224" cy="1224772"/>
          </a:xfrm>
          <a:prstGeom prst="round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058983" y="2679350"/>
            <a:ext cx="5397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hỏi:</a:t>
            </a:r>
            <a:endParaRPr lang="en-US" sz="60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19492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8439"/>
            <a:ext cx="12192000" cy="2849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87679" y="667731"/>
            <a:ext cx="1121664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 1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4000" i="1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 sao người ta gọi là mùa nước nổi mà không gọi là mùa nước lũ</a:t>
            </a:r>
            <a:r>
              <a:rPr lang="en-US" sz="4000">
                <a:solidFill>
                  <a:srgbClr val="181717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4000"/>
          </a:p>
        </p:txBody>
      </p:sp>
      <p:sp>
        <p:nvSpPr>
          <p:cNvPr id="7" name="Rectangle 6"/>
          <p:cNvSpPr/>
          <p:nvPr/>
        </p:nvSpPr>
        <p:spPr>
          <a:xfrm>
            <a:off x="487679" y="2338085"/>
            <a:ext cx="114648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 ta gọi là mùa nước nổi mà không gọi là mùa nước lũ vì nước lên hiền hoà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72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314</Words>
  <Application>Microsoft Office PowerPoint</Application>
  <PresentationFormat>Widescreen</PresentationFormat>
  <Paragraphs>35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等线</vt:lpstr>
      <vt:lpstr>Arial</vt:lpstr>
      <vt:lpstr>Calibri</vt:lpstr>
      <vt:lpstr>Calibri Light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84</cp:revision>
  <dcterms:created xsi:type="dcterms:W3CDTF">2021-04-06T13:29:12Z</dcterms:created>
  <dcterms:modified xsi:type="dcterms:W3CDTF">2026-02-05T03:24:42Z</dcterms:modified>
</cp:coreProperties>
</file>