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338" r:id="rId2"/>
    <p:sldId id="256" r:id="rId3"/>
    <p:sldId id="292" r:id="rId4"/>
    <p:sldId id="257" r:id="rId5"/>
    <p:sldId id="258" r:id="rId6"/>
    <p:sldId id="259" r:id="rId7"/>
    <p:sldId id="293" r:id="rId8"/>
    <p:sldId id="301" r:id="rId9"/>
    <p:sldId id="302" r:id="rId10"/>
    <p:sldId id="303" r:id="rId11"/>
    <p:sldId id="304" r:id="rId12"/>
    <p:sldId id="305" r:id="rId13"/>
    <p:sldId id="306" r:id="rId14"/>
    <p:sldId id="308" r:id="rId15"/>
    <p:sldId id="307" r:id="rId16"/>
    <p:sldId id="309" r:id="rId17"/>
    <p:sldId id="310" r:id="rId18"/>
    <p:sldId id="311" r:id="rId19"/>
    <p:sldId id="313" r:id="rId20"/>
    <p:sldId id="314" r:id="rId21"/>
    <p:sldId id="312" r:id="rId22"/>
    <p:sldId id="316" r:id="rId23"/>
    <p:sldId id="318" r:id="rId24"/>
    <p:sldId id="321" r:id="rId25"/>
    <p:sldId id="320" r:id="rId26"/>
    <p:sldId id="319" r:id="rId27"/>
    <p:sldId id="317" r:id="rId28"/>
    <p:sldId id="322" r:id="rId29"/>
    <p:sldId id="324" r:id="rId30"/>
    <p:sldId id="325" r:id="rId31"/>
    <p:sldId id="326" r:id="rId32"/>
    <p:sldId id="329" r:id="rId33"/>
    <p:sldId id="330" r:id="rId34"/>
    <p:sldId id="332" r:id="rId35"/>
    <p:sldId id="331" r:id="rId36"/>
    <p:sldId id="333" r:id="rId37"/>
    <p:sldId id="334" r:id="rId38"/>
    <p:sldId id="335" r:id="rId39"/>
    <p:sldId id="336" r:id="rId40"/>
    <p:sldId id="337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Roboto Black" panose="020B0604020202020204" charset="0"/>
      <p:bold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hGgZoiZf3pKRnphj8x7B/lFKr36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>
      <p:ext uri="{19B8F6BF-5375-455C-9EA6-DF929625EA0E}">
        <p15:presenceInfo xmlns:p15="http://schemas.microsoft.com/office/powerpoint/2012/main" userId="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89381" autoAdjust="0"/>
  </p:normalViewPr>
  <p:slideViewPr>
    <p:cSldViewPr snapToGrid="0">
      <p:cViewPr varScale="1">
        <p:scale>
          <a:sx n="102" d="100"/>
          <a:sy n="102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12T23:21:31.830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5512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471686D8-FD9D-2F1E-A588-DF2923211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048C7417-5318-F0B1-72C7-82A5401A04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E5055D74-4C8E-66A7-64F9-F34E3F2D74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số</a:t>
            </a:r>
            <a:endParaRPr dirty="0"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A45E2CA7-4A53-F617-4027-AE20461F27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110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1EE3BEB3-E4B1-4276-D06A-F8FCD492A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A47E5C1C-AA5B-E913-E316-62F80EB2FD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6B86E81C-9016-EE93-D77A-B9BAF9931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8FCC77C3-587A-3751-4880-ACB5AC918AA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839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A5200BBB-F569-8094-8A46-E1116084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0C30A881-CBB3-360A-C029-B699A7E683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8B670FE0-B66D-D5AE-D0EC-A65CBCBF81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34F1B9DA-1E6C-79A3-5EDB-9DC4F37688B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321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707C3F6E-1C80-F4EA-A11D-03661C17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675A3EE2-32D1-3D4D-EEC2-D479585FE6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B2C0A185-31B0-3CA0-551F-869C62AA45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D01EA158-4E5F-D420-7095-46657F593B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923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085981C7-1E3C-2D8C-EC34-AFA25441E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3A68AEF2-04FE-371D-5037-1329E82981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4D36FF61-6238-8EAE-B60E-9DD8A35F06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96842204-20D2-2494-5DF7-13EA183AF58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4739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B01144CA-5FAE-E64A-E284-B19A3499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73B65355-B06E-D00F-C250-4569E2B628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778651E9-783B-0B69-B933-6CFFD901DC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3F194CAF-2C8B-4616-4538-3E6D336D60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2653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0F8283DE-0530-6926-BDAB-F0E98968B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619E9108-4C1B-AEEE-E118-D1545752E1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2EF5441B-75A2-486B-885C-CE4074154F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E2EF7E47-37B9-14C0-CA1B-23AF9C169E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311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6C849694-E8E6-5314-AB49-5B7DD772B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12B0CB24-284B-427F-9BCE-EBD874B52C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8F992965-DF28-AB33-4551-4D6870C4E3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4356D704-A93D-E825-5A5F-F737ACEB6DD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13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5423B820-B4B0-81E6-399E-35CA19FCA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68172BCC-D517-BBC0-5A10-40AF879002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C852ACAF-4E2C-0BAF-0910-8334339D7D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31D5DCC8-09CC-18FB-E30B-B67A1DCF8CD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3359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45E57514-C7D4-E17F-A23F-CFDD93275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69F4278C-763B-1BB7-9A6F-291ECA6C15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38239A43-AC11-932E-6DE2-CEB6D47C83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AC791403-7FAC-715A-E1A9-7A26C4EA5B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34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C43057A4-C711-70B8-6B80-7C0B5233D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E6D0EA82-B03A-EE66-617F-0E54933F76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68D53F07-483A-737F-98CB-CF66220302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0C1602EC-F39E-4E2F-213B-3B84A089BF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0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1F77F583-1755-04EA-2A05-BBD3BB8C6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979F9D63-916E-6F5A-BFEC-82E88F22E8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41CFE5CF-ACBE-4808-9C92-F8A0CB647B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638D0F6E-CE82-0493-208A-56A1964A82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881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E5B2FAC1-8617-AE73-B392-2E7F62463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9FAB21C2-C671-EBFE-8296-CB2FF09E3D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0A99AB68-985E-0201-6BCA-FF0DF8519E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3EB27B7D-6FFF-ABDC-2ADE-7725DA0B04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106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226E4521-843B-1A02-7DA0-A618A036A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B588B5CD-C0B5-9286-DC64-B449086840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C8B39270-A639-43C4-A340-2FCE272FD4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60184C58-E829-C68E-D630-C8D70A1FBB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654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7AA7E04D-22DD-2C6E-FE80-328BF7FDA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B663B0B7-7CC2-D3DA-460F-31C23AB90A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2580FEE8-3F58-6671-8B4F-8CBE503DAD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5E2C3E56-5440-5436-A484-667F89D62B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252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A6760957-4199-844E-32B5-95428562C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14262D99-E410-7BD7-48F3-510270A4EE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5337946A-3BBD-F039-04C1-5991F3EC4C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DFE2DC1C-B609-6875-BACA-D73479BC1E5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2654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B4761DF6-EB1E-F304-6BCF-19A201327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939EC132-27AE-71C8-D6D5-4970B4CA91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873E112F-D62B-1ECB-5D84-1A88D3E0AF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0CE787C6-4538-572B-031E-4AA4163691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3297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F8E8A49B-6012-B835-7562-79B9050FB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253A5937-EE33-8512-86F2-E970C79D1E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FE735B36-F8D9-87F6-12F5-86A7CC6C3B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62BD141A-BF15-2674-E2F2-D029D6CE00A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228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270F7B88-BB8C-0D4A-A72A-E0A95D66A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CC43D548-CF35-E1C3-61FF-A7F881256C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05DC5EB7-AFE4-9B4C-167F-43FF7109D3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38F18430-06CC-3561-7486-6332D5C64B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828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BF710F7A-BC2F-47EF-EA2A-D397028E7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E7B9E89F-2C26-3399-3B86-849217A5C9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8E6A557A-21DB-ABCB-5A3B-6A1D92E007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46907AF1-C60F-F9BA-5FEC-DA9EAD5CB0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615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7F573273-0935-A5C8-70B8-90953EE83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9BEB335C-3F79-73DF-7B2B-147C3262BE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F0DD0CF4-AC11-E027-4743-300AEC851F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C46B7075-18C2-6006-8EE6-DAD683F5D8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79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9900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AEC19838-73B5-3702-E6B5-40903D3D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0DF7ED1A-375E-D65E-C24B-D2C0029AF2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BDDD83E6-B479-B8E8-049C-57F29749D5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A523CC64-8941-D901-1A03-C3F0052EA8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00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0A9A27B1-A144-6938-F537-649595A29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1BB5BEAD-5693-E5B9-96B4-CF3811A06F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D902C320-D946-CE87-979E-6C97C0E3F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DFBE5F30-B99E-A9B0-BF2D-D1531EB5930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858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329CE3AB-30FB-0166-CF2A-6C126F6E6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B0666F09-0BDE-ECF1-1BDF-DC7665CF5D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478905BC-92F2-ED62-D97D-40A4BC3DCF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BB61F41B-65BE-885D-2E85-AEF510B750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9818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15BABF6E-C085-38B2-4D06-CC1091BF8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39133E90-5960-E741-A1AE-D4A95C5D01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0B9ABF71-C013-C861-8CDC-339201C865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49C299A1-976B-B23F-CBA4-176A94A91BD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010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29EBD041-497B-CA23-E906-AEB512F2E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B9DAAB63-0F37-65E0-6517-48C445537A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CCC7EA30-B206-C8A1-5076-F8CEDACF90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E9B584E5-12E9-7333-23CD-624C643015F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159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BE53A3F2-1026-B707-15D8-E21DE3257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51C5ACCA-D281-3E49-183A-73BAC2B8BB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ADC96380-BC91-BCF5-9613-525FA4F7DF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029A230E-CDB0-5DBA-2FD0-B1211A3383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4061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F5C983E7-85E8-3BCD-74EA-E14FD7A2C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8A5BE9AD-2C43-5CD2-D610-59B0F0CAB2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C38C3222-8DE0-671B-7C32-BC2CC8238B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3B9BE446-9973-98C6-CF61-1C10C2A215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0578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CBDDA7D8-D28C-9A2B-46A5-E8E516483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205BCFE0-6521-A96B-BC01-771011D31D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79957634-F692-466A-1B6E-F31D191503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0EB9C391-8C5B-AE9D-7766-7D0C44864D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209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509E42A2-76D5-F9E4-E08D-230F3EBBB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E6896529-F337-6416-3296-06C64F1297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3A5F3162-BB04-8391-0D18-46F686BD1E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D1B7FE01-1EFA-676D-4AD9-50326689D3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4055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CC9DBBFA-4A66-B906-708A-5146DE14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2E70CCFF-23E8-4B7E-CC01-69E0766BFB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AB5A1ED0-9704-B1C8-D043-4F161AC87A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26B9C67F-7E9F-8C2F-3AC2-E3F7FF7408B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369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Giáo viên cho HS quan sát các số trong thời gian 3 giây, sau đó gọi HS trả lời. GV bấm vào ô đáp án để đưa ra đáp án chính xác</a:t>
            </a:r>
            <a:endParaRPr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B75CD0E8-9637-8EED-7B80-B73CB4995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C836E8FB-7E71-3839-8FD2-504C28BA3E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78D6A697-D121-6CF3-1A72-1D7D3C9AD5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0D9A8528-DBF8-58B2-5B50-CA2FB4331E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029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Giáo viên cho HS quan sát các số trong thời gian 3 giây, sau đó gọi HS trả lời. GV bấm vào ô đáp án để đưa ra đáp án chính xác.</a:t>
            </a:r>
            <a:endParaRPr/>
          </a:p>
        </p:txBody>
      </p:sp>
      <p:sp>
        <p:nvSpPr>
          <p:cNvPr id="138" name="Google Shape;1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Giáo viên cho quan sát các số trong thời gian 3 giây, sau đó gọi HS trả lời. GV bấm vào ô đáp án để đưa ra đáp án chính xác</a:t>
            </a:r>
            <a:endParaRPr/>
          </a:p>
        </p:txBody>
      </p:sp>
      <p:sp>
        <p:nvSpPr>
          <p:cNvPr id="152" name="Google Shape;15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320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AB3BFA9E-982D-2F09-ED8D-CB12F16B8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EA09A856-62C7-5151-2657-89B5DD147C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C46DADFC-EAAF-3B26-DB22-B59C07CCF6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6C5515F9-61CA-E9FC-3826-73360FB045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70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>
          <a:extLst>
            <a:ext uri="{FF2B5EF4-FFF2-40B4-BE49-F238E27FC236}">
              <a16:creationId xmlns:a16="http://schemas.microsoft.com/office/drawing/2014/main" id="{DFC7D7D4-C78A-816E-BCCC-9D606B63B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:notes">
            <a:extLst>
              <a:ext uri="{FF2B5EF4-FFF2-40B4-BE49-F238E27FC236}">
                <a16:creationId xmlns:a16="http://schemas.microsoft.com/office/drawing/2014/main" id="{1DBD9A61-077C-0379-CD50-DDF6A3C9D5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0:notes">
            <a:extLst>
              <a:ext uri="{FF2B5EF4-FFF2-40B4-BE49-F238E27FC236}">
                <a16:creationId xmlns:a16="http://schemas.microsoft.com/office/drawing/2014/main" id="{838AC6E3-EC4D-A763-3A7D-1D39CD9E4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Giới thiệu bài học: thực hành làm tia số</a:t>
            </a:r>
            <a:endParaRPr/>
          </a:p>
        </p:txBody>
      </p:sp>
      <p:sp>
        <p:nvSpPr>
          <p:cNvPr id="604" name="Google Shape;604;p20:notes">
            <a:extLst>
              <a:ext uri="{FF2B5EF4-FFF2-40B4-BE49-F238E27FC236}">
                <a16:creationId xmlns:a16="http://schemas.microsoft.com/office/drawing/2014/main" id="{C8CF1526-4273-F831-65D5-FAA25AAF61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983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8E0659AD-27FA-2103-B63D-17ACE3A9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25F9B71B-EE78-B70D-BBE4-78B72A97EF6C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895844D2-171D-BCAF-B5DD-8FA27BFD824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631" y="295561"/>
            <a:ext cx="11616956" cy="6344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1B8D7-48F8-4114-9F6D-9780F07F2B50}"/>
              </a:ext>
            </a:extLst>
          </p:cNvPr>
          <p:cNvSpPr txBox="1"/>
          <p:nvPr/>
        </p:nvSpPr>
        <p:spPr>
          <a:xfrm>
            <a:off x="247886" y="2048848"/>
            <a:ext cx="11674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KÍNH CHÀO QUÝ THẦY, CÔ</a:t>
            </a:r>
          </a:p>
          <a:p>
            <a:pPr algn="ctr"/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VỀ DỰ GIỜ</a:t>
            </a:r>
            <a:endParaRPr lang="vi-V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9F21222A-A8E8-E65D-1283-FE2DF14ECC28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95AE2197-5CB1-5185-E865-350984A34107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013DFBB9-7D1A-8846-DE83-90AFD19CA6CA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8EC6FBB2-66F6-90B8-8A1F-1877AF1517E7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799797E2-89F7-8F0A-64FE-EED0082D0454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9AF50CB1-9590-76E0-EFCF-2AEA307A85CB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215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D3F42797-EC11-CAEE-C91E-D388F7A3F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CDD7EF9F-E32D-D579-471D-2CF11D550710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B2C572DE-CCA9-F823-A4B1-374DD3785E33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D1A0E718-833B-8F25-C0FA-2F449E59C5B7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06A55244-40A6-99E7-2227-F2FC3B6B2C59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0F6159FC-C2FD-9A9B-7DF8-C53705A6AADD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633884FE-DFF6-4F36-FAD9-8A729F73A785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6CD3C823-AEB8-AAC8-E1EE-ED68375C91CA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E3EFF3E6-F529-FEAD-7957-847587D514EF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493B3B71-1526-3528-92ED-764D2E33405D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0C4DBC9B-44C8-8273-1668-E05611D885CC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F88F0E53-34E4-C805-1772-F8EA341E13EB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0422B706-88E6-D617-3E73-71499153FAD0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03020BF2-FB10-1FF4-DCC8-F19ED89923FA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88;p1">
            <a:extLst>
              <a:ext uri="{FF2B5EF4-FFF2-40B4-BE49-F238E27FC236}">
                <a16:creationId xmlns:a16="http://schemas.microsoft.com/office/drawing/2014/main" id="{FF1D44B5-0E35-F14F-34FA-5C66977A12A8}"/>
              </a:ext>
            </a:extLst>
          </p:cNvPr>
          <p:cNvSpPr/>
          <p:nvPr/>
        </p:nvSpPr>
        <p:spPr>
          <a:xfrm>
            <a:off x="213631" y="346205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103;p1">
            <a:extLst>
              <a:ext uri="{FF2B5EF4-FFF2-40B4-BE49-F238E27FC236}">
                <a16:creationId xmlns:a16="http://schemas.microsoft.com/office/drawing/2014/main" id="{5EDB414C-2438-7E71-9B2D-71F7CDC02463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23" name="Google Shape;104;p1">
              <a:extLst>
                <a:ext uri="{FF2B5EF4-FFF2-40B4-BE49-F238E27FC236}">
                  <a16:creationId xmlns:a16="http://schemas.microsoft.com/office/drawing/2014/main" id="{1A8F3ABB-16DF-3530-D376-35105CC9ED23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5;p1">
              <a:extLst>
                <a:ext uri="{FF2B5EF4-FFF2-40B4-BE49-F238E27FC236}">
                  <a16:creationId xmlns:a16="http://schemas.microsoft.com/office/drawing/2014/main" id="{F8AF4B39-DC6A-F110-ADBF-9C0C2A18C0FA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06;p1">
              <a:extLst>
                <a:ext uri="{FF2B5EF4-FFF2-40B4-BE49-F238E27FC236}">
                  <a16:creationId xmlns:a16="http://schemas.microsoft.com/office/drawing/2014/main" id="{F82E938C-9426-0D3B-84D3-83641C12C5B3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7;p1">
              <a:extLst>
                <a:ext uri="{FF2B5EF4-FFF2-40B4-BE49-F238E27FC236}">
                  <a16:creationId xmlns:a16="http://schemas.microsoft.com/office/drawing/2014/main" id="{4899816D-EEB1-524C-436A-0971A66E6DCD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8;p1">
              <a:extLst>
                <a:ext uri="{FF2B5EF4-FFF2-40B4-BE49-F238E27FC236}">
                  <a16:creationId xmlns:a16="http://schemas.microsoft.com/office/drawing/2014/main" id="{74384BF4-1141-1BC4-544A-112BFBE81B4C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109;p1">
            <a:extLst>
              <a:ext uri="{FF2B5EF4-FFF2-40B4-BE49-F238E27FC236}">
                <a16:creationId xmlns:a16="http://schemas.microsoft.com/office/drawing/2014/main" id="{64EED3D0-AEFC-0DB4-26E5-796B7FE2F218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29" name="Google Shape;110;p1">
              <a:extLst>
                <a:ext uri="{FF2B5EF4-FFF2-40B4-BE49-F238E27FC236}">
                  <a16:creationId xmlns:a16="http://schemas.microsoft.com/office/drawing/2014/main" id="{27956ECB-A82A-2AAA-A157-A86B6369158B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11;p1">
              <a:extLst>
                <a:ext uri="{FF2B5EF4-FFF2-40B4-BE49-F238E27FC236}">
                  <a16:creationId xmlns:a16="http://schemas.microsoft.com/office/drawing/2014/main" id="{4D62CAD5-5877-27B0-B0EB-BCC244E14AE5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12;p1">
              <a:extLst>
                <a:ext uri="{FF2B5EF4-FFF2-40B4-BE49-F238E27FC236}">
                  <a16:creationId xmlns:a16="http://schemas.microsoft.com/office/drawing/2014/main" id="{E288A70B-5233-9454-C464-5BA94A9E3987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13;p1">
              <a:extLst>
                <a:ext uri="{FF2B5EF4-FFF2-40B4-BE49-F238E27FC236}">
                  <a16:creationId xmlns:a16="http://schemas.microsoft.com/office/drawing/2014/main" id="{9AD08CA9-2B5A-E09B-A20E-F61B43B4528C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14;p1">
              <a:extLst>
                <a:ext uri="{FF2B5EF4-FFF2-40B4-BE49-F238E27FC236}">
                  <a16:creationId xmlns:a16="http://schemas.microsoft.com/office/drawing/2014/main" id="{192DDA6C-9BB3-3F68-9C8F-A2BBE5349B0C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179;p6">
            <a:extLst>
              <a:ext uri="{FF2B5EF4-FFF2-40B4-BE49-F238E27FC236}">
                <a16:creationId xmlns:a16="http://schemas.microsoft.com/office/drawing/2014/main" id="{C6A7D662-5B78-5373-DB84-8BA277792EC9}"/>
              </a:ext>
            </a:extLst>
          </p:cNvPr>
          <p:cNvSpPr/>
          <p:nvPr/>
        </p:nvSpPr>
        <p:spPr>
          <a:xfrm flipH="1">
            <a:off x="1798438" y="2488625"/>
            <a:ext cx="3340905" cy="1152226"/>
          </a:xfrm>
          <a:prstGeom prst="wedgeRoundRectCallout">
            <a:avLst>
              <a:gd name="adj1" fmla="val 61772"/>
              <a:gd name="adj2" fmla="val 60835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80;p6">
            <a:extLst>
              <a:ext uri="{FF2B5EF4-FFF2-40B4-BE49-F238E27FC236}">
                <a16:creationId xmlns:a16="http://schemas.microsoft.com/office/drawing/2014/main" id="{21A4C68B-2047-519C-6002-3518F41487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98541" y="3503910"/>
            <a:ext cx="2008488" cy="285214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46;p6">
            <a:extLst>
              <a:ext uri="{FF2B5EF4-FFF2-40B4-BE49-F238E27FC236}">
                <a16:creationId xmlns:a16="http://schemas.microsoft.com/office/drawing/2014/main" id="{61EF9725-F9F2-1BA4-E83B-3E9884C9B78C}"/>
              </a:ext>
            </a:extLst>
          </p:cNvPr>
          <p:cNvSpPr txBox="1"/>
          <p:nvPr/>
        </p:nvSpPr>
        <p:spPr>
          <a:xfrm flipH="1">
            <a:off x="1962569" y="2649209"/>
            <a:ext cx="301264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Chúng mình cùng làm tia số nhé.</a:t>
            </a:r>
            <a:endParaRPr/>
          </a:p>
        </p:txBody>
      </p:sp>
      <p:sp>
        <p:nvSpPr>
          <p:cNvPr id="37" name="Google Shape;247;p6">
            <a:extLst>
              <a:ext uri="{FF2B5EF4-FFF2-40B4-BE49-F238E27FC236}">
                <a16:creationId xmlns:a16="http://schemas.microsoft.com/office/drawing/2014/main" id="{04C729B0-A745-E644-9DAC-B365565A5C8F}"/>
              </a:ext>
            </a:extLst>
          </p:cNvPr>
          <p:cNvSpPr txBox="1"/>
          <p:nvPr/>
        </p:nvSpPr>
        <p:spPr>
          <a:xfrm>
            <a:off x="2755742" y="678564"/>
            <a:ext cx="62407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NHIỆM VỤ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C7421149-9907-851E-2137-3FF9BA6A6BA0}"/>
              </a:ext>
            </a:extLst>
          </p:cNvPr>
          <p:cNvSpPr/>
          <p:nvPr/>
        </p:nvSpPr>
        <p:spPr>
          <a:xfrm>
            <a:off x="5303474" y="3009077"/>
            <a:ext cx="6086591" cy="2729080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DB40F1-D371-9AEB-6BED-7835E5C9D5BE}"/>
              </a:ext>
            </a:extLst>
          </p:cNvPr>
          <p:cNvSpPr txBox="1"/>
          <p:nvPr/>
        </p:nvSpPr>
        <p:spPr>
          <a:xfrm>
            <a:off x="5606970" y="3219455"/>
            <a:ext cx="54795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 số đảm bảo các yêu cầu sau: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 số có các vạch cách đều nhau, mỗi vạch ứng với một số.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Các số dưới mỗi vạch được viết theo thứ tự tăng dần, bắt đầu từ số 0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lang="en-US" sz="2400">
              <a:solidFill>
                <a:srgbClr val="002060"/>
              </a:solidFill>
              <a:ea typeface="Roboto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Đảm bảo tính thẩm mĩ.</a:t>
            </a:r>
            <a:endParaRPr 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1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868F59D7-FFB5-C187-EABA-5D799CE97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A5AEE7EB-F15A-A23D-5978-7A4BFE7ACCEA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95A61397-53F2-7CCF-6AC4-8B6286A80EBC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834FE93D-2D7B-AC89-4AD5-66C5C2E83267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ACA3CC31-398B-1CFF-1B68-A319E443E231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F17DF31D-23CF-C467-8026-E02923B8C0B8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B44853FB-964C-130A-7DBD-792F9F19F0DE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2361171F-C32D-0941-C0B3-2FDDF3BCEB26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A800CD76-98F9-9383-FB9B-2B1F74BE136E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68E011FF-88F9-D88F-4F72-9FF9154A11BE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251D896A-4F37-97CA-82F7-2DD88DC1D9C0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7617EE87-A99C-8E90-FAD8-E8EDC7CE1660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9026AAF6-1F94-E4CE-83CE-CAAC8DCD9598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3D76C03B-7FAC-539C-5B7B-CD883EF1AEB8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628EDBC3-6616-DF6F-1C24-A91699928157}"/>
              </a:ext>
            </a:extLst>
          </p:cNvPr>
          <p:cNvSpPr/>
          <p:nvPr/>
        </p:nvSpPr>
        <p:spPr>
          <a:xfrm>
            <a:off x="210241" y="312494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103;p1">
            <a:extLst>
              <a:ext uri="{FF2B5EF4-FFF2-40B4-BE49-F238E27FC236}">
                <a16:creationId xmlns:a16="http://schemas.microsoft.com/office/drawing/2014/main" id="{F9756026-1077-97B9-2314-D1450AC831B3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4" name="Google Shape;104;p1">
              <a:extLst>
                <a:ext uri="{FF2B5EF4-FFF2-40B4-BE49-F238E27FC236}">
                  <a16:creationId xmlns:a16="http://schemas.microsoft.com/office/drawing/2014/main" id="{63A71E46-FA20-AAD3-8908-8A3034089D71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5;p1">
              <a:extLst>
                <a:ext uri="{FF2B5EF4-FFF2-40B4-BE49-F238E27FC236}">
                  <a16:creationId xmlns:a16="http://schemas.microsoft.com/office/drawing/2014/main" id="{4E579FD2-6E16-8962-AD5E-727B06D5D1D6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6;p1">
              <a:extLst>
                <a:ext uri="{FF2B5EF4-FFF2-40B4-BE49-F238E27FC236}">
                  <a16:creationId xmlns:a16="http://schemas.microsoft.com/office/drawing/2014/main" id="{C09C8F37-1DBE-FFFF-6D07-7B784621C661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7;p1">
              <a:extLst>
                <a:ext uri="{FF2B5EF4-FFF2-40B4-BE49-F238E27FC236}">
                  <a16:creationId xmlns:a16="http://schemas.microsoft.com/office/drawing/2014/main" id="{49591F72-3A9E-BFBF-BAE6-C06B966DACC1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8;p1">
              <a:extLst>
                <a:ext uri="{FF2B5EF4-FFF2-40B4-BE49-F238E27FC236}">
                  <a16:creationId xmlns:a16="http://schemas.microsoft.com/office/drawing/2014/main" id="{7B6D7B75-78BE-6D3F-DF17-0D9ABBF6F326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109;p1">
            <a:extLst>
              <a:ext uri="{FF2B5EF4-FFF2-40B4-BE49-F238E27FC236}">
                <a16:creationId xmlns:a16="http://schemas.microsoft.com/office/drawing/2014/main" id="{06B29776-A281-F9A6-F70B-8BF5D7D65271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10" name="Google Shape;110;p1">
              <a:extLst>
                <a:ext uri="{FF2B5EF4-FFF2-40B4-BE49-F238E27FC236}">
                  <a16:creationId xmlns:a16="http://schemas.microsoft.com/office/drawing/2014/main" id="{346362D7-A442-D473-8300-AB1C2947DD66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1;p1">
              <a:extLst>
                <a:ext uri="{FF2B5EF4-FFF2-40B4-BE49-F238E27FC236}">
                  <a16:creationId xmlns:a16="http://schemas.microsoft.com/office/drawing/2014/main" id="{ED53DE54-0B28-7EFE-70FE-E398688BCBB8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2;p1">
              <a:extLst>
                <a:ext uri="{FF2B5EF4-FFF2-40B4-BE49-F238E27FC236}">
                  <a16:creationId xmlns:a16="http://schemas.microsoft.com/office/drawing/2014/main" id="{4E457565-22C5-3451-B3EA-1EEEE4C76B28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3;p1">
              <a:extLst>
                <a:ext uri="{FF2B5EF4-FFF2-40B4-BE49-F238E27FC236}">
                  <a16:creationId xmlns:a16="http://schemas.microsoft.com/office/drawing/2014/main" id="{DA3389C1-28A9-C38B-E7B4-C9F52D8D2623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4;p1">
              <a:extLst>
                <a:ext uri="{FF2B5EF4-FFF2-40B4-BE49-F238E27FC236}">
                  <a16:creationId xmlns:a16="http://schemas.microsoft.com/office/drawing/2014/main" id="{57E3E3EA-AAB5-FA90-31E5-5658C51DE6BC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256;p7">
            <a:extLst>
              <a:ext uri="{FF2B5EF4-FFF2-40B4-BE49-F238E27FC236}">
                <a16:creationId xmlns:a16="http://schemas.microsoft.com/office/drawing/2014/main" id="{9D67A813-597D-7107-596F-55F94C556C92}"/>
              </a:ext>
            </a:extLst>
          </p:cNvPr>
          <p:cNvSpPr/>
          <p:nvPr/>
        </p:nvSpPr>
        <p:spPr>
          <a:xfrm>
            <a:off x="6832315" y="4591626"/>
            <a:ext cx="3340905" cy="1521498"/>
          </a:xfrm>
          <a:prstGeom prst="wedgeRoundRectCallout">
            <a:avLst>
              <a:gd name="adj1" fmla="val 76653"/>
              <a:gd name="adj2" fmla="val -7322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257;p7">
            <a:extLst>
              <a:ext uri="{FF2B5EF4-FFF2-40B4-BE49-F238E27FC236}">
                <a16:creationId xmlns:a16="http://schemas.microsoft.com/office/drawing/2014/main" id="{F2852DE7-C046-FCB5-CD3C-A2258304D5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3413" y="3165552"/>
            <a:ext cx="2008488" cy="2852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258;p7">
            <a:extLst>
              <a:ext uri="{FF2B5EF4-FFF2-40B4-BE49-F238E27FC236}">
                <a16:creationId xmlns:a16="http://schemas.microsoft.com/office/drawing/2014/main" id="{BA3EDEDC-18A7-7FDC-E1E2-7E2476DF5640}"/>
              </a:ext>
            </a:extLst>
          </p:cNvPr>
          <p:cNvCxnSpPr/>
          <p:nvPr/>
        </p:nvCxnSpPr>
        <p:spPr>
          <a:xfrm rot="10800000" flipH="1">
            <a:off x="550405" y="2854592"/>
            <a:ext cx="10581590" cy="42457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" name="Google Shape;259;p7">
            <a:extLst>
              <a:ext uri="{FF2B5EF4-FFF2-40B4-BE49-F238E27FC236}">
                <a16:creationId xmlns:a16="http://schemas.microsoft.com/office/drawing/2014/main" id="{BC144115-3453-5AF9-1D79-8AB66CE35259}"/>
              </a:ext>
            </a:extLst>
          </p:cNvPr>
          <p:cNvCxnSpPr/>
          <p:nvPr/>
        </p:nvCxnSpPr>
        <p:spPr>
          <a:xfrm>
            <a:off x="121828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260;p7">
            <a:extLst>
              <a:ext uri="{FF2B5EF4-FFF2-40B4-BE49-F238E27FC236}">
                <a16:creationId xmlns:a16="http://schemas.microsoft.com/office/drawing/2014/main" id="{36B0C5B4-B991-702C-4D97-80A6C5E0BDFC}"/>
              </a:ext>
            </a:extLst>
          </p:cNvPr>
          <p:cNvCxnSpPr/>
          <p:nvPr/>
        </p:nvCxnSpPr>
        <p:spPr>
          <a:xfrm>
            <a:off x="188615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61;p7">
            <a:extLst>
              <a:ext uri="{FF2B5EF4-FFF2-40B4-BE49-F238E27FC236}">
                <a16:creationId xmlns:a16="http://schemas.microsoft.com/office/drawing/2014/main" id="{99C1BE63-DA96-E422-1069-7C505CA1B40A}"/>
              </a:ext>
            </a:extLst>
          </p:cNvPr>
          <p:cNvCxnSpPr/>
          <p:nvPr/>
        </p:nvCxnSpPr>
        <p:spPr>
          <a:xfrm>
            <a:off x="255403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262;p7">
            <a:extLst>
              <a:ext uri="{FF2B5EF4-FFF2-40B4-BE49-F238E27FC236}">
                <a16:creationId xmlns:a16="http://schemas.microsoft.com/office/drawing/2014/main" id="{D698175C-A05D-28F3-6BB8-FC7A65FB38A7}"/>
              </a:ext>
            </a:extLst>
          </p:cNvPr>
          <p:cNvCxnSpPr/>
          <p:nvPr/>
        </p:nvCxnSpPr>
        <p:spPr>
          <a:xfrm>
            <a:off x="322191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63;p7">
            <a:extLst>
              <a:ext uri="{FF2B5EF4-FFF2-40B4-BE49-F238E27FC236}">
                <a16:creationId xmlns:a16="http://schemas.microsoft.com/office/drawing/2014/main" id="{5D206520-E753-CD27-0F7E-8B987F29D3D7}"/>
              </a:ext>
            </a:extLst>
          </p:cNvPr>
          <p:cNvCxnSpPr/>
          <p:nvPr/>
        </p:nvCxnSpPr>
        <p:spPr>
          <a:xfrm>
            <a:off x="3889790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64;p7">
            <a:extLst>
              <a:ext uri="{FF2B5EF4-FFF2-40B4-BE49-F238E27FC236}">
                <a16:creationId xmlns:a16="http://schemas.microsoft.com/office/drawing/2014/main" id="{F872BA51-E42F-8FB4-E938-ADD9E510B051}"/>
              </a:ext>
            </a:extLst>
          </p:cNvPr>
          <p:cNvCxnSpPr/>
          <p:nvPr/>
        </p:nvCxnSpPr>
        <p:spPr>
          <a:xfrm>
            <a:off x="4557667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65;p7">
            <a:extLst>
              <a:ext uri="{FF2B5EF4-FFF2-40B4-BE49-F238E27FC236}">
                <a16:creationId xmlns:a16="http://schemas.microsoft.com/office/drawing/2014/main" id="{0F17B1B2-0664-513E-963F-5E2C8F0CFE18}"/>
              </a:ext>
            </a:extLst>
          </p:cNvPr>
          <p:cNvCxnSpPr/>
          <p:nvPr/>
        </p:nvCxnSpPr>
        <p:spPr>
          <a:xfrm>
            <a:off x="522554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66;p7">
            <a:extLst>
              <a:ext uri="{FF2B5EF4-FFF2-40B4-BE49-F238E27FC236}">
                <a16:creationId xmlns:a16="http://schemas.microsoft.com/office/drawing/2014/main" id="{06061EF2-543A-0B3E-746B-480DB23D8F6F}"/>
              </a:ext>
            </a:extLst>
          </p:cNvPr>
          <p:cNvCxnSpPr/>
          <p:nvPr/>
        </p:nvCxnSpPr>
        <p:spPr>
          <a:xfrm>
            <a:off x="5893421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7;p7">
            <a:extLst>
              <a:ext uri="{FF2B5EF4-FFF2-40B4-BE49-F238E27FC236}">
                <a16:creationId xmlns:a16="http://schemas.microsoft.com/office/drawing/2014/main" id="{E58FEE4E-1DFE-3F4D-E40B-5DE05E9C0D59}"/>
              </a:ext>
            </a:extLst>
          </p:cNvPr>
          <p:cNvCxnSpPr/>
          <p:nvPr/>
        </p:nvCxnSpPr>
        <p:spPr>
          <a:xfrm>
            <a:off x="789705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68;p7">
            <a:extLst>
              <a:ext uri="{FF2B5EF4-FFF2-40B4-BE49-F238E27FC236}">
                <a16:creationId xmlns:a16="http://schemas.microsoft.com/office/drawing/2014/main" id="{220ADE2A-1DE9-470C-7FBD-04417706D6EA}"/>
              </a:ext>
            </a:extLst>
          </p:cNvPr>
          <p:cNvCxnSpPr/>
          <p:nvPr/>
        </p:nvCxnSpPr>
        <p:spPr>
          <a:xfrm>
            <a:off x="856492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69;p7">
            <a:extLst>
              <a:ext uri="{FF2B5EF4-FFF2-40B4-BE49-F238E27FC236}">
                <a16:creationId xmlns:a16="http://schemas.microsoft.com/office/drawing/2014/main" id="{FE6DB079-7450-91E1-E0C8-C8D595E6B2D3}"/>
              </a:ext>
            </a:extLst>
          </p:cNvPr>
          <p:cNvCxnSpPr/>
          <p:nvPr/>
        </p:nvCxnSpPr>
        <p:spPr>
          <a:xfrm>
            <a:off x="990068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70;p7">
            <a:extLst>
              <a:ext uri="{FF2B5EF4-FFF2-40B4-BE49-F238E27FC236}">
                <a16:creationId xmlns:a16="http://schemas.microsoft.com/office/drawing/2014/main" id="{452CBEA6-84C2-243F-F6C4-A2AF9B438F8F}"/>
              </a:ext>
            </a:extLst>
          </p:cNvPr>
          <p:cNvCxnSpPr/>
          <p:nvPr/>
        </p:nvCxnSpPr>
        <p:spPr>
          <a:xfrm>
            <a:off x="1056855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271;p7">
            <a:extLst>
              <a:ext uri="{FF2B5EF4-FFF2-40B4-BE49-F238E27FC236}">
                <a16:creationId xmlns:a16="http://schemas.microsoft.com/office/drawing/2014/main" id="{4437EA86-85F3-4C6A-847F-D91F9B7DDDED}"/>
              </a:ext>
            </a:extLst>
          </p:cNvPr>
          <p:cNvCxnSpPr/>
          <p:nvPr/>
        </p:nvCxnSpPr>
        <p:spPr>
          <a:xfrm>
            <a:off x="923280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272;p7">
            <a:extLst>
              <a:ext uri="{FF2B5EF4-FFF2-40B4-BE49-F238E27FC236}">
                <a16:creationId xmlns:a16="http://schemas.microsoft.com/office/drawing/2014/main" id="{8B10DFAA-B855-A975-F8D4-044972E7F512}"/>
              </a:ext>
            </a:extLst>
          </p:cNvPr>
          <p:cNvCxnSpPr/>
          <p:nvPr/>
        </p:nvCxnSpPr>
        <p:spPr>
          <a:xfrm>
            <a:off x="6561298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273;p7">
            <a:extLst>
              <a:ext uri="{FF2B5EF4-FFF2-40B4-BE49-F238E27FC236}">
                <a16:creationId xmlns:a16="http://schemas.microsoft.com/office/drawing/2014/main" id="{09C93C26-607E-C973-6F7F-6FCB12E68A78}"/>
              </a:ext>
            </a:extLst>
          </p:cNvPr>
          <p:cNvCxnSpPr/>
          <p:nvPr/>
        </p:nvCxnSpPr>
        <p:spPr>
          <a:xfrm>
            <a:off x="722917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274;p7">
            <a:extLst>
              <a:ext uri="{FF2B5EF4-FFF2-40B4-BE49-F238E27FC236}">
                <a16:creationId xmlns:a16="http://schemas.microsoft.com/office/drawing/2014/main" id="{BFEE70FD-ED24-1D81-1F04-076FE75AEE9F}"/>
              </a:ext>
            </a:extLst>
          </p:cNvPr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/>
          </a:p>
        </p:txBody>
      </p:sp>
      <p:sp>
        <p:nvSpPr>
          <p:cNvPr id="34" name="Google Shape;275;p7">
            <a:extLst>
              <a:ext uri="{FF2B5EF4-FFF2-40B4-BE49-F238E27FC236}">
                <a16:creationId xmlns:a16="http://schemas.microsoft.com/office/drawing/2014/main" id="{66F0D362-B006-2283-2D51-FE6B11E404F3}"/>
              </a:ext>
            </a:extLst>
          </p:cNvPr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/>
          </a:p>
        </p:txBody>
      </p:sp>
      <p:sp>
        <p:nvSpPr>
          <p:cNvPr id="35" name="Google Shape;276;p7">
            <a:extLst>
              <a:ext uri="{FF2B5EF4-FFF2-40B4-BE49-F238E27FC236}">
                <a16:creationId xmlns:a16="http://schemas.microsoft.com/office/drawing/2014/main" id="{AA412BF5-A525-098E-92F9-983FAAC8B67C}"/>
              </a:ext>
            </a:extLst>
          </p:cNvPr>
          <p:cNvSpPr txBox="1"/>
          <p:nvPr/>
        </p:nvSpPr>
        <p:spPr>
          <a:xfrm>
            <a:off x="2333047" y="3176420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3</a:t>
            </a:r>
            <a:endParaRPr/>
          </a:p>
        </p:txBody>
      </p:sp>
      <p:sp>
        <p:nvSpPr>
          <p:cNvPr id="36" name="Google Shape;277;p7">
            <a:extLst>
              <a:ext uri="{FF2B5EF4-FFF2-40B4-BE49-F238E27FC236}">
                <a16:creationId xmlns:a16="http://schemas.microsoft.com/office/drawing/2014/main" id="{EBAD1F79-E971-69D9-440D-4EF22AB1BF6A}"/>
              </a:ext>
            </a:extLst>
          </p:cNvPr>
          <p:cNvSpPr txBox="1"/>
          <p:nvPr/>
        </p:nvSpPr>
        <p:spPr>
          <a:xfrm>
            <a:off x="2985009" y="318832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4</a:t>
            </a:r>
            <a:endParaRPr/>
          </a:p>
        </p:txBody>
      </p:sp>
      <p:sp>
        <p:nvSpPr>
          <p:cNvPr id="37" name="Google Shape;278;p7">
            <a:extLst>
              <a:ext uri="{FF2B5EF4-FFF2-40B4-BE49-F238E27FC236}">
                <a16:creationId xmlns:a16="http://schemas.microsoft.com/office/drawing/2014/main" id="{A1EAC570-6A63-11D2-24D9-9F2FD0B66499}"/>
              </a:ext>
            </a:extLst>
          </p:cNvPr>
          <p:cNvSpPr txBox="1"/>
          <p:nvPr/>
        </p:nvSpPr>
        <p:spPr>
          <a:xfrm>
            <a:off x="3668272" y="3177272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endParaRPr/>
          </a:p>
        </p:txBody>
      </p:sp>
      <p:sp>
        <p:nvSpPr>
          <p:cNvPr id="38" name="Google Shape;279;p7">
            <a:extLst>
              <a:ext uri="{FF2B5EF4-FFF2-40B4-BE49-F238E27FC236}">
                <a16:creationId xmlns:a16="http://schemas.microsoft.com/office/drawing/2014/main" id="{7F669C5E-D6D7-9EFF-24EE-AA030533D8CE}"/>
              </a:ext>
            </a:extLst>
          </p:cNvPr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/>
          </a:p>
        </p:txBody>
      </p:sp>
      <p:sp>
        <p:nvSpPr>
          <p:cNvPr id="39" name="Google Shape;280;p7">
            <a:extLst>
              <a:ext uri="{FF2B5EF4-FFF2-40B4-BE49-F238E27FC236}">
                <a16:creationId xmlns:a16="http://schemas.microsoft.com/office/drawing/2014/main" id="{539D7090-DEF1-6750-D483-D5FA190D2955}"/>
              </a:ext>
            </a:extLst>
          </p:cNvPr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endParaRPr/>
          </a:p>
        </p:txBody>
      </p:sp>
      <p:sp>
        <p:nvSpPr>
          <p:cNvPr id="40" name="Google Shape;281;p7">
            <a:extLst>
              <a:ext uri="{FF2B5EF4-FFF2-40B4-BE49-F238E27FC236}">
                <a16:creationId xmlns:a16="http://schemas.microsoft.com/office/drawing/2014/main" id="{C54161F7-8696-4898-666C-F51917F4F8F2}"/>
              </a:ext>
            </a:extLst>
          </p:cNvPr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8</a:t>
            </a:r>
            <a:endParaRPr/>
          </a:p>
        </p:txBody>
      </p:sp>
      <p:sp>
        <p:nvSpPr>
          <p:cNvPr id="41" name="Google Shape;282;p7">
            <a:extLst>
              <a:ext uri="{FF2B5EF4-FFF2-40B4-BE49-F238E27FC236}">
                <a16:creationId xmlns:a16="http://schemas.microsoft.com/office/drawing/2014/main" id="{F14CE215-D973-F452-BEA4-238E8B709D7C}"/>
              </a:ext>
            </a:extLst>
          </p:cNvPr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9</a:t>
            </a:r>
            <a:endParaRPr/>
          </a:p>
        </p:txBody>
      </p:sp>
      <p:sp>
        <p:nvSpPr>
          <p:cNvPr id="42" name="Google Shape;283;p7">
            <a:extLst>
              <a:ext uri="{FF2B5EF4-FFF2-40B4-BE49-F238E27FC236}">
                <a16:creationId xmlns:a16="http://schemas.microsoft.com/office/drawing/2014/main" id="{C0A08A09-0976-1DEB-64F5-7A4F232D74AF}"/>
              </a:ext>
            </a:extLst>
          </p:cNvPr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10</a:t>
            </a:r>
            <a:endParaRPr/>
          </a:p>
        </p:txBody>
      </p:sp>
      <p:sp>
        <p:nvSpPr>
          <p:cNvPr id="43" name="Google Shape;284;p7">
            <a:extLst>
              <a:ext uri="{FF2B5EF4-FFF2-40B4-BE49-F238E27FC236}">
                <a16:creationId xmlns:a16="http://schemas.microsoft.com/office/drawing/2014/main" id="{4B6D3545-1D4E-4755-9B06-3FAD2790E39C}"/>
              </a:ext>
            </a:extLst>
          </p:cNvPr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11</a:t>
            </a:r>
            <a:endParaRPr/>
          </a:p>
        </p:txBody>
      </p:sp>
      <p:sp>
        <p:nvSpPr>
          <p:cNvPr id="44" name="Google Shape;285;p7">
            <a:extLst>
              <a:ext uri="{FF2B5EF4-FFF2-40B4-BE49-F238E27FC236}">
                <a16:creationId xmlns:a16="http://schemas.microsoft.com/office/drawing/2014/main" id="{BB55C231-14C1-626A-D961-5A9D2FBE5515}"/>
              </a:ext>
            </a:extLst>
          </p:cNvPr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12</a:t>
            </a:r>
            <a:endParaRPr/>
          </a:p>
        </p:txBody>
      </p:sp>
      <p:sp>
        <p:nvSpPr>
          <p:cNvPr id="45" name="Google Shape;286;p7">
            <a:extLst>
              <a:ext uri="{FF2B5EF4-FFF2-40B4-BE49-F238E27FC236}">
                <a16:creationId xmlns:a16="http://schemas.microsoft.com/office/drawing/2014/main" id="{7D0190D3-0094-CA12-F458-00A27C48FB5F}"/>
              </a:ext>
            </a:extLst>
          </p:cNvPr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13</a:t>
            </a:r>
            <a:endParaRPr/>
          </a:p>
        </p:txBody>
      </p:sp>
      <p:sp>
        <p:nvSpPr>
          <p:cNvPr id="46" name="Google Shape;287;p7">
            <a:extLst>
              <a:ext uri="{FF2B5EF4-FFF2-40B4-BE49-F238E27FC236}">
                <a16:creationId xmlns:a16="http://schemas.microsoft.com/office/drawing/2014/main" id="{8B5CE4CA-75A7-DF2D-EBE0-DBE382E24DBF}"/>
              </a:ext>
            </a:extLst>
          </p:cNvPr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14</a:t>
            </a:r>
            <a:endParaRPr/>
          </a:p>
        </p:txBody>
      </p:sp>
      <p:sp>
        <p:nvSpPr>
          <p:cNvPr id="47" name="Google Shape;288;p7">
            <a:extLst>
              <a:ext uri="{FF2B5EF4-FFF2-40B4-BE49-F238E27FC236}">
                <a16:creationId xmlns:a16="http://schemas.microsoft.com/office/drawing/2014/main" id="{E80DC38E-29DF-1ABA-2952-6DC96CA1B0F9}"/>
              </a:ext>
            </a:extLst>
          </p:cNvPr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15</a:t>
            </a:r>
            <a:endParaRPr/>
          </a:p>
        </p:txBody>
      </p:sp>
      <p:cxnSp>
        <p:nvCxnSpPr>
          <p:cNvPr id="48" name="Google Shape;289;p7">
            <a:extLst>
              <a:ext uri="{FF2B5EF4-FFF2-40B4-BE49-F238E27FC236}">
                <a16:creationId xmlns:a16="http://schemas.microsoft.com/office/drawing/2014/main" id="{0E4FF981-A7FB-B7BF-54B4-04085981D211}"/>
              </a:ext>
            </a:extLst>
          </p:cNvPr>
          <p:cNvCxnSpPr/>
          <p:nvPr/>
        </p:nvCxnSpPr>
        <p:spPr>
          <a:xfrm>
            <a:off x="55040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290;p7">
            <a:extLst>
              <a:ext uri="{FF2B5EF4-FFF2-40B4-BE49-F238E27FC236}">
                <a16:creationId xmlns:a16="http://schemas.microsoft.com/office/drawing/2014/main" id="{4E152B56-F54F-0C16-665E-20BD22176568}"/>
              </a:ext>
            </a:extLst>
          </p:cNvPr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endParaRPr/>
          </a:p>
        </p:txBody>
      </p:sp>
      <p:sp>
        <p:nvSpPr>
          <p:cNvPr id="50" name="Google Shape;291;p7">
            <a:extLst>
              <a:ext uri="{FF2B5EF4-FFF2-40B4-BE49-F238E27FC236}">
                <a16:creationId xmlns:a16="http://schemas.microsoft.com/office/drawing/2014/main" id="{E5F4DF9D-3D2D-4CFA-1701-FF89B648AFAD}"/>
              </a:ext>
            </a:extLst>
          </p:cNvPr>
          <p:cNvSpPr txBox="1"/>
          <p:nvPr/>
        </p:nvSpPr>
        <p:spPr>
          <a:xfrm>
            <a:off x="6996446" y="4868911"/>
            <a:ext cx="30126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Các em thân mến, đây chính là tia số!</a:t>
            </a:r>
            <a:endParaRPr/>
          </a:p>
        </p:txBody>
      </p:sp>
      <p:sp>
        <p:nvSpPr>
          <p:cNvPr id="51" name="Google Shape;292;p7">
            <a:extLst>
              <a:ext uri="{FF2B5EF4-FFF2-40B4-BE49-F238E27FC236}">
                <a16:creationId xmlns:a16="http://schemas.microsoft.com/office/drawing/2014/main" id="{12E54603-B76C-F3B4-08FE-46D6516A9679}"/>
              </a:ext>
            </a:extLst>
          </p:cNvPr>
          <p:cNvSpPr txBox="1"/>
          <p:nvPr/>
        </p:nvSpPr>
        <p:spPr>
          <a:xfrm>
            <a:off x="4339169" y="728528"/>
            <a:ext cx="29053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 SỐ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917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7C33D32C-7921-80EE-7F2C-3184D392C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0A45C851-2B41-C01F-F804-2381106F9F75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B74CC3DD-703C-7483-B46F-F86560A4E782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6B0DEAF9-FAF1-BF81-1A11-09E679C9E1F0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DE9D34DF-DCE8-4890-4622-CD2DBF0B12F4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365D0B87-4818-FC72-B317-CCA23DFA0E6B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EC99CC2C-8302-093D-C8BC-15B6F5AECF5A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2A83EBCD-E5A5-81DD-48DF-2BA7B6F64E7E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A513CC0E-F50B-AF86-F4D7-1BE2C9FC388E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E7A3B7BB-6023-D866-2B1D-BF6A79B6445E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FE5959C1-651E-0248-5BBA-FD3B966D6041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84AA13D9-55B4-750C-C9A8-B7209DBC1096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6D8D5C86-F086-86C1-039A-5A6F077B051F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3D7B7986-983F-BAA7-67B5-871629997CFC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1D5AE839-B69D-47CC-FB65-93F85316CC8B}"/>
              </a:ext>
            </a:extLst>
          </p:cNvPr>
          <p:cNvSpPr/>
          <p:nvPr/>
        </p:nvSpPr>
        <p:spPr>
          <a:xfrm>
            <a:off x="230984" y="315449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103;p1">
            <a:extLst>
              <a:ext uri="{FF2B5EF4-FFF2-40B4-BE49-F238E27FC236}">
                <a16:creationId xmlns:a16="http://schemas.microsoft.com/office/drawing/2014/main" id="{AD05ECDD-0355-86A7-8C27-41E937203ACF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4" name="Google Shape;104;p1">
              <a:extLst>
                <a:ext uri="{FF2B5EF4-FFF2-40B4-BE49-F238E27FC236}">
                  <a16:creationId xmlns:a16="http://schemas.microsoft.com/office/drawing/2014/main" id="{DB8F16B1-D1C3-DFCD-A7C0-6CB1D84EE186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5;p1">
              <a:extLst>
                <a:ext uri="{FF2B5EF4-FFF2-40B4-BE49-F238E27FC236}">
                  <a16:creationId xmlns:a16="http://schemas.microsoft.com/office/drawing/2014/main" id="{EDC2A6A9-9E51-4F9A-2191-2F650F13221A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6;p1">
              <a:extLst>
                <a:ext uri="{FF2B5EF4-FFF2-40B4-BE49-F238E27FC236}">
                  <a16:creationId xmlns:a16="http://schemas.microsoft.com/office/drawing/2014/main" id="{87271BDE-0F9F-890B-9A47-FE466614D67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7;p1">
              <a:extLst>
                <a:ext uri="{FF2B5EF4-FFF2-40B4-BE49-F238E27FC236}">
                  <a16:creationId xmlns:a16="http://schemas.microsoft.com/office/drawing/2014/main" id="{659546AA-0AFF-B39D-C48B-4A4AC533A231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8;p1">
              <a:extLst>
                <a:ext uri="{FF2B5EF4-FFF2-40B4-BE49-F238E27FC236}">
                  <a16:creationId xmlns:a16="http://schemas.microsoft.com/office/drawing/2014/main" id="{03FEF5A3-87FE-C553-5414-8371D2F6F7AA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109;p1">
            <a:extLst>
              <a:ext uri="{FF2B5EF4-FFF2-40B4-BE49-F238E27FC236}">
                <a16:creationId xmlns:a16="http://schemas.microsoft.com/office/drawing/2014/main" id="{DB96FCDA-2EBD-2DF4-A813-BF797FF873A2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10" name="Google Shape;110;p1">
              <a:extLst>
                <a:ext uri="{FF2B5EF4-FFF2-40B4-BE49-F238E27FC236}">
                  <a16:creationId xmlns:a16="http://schemas.microsoft.com/office/drawing/2014/main" id="{79A38DFF-8168-248C-6E20-59D1FA6B0667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1;p1">
              <a:extLst>
                <a:ext uri="{FF2B5EF4-FFF2-40B4-BE49-F238E27FC236}">
                  <a16:creationId xmlns:a16="http://schemas.microsoft.com/office/drawing/2014/main" id="{941BE084-2490-8ABC-F04D-C61AE1954614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2;p1">
              <a:extLst>
                <a:ext uri="{FF2B5EF4-FFF2-40B4-BE49-F238E27FC236}">
                  <a16:creationId xmlns:a16="http://schemas.microsoft.com/office/drawing/2014/main" id="{1F2EF5FB-37FC-09DF-C60F-ED8DDEC1FC88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3;p1">
              <a:extLst>
                <a:ext uri="{FF2B5EF4-FFF2-40B4-BE49-F238E27FC236}">
                  <a16:creationId xmlns:a16="http://schemas.microsoft.com/office/drawing/2014/main" id="{0E01B54B-9CA2-A93C-A06B-83706A637263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4;p1">
              <a:extLst>
                <a:ext uri="{FF2B5EF4-FFF2-40B4-BE49-F238E27FC236}">
                  <a16:creationId xmlns:a16="http://schemas.microsoft.com/office/drawing/2014/main" id="{9C2C9821-93F8-B6F8-905A-D07707F43964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298;p8">
            <a:extLst>
              <a:ext uri="{FF2B5EF4-FFF2-40B4-BE49-F238E27FC236}">
                <a16:creationId xmlns:a16="http://schemas.microsoft.com/office/drawing/2014/main" id="{B700114C-5143-703B-6187-F9843717A4F4}"/>
              </a:ext>
            </a:extLst>
          </p:cNvPr>
          <p:cNvSpPr/>
          <p:nvPr/>
        </p:nvSpPr>
        <p:spPr>
          <a:xfrm>
            <a:off x="2201704" y="4386075"/>
            <a:ext cx="3340905" cy="1521498"/>
          </a:xfrm>
          <a:prstGeom prst="wedgeRoundRectCallout">
            <a:avLst>
              <a:gd name="adj1" fmla="val 68350"/>
              <a:gd name="adj2" fmla="val -9753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299;p8">
            <a:extLst>
              <a:ext uri="{FF2B5EF4-FFF2-40B4-BE49-F238E27FC236}">
                <a16:creationId xmlns:a16="http://schemas.microsoft.com/office/drawing/2014/main" id="{85041B17-E8E5-C575-F852-456EB7355DBF}"/>
              </a:ext>
            </a:extLst>
          </p:cNvPr>
          <p:cNvCxnSpPr/>
          <p:nvPr/>
        </p:nvCxnSpPr>
        <p:spPr>
          <a:xfrm rot="10800000" flipH="1">
            <a:off x="550405" y="2854592"/>
            <a:ext cx="10581590" cy="42457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7" name="Google Shape;300;p8">
            <a:extLst>
              <a:ext uri="{FF2B5EF4-FFF2-40B4-BE49-F238E27FC236}">
                <a16:creationId xmlns:a16="http://schemas.microsoft.com/office/drawing/2014/main" id="{6F9D40F9-189D-8D1E-E2E3-8E05EBEA26BF}"/>
              </a:ext>
            </a:extLst>
          </p:cNvPr>
          <p:cNvCxnSpPr/>
          <p:nvPr/>
        </p:nvCxnSpPr>
        <p:spPr>
          <a:xfrm>
            <a:off x="121828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301;p8">
            <a:extLst>
              <a:ext uri="{FF2B5EF4-FFF2-40B4-BE49-F238E27FC236}">
                <a16:creationId xmlns:a16="http://schemas.microsoft.com/office/drawing/2014/main" id="{4CCCABF7-EB5F-C147-3763-8BD810651913}"/>
              </a:ext>
            </a:extLst>
          </p:cNvPr>
          <p:cNvCxnSpPr/>
          <p:nvPr/>
        </p:nvCxnSpPr>
        <p:spPr>
          <a:xfrm>
            <a:off x="188615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302;p8">
            <a:extLst>
              <a:ext uri="{FF2B5EF4-FFF2-40B4-BE49-F238E27FC236}">
                <a16:creationId xmlns:a16="http://schemas.microsoft.com/office/drawing/2014/main" id="{066E4287-7CC4-B60F-C5AE-73F938FB6DF1}"/>
              </a:ext>
            </a:extLst>
          </p:cNvPr>
          <p:cNvCxnSpPr/>
          <p:nvPr/>
        </p:nvCxnSpPr>
        <p:spPr>
          <a:xfrm>
            <a:off x="255403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303;p8">
            <a:extLst>
              <a:ext uri="{FF2B5EF4-FFF2-40B4-BE49-F238E27FC236}">
                <a16:creationId xmlns:a16="http://schemas.microsoft.com/office/drawing/2014/main" id="{A0CAA01B-BAB5-52BA-5E74-06A5A52DA56F}"/>
              </a:ext>
            </a:extLst>
          </p:cNvPr>
          <p:cNvCxnSpPr/>
          <p:nvPr/>
        </p:nvCxnSpPr>
        <p:spPr>
          <a:xfrm>
            <a:off x="322191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304;p8">
            <a:extLst>
              <a:ext uri="{FF2B5EF4-FFF2-40B4-BE49-F238E27FC236}">
                <a16:creationId xmlns:a16="http://schemas.microsoft.com/office/drawing/2014/main" id="{FAF3A317-8F55-80A8-F3D5-52F3A5836492}"/>
              </a:ext>
            </a:extLst>
          </p:cNvPr>
          <p:cNvCxnSpPr/>
          <p:nvPr/>
        </p:nvCxnSpPr>
        <p:spPr>
          <a:xfrm>
            <a:off x="3889790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305;p8">
            <a:extLst>
              <a:ext uri="{FF2B5EF4-FFF2-40B4-BE49-F238E27FC236}">
                <a16:creationId xmlns:a16="http://schemas.microsoft.com/office/drawing/2014/main" id="{FC9AF555-6AEC-4676-301F-CC7FB3BBE4CC}"/>
              </a:ext>
            </a:extLst>
          </p:cNvPr>
          <p:cNvCxnSpPr/>
          <p:nvPr/>
        </p:nvCxnSpPr>
        <p:spPr>
          <a:xfrm>
            <a:off x="4557667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306;p8">
            <a:extLst>
              <a:ext uri="{FF2B5EF4-FFF2-40B4-BE49-F238E27FC236}">
                <a16:creationId xmlns:a16="http://schemas.microsoft.com/office/drawing/2014/main" id="{1FF89861-7D4F-4DC3-6776-3EF2665969CA}"/>
              </a:ext>
            </a:extLst>
          </p:cNvPr>
          <p:cNvCxnSpPr/>
          <p:nvPr/>
        </p:nvCxnSpPr>
        <p:spPr>
          <a:xfrm>
            <a:off x="522554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307;p8">
            <a:extLst>
              <a:ext uri="{FF2B5EF4-FFF2-40B4-BE49-F238E27FC236}">
                <a16:creationId xmlns:a16="http://schemas.microsoft.com/office/drawing/2014/main" id="{759B5D51-DCE8-45D6-D798-9BF37EB91E19}"/>
              </a:ext>
            </a:extLst>
          </p:cNvPr>
          <p:cNvCxnSpPr/>
          <p:nvPr/>
        </p:nvCxnSpPr>
        <p:spPr>
          <a:xfrm>
            <a:off x="5893421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308;p8">
            <a:extLst>
              <a:ext uri="{FF2B5EF4-FFF2-40B4-BE49-F238E27FC236}">
                <a16:creationId xmlns:a16="http://schemas.microsoft.com/office/drawing/2014/main" id="{6C4F76E5-9EB6-5A42-7107-67860CC09727}"/>
              </a:ext>
            </a:extLst>
          </p:cNvPr>
          <p:cNvCxnSpPr/>
          <p:nvPr/>
        </p:nvCxnSpPr>
        <p:spPr>
          <a:xfrm>
            <a:off x="789705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309;p8">
            <a:extLst>
              <a:ext uri="{FF2B5EF4-FFF2-40B4-BE49-F238E27FC236}">
                <a16:creationId xmlns:a16="http://schemas.microsoft.com/office/drawing/2014/main" id="{EC1DB10E-AB52-EAD1-D9E8-F46EDB1A3B07}"/>
              </a:ext>
            </a:extLst>
          </p:cNvPr>
          <p:cNvCxnSpPr/>
          <p:nvPr/>
        </p:nvCxnSpPr>
        <p:spPr>
          <a:xfrm>
            <a:off x="856492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310;p8">
            <a:extLst>
              <a:ext uri="{FF2B5EF4-FFF2-40B4-BE49-F238E27FC236}">
                <a16:creationId xmlns:a16="http://schemas.microsoft.com/office/drawing/2014/main" id="{A9914543-FA68-1DAA-6084-B46B466A669D}"/>
              </a:ext>
            </a:extLst>
          </p:cNvPr>
          <p:cNvCxnSpPr/>
          <p:nvPr/>
        </p:nvCxnSpPr>
        <p:spPr>
          <a:xfrm>
            <a:off x="990068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311;p8">
            <a:extLst>
              <a:ext uri="{FF2B5EF4-FFF2-40B4-BE49-F238E27FC236}">
                <a16:creationId xmlns:a16="http://schemas.microsoft.com/office/drawing/2014/main" id="{B248892C-E778-1338-5C73-A8A68E315CEC}"/>
              </a:ext>
            </a:extLst>
          </p:cNvPr>
          <p:cNvCxnSpPr/>
          <p:nvPr/>
        </p:nvCxnSpPr>
        <p:spPr>
          <a:xfrm>
            <a:off x="1056855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312;p8">
            <a:extLst>
              <a:ext uri="{FF2B5EF4-FFF2-40B4-BE49-F238E27FC236}">
                <a16:creationId xmlns:a16="http://schemas.microsoft.com/office/drawing/2014/main" id="{5EC3049D-6D3D-4375-5B06-F951B1FBF598}"/>
              </a:ext>
            </a:extLst>
          </p:cNvPr>
          <p:cNvCxnSpPr/>
          <p:nvPr/>
        </p:nvCxnSpPr>
        <p:spPr>
          <a:xfrm>
            <a:off x="923280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13;p8">
            <a:extLst>
              <a:ext uri="{FF2B5EF4-FFF2-40B4-BE49-F238E27FC236}">
                <a16:creationId xmlns:a16="http://schemas.microsoft.com/office/drawing/2014/main" id="{78677049-75A3-0738-9191-4FE3E957E648}"/>
              </a:ext>
            </a:extLst>
          </p:cNvPr>
          <p:cNvCxnSpPr/>
          <p:nvPr/>
        </p:nvCxnSpPr>
        <p:spPr>
          <a:xfrm>
            <a:off x="6561298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314;p8">
            <a:extLst>
              <a:ext uri="{FF2B5EF4-FFF2-40B4-BE49-F238E27FC236}">
                <a16:creationId xmlns:a16="http://schemas.microsoft.com/office/drawing/2014/main" id="{747A1F18-BE43-EB12-E188-1A82FD3B2EAC}"/>
              </a:ext>
            </a:extLst>
          </p:cNvPr>
          <p:cNvCxnSpPr/>
          <p:nvPr/>
        </p:nvCxnSpPr>
        <p:spPr>
          <a:xfrm>
            <a:off x="722917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315;p8">
            <a:extLst>
              <a:ext uri="{FF2B5EF4-FFF2-40B4-BE49-F238E27FC236}">
                <a16:creationId xmlns:a16="http://schemas.microsoft.com/office/drawing/2014/main" id="{ECBDC159-A64D-F401-3514-A431B3FA81C5}"/>
              </a:ext>
            </a:extLst>
          </p:cNvPr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/>
          </a:p>
        </p:txBody>
      </p:sp>
      <p:sp>
        <p:nvSpPr>
          <p:cNvPr id="33" name="Google Shape;316;p8">
            <a:extLst>
              <a:ext uri="{FF2B5EF4-FFF2-40B4-BE49-F238E27FC236}">
                <a16:creationId xmlns:a16="http://schemas.microsoft.com/office/drawing/2014/main" id="{04C2562E-2EE4-206C-6AF1-8DCC5AC71050}"/>
              </a:ext>
            </a:extLst>
          </p:cNvPr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/>
          </a:p>
        </p:txBody>
      </p:sp>
      <p:sp>
        <p:nvSpPr>
          <p:cNvPr id="34" name="Google Shape;317;p8">
            <a:extLst>
              <a:ext uri="{FF2B5EF4-FFF2-40B4-BE49-F238E27FC236}">
                <a16:creationId xmlns:a16="http://schemas.microsoft.com/office/drawing/2014/main" id="{9977C1A0-C5DE-04E5-0084-BA53B577BFE4}"/>
              </a:ext>
            </a:extLst>
          </p:cNvPr>
          <p:cNvSpPr txBox="1"/>
          <p:nvPr/>
        </p:nvSpPr>
        <p:spPr>
          <a:xfrm>
            <a:off x="2333047" y="3176420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3</a:t>
            </a:r>
            <a:endParaRPr/>
          </a:p>
        </p:txBody>
      </p:sp>
      <p:sp>
        <p:nvSpPr>
          <p:cNvPr id="35" name="Google Shape;318;p8">
            <a:extLst>
              <a:ext uri="{FF2B5EF4-FFF2-40B4-BE49-F238E27FC236}">
                <a16:creationId xmlns:a16="http://schemas.microsoft.com/office/drawing/2014/main" id="{FC040DB2-CA21-A230-5B9A-9BFF2F8A0D00}"/>
              </a:ext>
            </a:extLst>
          </p:cNvPr>
          <p:cNvSpPr txBox="1"/>
          <p:nvPr/>
        </p:nvSpPr>
        <p:spPr>
          <a:xfrm>
            <a:off x="2985009" y="318832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4</a:t>
            </a:r>
            <a:endParaRPr/>
          </a:p>
        </p:txBody>
      </p:sp>
      <p:sp>
        <p:nvSpPr>
          <p:cNvPr id="36" name="Google Shape;319;p8">
            <a:extLst>
              <a:ext uri="{FF2B5EF4-FFF2-40B4-BE49-F238E27FC236}">
                <a16:creationId xmlns:a16="http://schemas.microsoft.com/office/drawing/2014/main" id="{B871B313-9A44-2081-3AD5-C7990119CD34}"/>
              </a:ext>
            </a:extLst>
          </p:cNvPr>
          <p:cNvSpPr txBox="1"/>
          <p:nvPr/>
        </p:nvSpPr>
        <p:spPr>
          <a:xfrm>
            <a:off x="3668272" y="3177272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endParaRPr/>
          </a:p>
        </p:txBody>
      </p:sp>
      <p:sp>
        <p:nvSpPr>
          <p:cNvPr id="37" name="Google Shape;320;p8">
            <a:extLst>
              <a:ext uri="{FF2B5EF4-FFF2-40B4-BE49-F238E27FC236}">
                <a16:creationId xmlns:a16="http://schemas.microsoft.com/office/drawing/2014/main" id="{F23978A5-E196-2ABB-8A19-1ABF79406527}"/>
              </a:ext>
            </a:extLst>
          </p:cNvPr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/>
          </a:p>
        </p:txBody>
      </p:sp>
      <p:sp>
        <p:nvSpPr>
          <p:cNvPr id="38" name="Google Shape;321;p8">
            <a:extLst>
              <a:ext uri="{FF2B5EF4-FFF2-40B4-BE49-F238E27FC236}">
                <a16:creationId xmlns:a16="http://schemas.microsoft.com/office/drawing/2014/main" id="{FFB1174D-8D5E-7389-FD23-4BBD9AE90AAB}"/>
              </a:ext>
            </a:extLst>
          </p:cNvPr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endParaRPr/>
          </a:p>
        </p:txBody>
      </p:sp>
      <p:sp>
        <p:nvSpPr>
          <p:cNvPr id="39" name="Google Shape;322;p8">
            <a:extLst>
              <a:ext uri="{FF2B5EF4-FFF2-40B4-BE49-F238E27FC236}">
                <a16:creationId xmlns:a16="http://schemas.microsoft.com/office/drawing/2014/main" id="{686C0B7C-F8EB-A404-4799-D2B0A44529A1}"/>
              </a:ext>
            </a:extLst>
          </p:cNvPr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8</a:t>
            </a:r>
            <a:endParaRPr/>
          </a:p>
        </p:txBody>
      </p:sp>
      <p:sp>
        <p:nvSpPr>
          <p:cNvPr id="40" name="Google Shape;323;p8">
            <a:extLst>
              <a:ext uri="{FF2B5EF4-FFF2-40B4-BE49-F238E27FC236}">
                <a16:creationId xmlns:a16="http://schemas.microsoft.com/office/drawing/2014/main" id="{BD1B4E70-5C35-D854-47D9-F214B622F0BC}"/>
              </a:ext>
            </a:extLst>
          </p:cNvPr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9</a:t>
            </a:r>
            <a:endParaRPr/>
          </a:p>
        </p:txBody>
      </p:sp>
      <p:sp>
        <p:nvSpPr>
          <p:cNvPr id="41" name="Google Shape;324;p8">
            <a:extLst>
              <a:ext uri="{FF2B5EF4-FFF2-40B4-BE49-F238E27FC236}">
                <a16:creationId xmlns:a16="http://schemas.microsoft.com/office/drawing/2014/main" id="{EC72AC4A-780D-7888-7AC8-8977F2561F25}"/>
              </a:ext>
            </a:extLst>
          </p:cNvPr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10</a:t>
            </a:r>
            <a:endParaRPr/>
          </a:p>
        </p:txBody>
      </p:sp>
      <p:sp>
        <p:nvSpPr>
          <p:cNvPr id="42" name="Google Shape;325;p8">
            <a:extLst>
              <a:ext uri="{FF2B5EF4-FFF2-40B4-BE49-F238E27FC236}">
                <a16:creationId xmlns:a16="http://schemas.microsoft.com/office/drawing/2014/main" id="{ECC309C2-57BE-93C9-BD77-7E50E4D2B6D4}"/>
              </a:ext>
            </a:extLst>
          </p:cNvPr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11</a:t>
            </a:r>
            <a:endParaRPr/>
          </a:p>
        </p:txBody>
      </p:sp>
      <p:sp>
        <p:nvSpPr>
          <p:cNvPr id="43" name="Google Shape;326;p8">
            <a:extLst>
              <a:ext uri="{FF2B5EF4-FFF2-40B4-BE49-F238E27FC236}">
                <a16:creationId xmlns:a16="http://schemas.microsoft.com/office/drawing/2014/main" id="{3A1D5AE7-C834-F60D-CA94-9D36FD794965}"/>
              </a:ext>
            </a:extLst>
          </p:cNvPr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12</a:t>
            </a:r>
            <a:endParaRPr/>
          </a:p>
        </p:txBody>
      </p:sp>
      <p:sp>
        <p:nvSpPr>
          <p:cNvPr id="44" name="Google Shape;327;p8">
            <a:extLst>
              <a:ext uri="{FF2B5EF4-FFF2-40B4-BE49-F238E27FC236}">
                <a16:creationId xmlns:a16="http://schemas.microsoft.com/office/drawing/2014/main" id="{23599A53-CAB7-CC00-C90A-5945EB0413C8}"/>
              </a:ext>
            </a:extLst>
          </p:cNvPr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13</a:t>
            </a:r>
            <a:endParaRPr/>
          </a:p>
        </p:txBody>
      </p:sp>
      <p:sp>
        <p:nvSpPr>
          <p:cNvPr id="45" name="Google Shape;328;p8">
            <a:extLst>
              <a:ext uri="{FF2B5EF4-FFF2-40B4-BE49-F238E27FC236}">
                <a16:creationId xmlns:a16="http://schemas.microsoft.com/office/drawing/2014/main" id="{D1C7B5C2-7F01-A220-4629-C424F20998ED}"/>
              </a:ext>
            </a:extLst>
          </p:cNvPr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14</a:t>
            </a:r>
            <a:endParaRPr/>
          </a:p>
        </p:txBody>
      </p:sp>
      <p:sp>
        <p:nvSpPr>
          <p:cNvPr id="46" name="Google Shape;329;p8">
            <a:extLst>
              <a:ext uri="{FF2B5EF4-FFF2-40B4-BE49-F238E27FC236}">
                <a16:creationId xmlns:a16="http://schemas.microsoft.com/office/drawing/2014/main" id="{1EBF5337-EC31-BE24-850E-9FF5696E473A}"/>
              </a:ext>
            </a:extLst>
          </p:cNvPr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15</a:t>
            </a:r>
            <a:endParaRPr/>
          </a:p>
        </p:txBody>
      </p:sp>
      <p:cxnSp>
        <p:nvCxnSpPr>
          <p:cNvPr id="47" name="Google Shape;330;p8">
            <a:extLst>
              <a:ext uri="{FF2B5EF4-FFF2-40B4-BE49-F238E27FC236}">
                <a16:creationId xmlns:a16="http://schemas.microsoft.com/office/drawing/2014/main" id="{7CE620B1-DE14-0C70-0803-E99D5B56C32D}"/>
              </a:ext>
            </a:extLst>
          </p:cNvPr>
          <p:cNvCxnSpPr/>
          <p:nvPr/>
        </p:nvCxnSpPr>
        <p:spPr>
          <a:xfrm>
            <a:off x="55040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331;p8">
            <a:extLst>
              <a:ext uri="{FF2B5EF4-FFF2-40B4-BE49-F238E27FC236}">
                <a16:creationId xmlns:a16="http://schemas.microsoft.com/office/drawing/2014/main" id="{04189D5C-FD41-2C3A-FEA7-C7CA71F1986A}"/>
              </a:ext>
            </a:extLst>
          </p:cNvPr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endParaRPr/>
          </a:p>
        </p:txBody>
      </p:sp>
      <p:sp>
        <p:nvSpPr>
          <p:cNvPr id="49" name="Google Shape;332;p8">
            <a:extLst>
              <a:ext uri="{FF2B5EF4-FFF2-40B4-BE49-F238E27FC236}">
                <a16:creationId xmlns:a16="http://schemas.microsoft.com/office/drawing/2014/main" id="{970A12E0-DCC4-0D65-4AEE-A414C536487A}"/>
              </a:ext>
            </a:extLst>
          </p:cNvPr>
          <p:cNvSpPr txBox="1"/>
          <p:nvPr/>
        </p:nvSpPr>
        <p:spPr>
          <a:xfrm>
            <a:off x="2333047" y="4731325"/>
            <a:ext cx="30948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Em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hãy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nhận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xét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vị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trí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của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0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trên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</a:t>
            </a:r>
            <a:endParaRPr dirty="0"/>
          </a:p>
        </p:txBody>
      </p:sp>
      <p:sp>
        <p:nvSpPr>
          <p:cNvPr id="50" name="Google Shape;333;p8">
            <a:extLst>
              <a:ext uri="{FF2B5EF4-FFF2-40B4-BE49-F238E27FC236}">
                <a16:creationId xmlns:a16="http://schemas.microsoft.com/office/drawing/2014/main" id="{2C24AC40-392A-F07F-03FB-DFF6EA7EE18C}"/>
              </a:ext>
            </a:extLst>
          </p:cNvPr>
          <p:cNvSpPr txBox="1"/>
          <p:nvPr/>
        </p:nvSpPr>
        <p:spPr>
          <a:xfrm>
            <a:off x="4339169" y="728528"/>
            <a:ext cx="29053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 SỐ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" name="Google Shape;334;p8">
            <a:extLst>
              <a:ext uri="{FF2B5EF4-FFF2-40B4-BE49-F238E27FC236}">
                <a16:creationId xmlns:a16="http://schemas.microsoft.com/office/drawing/2014/main" id="{6CFFBD01-E199-D586-7967-882F3DF9E2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3889" y="4251189"/>
            <a:ext cx="1613580" cy="229136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335;p8">
            <a:extLst>
              <a:ext uri="{FF2B5EF4-FFF2-40B4-BE49-F238E27FC236}">
                <a16:creationId xmlns:a16="http://schemas.microsoft.com/office/drawing/2014/main" id="{BCD1D824-943C-D0B7-900B-9A46D4683CE2}"/>
              </a:ext>
            </a:extLst>
          </p:cNvPr>
          <p:cNvSpPr txBox="1"/>
          <p:nvPr/>
        </p:nvSpPr>
        <p:spPr>
          <a:xfrm>
            <a:off x="1981182" y="1946690"/>
            <a:ext cx="47159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Số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lang="en-US" sz="2400" b="0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là vạch đầu tiên của tia số</a:t>
            </a:r>
            <a:endParaRPr sz="2400" b="0" i="0" u="none" strike="noStrike" cap="none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220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DFAB2EE6-97D2-8D8D-8A8D-CC31E3196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8D8D2B49-4D06-2896-1542-C21FDD3EE1F6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614AB40A-5D0E-0D7E-4DDB-275F989C8952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3679C790-46F1-2329-E504-B3A6AADDAB9B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0ED4F14F-52EF-F7A6-7000-DB51843B285A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6CF4527D-9936-7662-F3FD-655B3C375A07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A397CCFA-3127-CB89-A403-B6FDC4F38B20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CE1C644F-A2AA-5500-B41A-2CD251CEECF3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3E0EF18F-3D7F-575B-3435-D9F99751190C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3BF5C548-2575-7BBE-6228-2A9E610EE497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082AA0A8-8189-C5BB-F49D-0286F1E3B693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FB37C2A9-449A-DAE0-55FC-2F41AE9C9EEC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2BFB4048-CBED-308C-9C67-65B51CCE10E0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5FBD6142-4CD0-5E26-2880-F39C091708E4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341;p9">
            <a:extLst>
              <a:ext uri="{FF2B5EF4-FFF2-40B4-BE49-F238E27FC236}">
                <a16:creationId xmlns:a16="http://schemas.microsoft.com/office/drawing/2014/main" id="{A0341923-2261-1410-CCE3-EA00921F1282}"/>
              </a:ext>
            </a:extLst>
          </p:cNvPr>
          <p:cNvSpPr/>
          <p:nvPr/>
        </p:nvSpPr>
        <p:spPr>
          <a:xfrm>
            <a:off x="6638533" y="4438240"/>
            <a:ext cx="4108236" cy="15214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42;p9">
            <a:extLst>
              <a:ext uri="{FF2B5EF4-FFF2-40B4-BE49-F238E27FC236}">
                <a16:creationId xmlns:a16="http://schemas.microsoft.com/office/drawing/2014/main" id="{44D1EFC2-BDC3-E6ED-1CD9-EB591A86EA35}"/>
              </a:ext>
            </a:extLst>
          </p:cNvPr>
          <p:cNvSpPr/>
          <p:nvPr/>
        </p:nvSpPr>
        <p:spPr>
          <a:xfrm>
            <a:off x="2614006" y="4438240"/>
            <a:ext cx="3340905" cy="1521498"/>
          </a:xfrm>
          <a:prstGeom prst="wedgeRoundRectCallout">
            <a:avLst>
              <a:gd name="adj1" fmla="val -66039"/>
              <a:gd name="adj2" fmla="val -2123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343;p9">
            <a:extLst>
              <a:ext uri="{FF2B5EF4-FFF2-40B4-BE49-F238E27FC236}">
                <a16:creationId xmlns:a16="http://schemas.microsoft.com/office/drawing/2014/main" id="{7C751E16-3F96-DB1E-8849-ECCAC5A45A75}"/>
              </a:ext>
            </a:extLst>
          </p:cNvPr>
          <p:cNvCxnSpPr/>
          <p:nvPr/>
        </p:nvCxnSpPr>
        <p:spPr>
          <a:xfrm rot="10800000" flipH="1">
            <a:off x="550405" y="2854592"/>
            <a:ext cx="10581590" cy="42457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" name="Google Shape;344;p9">
            <a:extLst>
              <a:ext uri="{FF2B5EF4-FFF2-40B4-BE49-F238E27FC236}">
                <a16:creationId xmlns:a16="http://schemas.microsoft.com/office/drawing/2014/main" id="{FAC7E136-C3AD-BE17-E014-A23EF01357E2}"/>
              </a:ext>
            </a:extLst>
          </p:cNvPr>
          <p:cNvCxnSpPr/>
          <p:nvPr/>
        </p:nvCxnSpPr>
        <p:spPr>
          <a:xfrm>
            <a:off x="121828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345;p9">
            <a:extLst>
              <a:ext uri="{FF2B5EF4-FFF2-40B4-BE49-F238E27FC236}">
                <a16:creationId xmlns:a16="http://schemas.microsoft.com/office/drawing/2014/main" id="{F8866C2B-8C76-1BC8-DF27-0C37E52CED53}"/>
              </a:ext>
            </a:extLst>
          </p:cNvPr>
          <p:cNvCxnSpPr/>
          <p:nvPr/>
        </p:nvCxnSpPr>
        <p:spPr>
          <a:xfrm>
            <a:off x="188615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346;p9">
            <a:extLst>
              <a:ext uri="{FF2B5EF4-FFF2-40B4-BE49-F238E27FC236}">
                <a16:creationId xmlns:a16="http://schemas.microsoft.com/office/drawing/2014/main" id="{73B94C5C-9651-EBBC-0720-7971270FACC3}"/>
              </a:ext>
            </a:extLst>
          </p:cNvPr>
          <p:cNvCxnSpPr/>
          <p:nvPr/>
        </p:nvCxnSpPr>
        <p:spPr>
          <a:xfrm>
            <a:off x="255403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347;p9">
            <a:extLst>
              <a:ext uri="{FF2B5EF4-FFF2-40B4-BE49-F238E27FC236}">
                <a16:creationId xmlns:a16="http://schemas.microsoft.com/office/drawing/2014/main" id="{ECCF2F4F-D3DB-2A2F-9791-803399AD03DB}"/>
              </a:ext>
            </a:extLst>
          </p:cNvPr>
          <p:cNvCxnSpPr/>
          <p:nvPr/>
        </p:nvCxnSpPr>
        <p:spPr>
          <a:xfrm>
            <a:off x="322191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348;p9">
            <a:extLst>
              <a:ext uri="{FF2B5EF4-FFF2-40B4-BE49-F238E27FC236}">
                <a16:creationId xmlns:a16="http://schemas.microsoft.com/office/drawing/2014/main" id="{0C387416-0349-0A1D-CFEA-BB1C662CAAC5}"/>
              </a:ext>
            </a:extLst>
          </p:cNvPr>
          <p:cNvCxnSpPr/>
          <p:nvPr/>
        </p:nvCxnSpPr>
        <p:spPr>
          <a:xfrm>
            <a:off x="3889790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349;p9">
            <a:extLst>
              <a:ext uri="{FF2B5EF4-FFF2-40B4-BE49-F238E27FC236}">
                <a16:creationId xmlns:a16="http://schemas.microsoft.com/office/drawing/2014/main" id="{512CE27E-C6E2-6BA2-C250-8449C871087A}"/>
              </a:ext>
            </a:extLst>
          </p:cNvPr>
          <p:cNvCxnSpPr/>
          <p:nvPr/>
        </p:nvCxnSpPr>
        <p:spPr>
          <a:xfrm>
            <a:off x="4557667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350;p9">
            <a:extLst>
              <a:ext uri="{FF2B5EF4-FFF2-40B4-BE49-F238E27FC236}">
                <a16:creationId xmlns:a16="http://schemas.microsoft.com/office/drawing/2014/main" id="{45617096-1400-FF99-40C2-FE24131B2B3F}"/>
              </a:ext>
            </a:extLst>
          </p:cNvPr>
          <p:cNvCxnSpPr/>
          <p:nvPr/>
        </p:nvCxnSpPr>
        <p:spPr>
          <a:xfrm>
            <a:off x="522554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351;p9">
            <a:extLst>
              <a:ext uri="{FF2B5EF4-FFF2-40B4-BE49-F238E27FC236}">
                <a16:creationId xmlns:a16="http://schemas.microsoft.com/office/drawing/2014/main" id="{16D3C74F-D413-9DC9-8FE0-A68480D9BBDA}"/>
              </a:ext>
            </a:extLst>
          </p:cNvPr>
          <p:cNvCxnSpPr/>
          <p:nvPr/>
        </p:nvCxnSpPr>
        <p:spPr>
          <a:xfrm>
            <a:off x="5893421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352;p9">
            <a:extLst>
              <a:ext uri="{FF2B5EF4-FFF2-40B4-BE49-F238E27FC236}">
                <a16:creationId xmlns:a16="http://schemas.microsoft.com/office/drawing/2014/main" id="{AB4327E6-5A64-7011-D144-2BC7539AE2B9}"/>
              </a:ext>
            </a:extLst>
          </p:cNvPr>
          <p:cNvCxnSpPr/>
          <p:nvPr/>
        </p:nvCxnSpPr>
        <p:spPr>
          <a:xfrm>
            <a:off x="789705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353;p9">
            <a:extLst>
              <a:ext uri="{FF2B5EF4-FFF2-40B4-BE49-F238E27FC236}">
                <a16:creationId xmlns:a16="http://schemas.microsoft.com/office/drawing/2014/main" id="{9D2D347D-067E-122E-377F-777968EBA182}"/>
              </a:ext>
            </a:extLst>
          </p:cNvPr>
          <p:cNvCxnSpPr/>
          <p:nvPr/>
        </p:nvCxnSpPr>
        <p:spPr>
          <a:xfrm>
            <a:off x="856492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354;p9">
            <a:extLst>
              <a:ext uri="{FF2B5EF4-FFF2-40B4-BE49-F238E27FC236}">
                <a16:creationId xmlns:a16="http://schemas.microsoft.com/office/drawing/2014/main" id="{6423CB80-A26F-713E-576F-A05747A5E35D}"/>
              </a:ext>
            </a:extLst>
          </p:cNvPr>
          <p:cNvCxnSpPr/>
          <p:nvPr/>
        </p:nvCxnSpPr>
        <p:spPr>
          <a:xfrm>
            <a:off x="990068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355;p9">
            <a:extLst>
              <a:ext uri="{FF2B5EF4-FFF2-40B4-BE49-F238E27FC236}">
                <a16:creationId xmlns:a16="http://schemas.microsoft.com/office/drawing/2014/main" id="{F702B6AB-9125-FABE-B1C6-FDFF172564D9}"/>
              </a:ext>
            </a:extLst>
          </p:cNvPr>
          <p:cNvCxnSpPr/>
          <p:nvPr/>
        </p:nvCxnSpPr>
        <p:spPr>
          <a:xfrm>
            <a:off x="1056855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356;p9">
            <a:extLst>
              <a:ext uri="{FF2B5EF4-FFF2-40B4-BE49-F238E27FC236}">
                <a16:creationId xmlns:a16="http://schemas.microsoft.com/office/drawing/2014/main" id="{25C661EA-3C0F-7C6A-287C-DF80107C156D}"/>
              </a:ext>
            </a:extLst>
          </p:cNvPr>
          <p:cNvCxnSpPr/>
          <p:nvPr/>
        </p:nvCxnSpPr>
        <p:spPr>
          <a:xfrm>
            <a:off x="923280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357;p9">
            <a:extLst>
              <a:ext uri="{FF2B5EF4-FFF2-40B4-BE49-F238E27FC236}">
                <a16:creationId xmlns:a16="http://schemas.microsoft.com/office/drawing/2014/main" id="{F5862223-405F-7BF4-F6AB-5D1DA9556E8E}"/>
              </a:ext>
            </a:extLst>
          </p:cNvPr>
          <p:cNvCxnSpPr/>
          <p:nvPr/>
        </p:nvCxnSpPr>
        <p:spPr>
          <a:xfrm>
            <a:off x="6561298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358;p9">
            <a:extLst>
              <a:ext uri="{FF2B5EF4-FFF2-40B4-BE49-F238E27FC236}">
                <a16:creationId xmlns:a16="http://schemas.microsoft.com/office/drawing/2014/main" id="{446716D8-4EA9-7A25-9A34-3B3B9C523067}"/>
              </a:ext>
            </a:extLst>
          </p:cNvPr>
          <p:cNvCxnSpPr/>
          <p:nvPr/>
        </p:nvCxnSpPr>
        <p:spPr>
          <a:xfrm>
            <a:off x="722917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359;p9">
            <a:extLst>
              <a:ext uri="{FF2B5EF4-FFF2-40B4-BE49-F238E27FC236}">
                <a16:creationId xmlns:a16="http://schemas.microsoft.com/office/drawing/2014/main" id="{3E70F523-E536-2D81-442E-EB02A869AB6C}"/>
              </a:ext>
            </a:extLst>
          </p:cNvPr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/>
          </a:p>
        </p:txBody>
      </p:sp>
      <p:sp>
        <p:nvSpPr>
          <p:cNvPr id="21" name="Google Shape;360;p9">
            <a:extLst>
              <a:ext uri="{FF2B5EF4-FFF2-40B4-BE49-F238E27FC236}">
                <a16:creationId xmlns:a16="http://schemas.microsoft.com/office/drawing/2014/main" id="{15069246-D69A-1F16-C332-D86844F64F5E}"/>
              </a:ext>
            </a:extLst>
          </p:cNvPr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/>
          </a:p>
        </p:txBody>
      </p:sp>
      <p:sp>
        <p:nvSpPr>
          <p:cNvPr id="22" name="Google Shape;361;p9">
            <a:extLst>
              <a:ext uri="{FF2B5EF4-FFF2-40B4-BE49-F238E27FC236}">
                <a16:creationId xmlns:a16="http://schemas.microsoft.com/office/drawing/2014/main" id="{E1AC01BD-658D-EEBD-4E66-27746BA4654E}"/>
              </a:ext>
            </a:extLst>
          </p:cNvPr>
          <p:cNvSpPr txBox="1"/>
          <p:nvPr/>
        </p:nvSpPr>
        <p:spPr>
          <a:xfrm>
            <a:off x="2333047" y="3176420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3</a:t>
            </a:r>
            <a:endParaRPr/>
          </a:p>
        </p:txBody>
      </p:sp>
      <p:sp>
        <p:nvSpPr>
          <p:cNvPr id="23" name="Google Shape;362;p9">
            <a:extLst>
              <a:ext uri="{FF2B5EF4-FFF2-40B4-BE49-F238E27FC236}">
                <a16:creationId xmlns:a16="http://schemas.microsoft.com/office/drawing/2014/main" id="{2A7672EA-E4A5-5B15-574B-EBC50815CEE5}"/>
              </a:ext>
            </a:extLst>
          </p:cNvPr>
          <p:cNvSpPr txBox="1"/>
          <p:nvPr/>
        </p:nvSpPr>
        <p:spPr>
          <a:xfrm>
            <a:off x="2985009" y="318832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4</a:t>
            </a:r>
            <a:endParaRPr/>
          </a:p>
        </p:txBody>
      </p:sp>
      <p:sp>
        <p:nvSpPr>
          <p:cNvPr id="24" name="Google Shape;363;p9">
            <a:extLst>
              <a:ext uri="{FF2B5EF4-FFF2-40B4-BE49-F238E27FC236}">
                <a16:creationId xmlns:a16="http://schemas.microsoft.com/office/drawing/2014/main" id="{FB86E222-57D5-F276-A59D-DF6EF6852C29}"/>
              </a:ext>
            </a:extLst>
          </p:cNvPr>
          <p:cNvSpPr txBox="1"/>
          <p:nvPr/>
        </p:nvSpPr>
        <p:spPr>
          <a:xfrm>
            <a:off x="3668272" y="3177272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endParaRPr/>
          </a:p>
        </p:txBody>
      </p:sp>
      <p:sp>
        <p:nvSpPr>
          <p:cNvPr id="25" name="Google Shape;364;p9">
            <a:extLst>
              <a:ext uri="{FF2B5EF4-FFF2-40B4-BE49-F238E27FC236}">
                <a16:creationId xmlns:a16="http://schemas.microsoft.com/office/drawing/2014/main" id="{1CC6934C-0EB6-5E2A-48CD-E01F99670A8E}"/>
              </a:ext>
            </a:extLst>
          </p:cNvPr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/>
          </a:p>
        </p:txBody>
      </p:sp>
      <p:sp>
        <p:nvSpPr>
          <p:cNvPr id="26" name="Google Shape;365;p9">
            <a:extLst>
              <a:ext uri="{FF2B5EF4-FFF2-40B4-BE49-F238E27FC236}">
                <a16:creationId xmlns:a16="http://schemas.microsoft.com/office/drawing/2014/main" id="{89CD5BC6-E262-9DE3-17B8-33CC9A013555}"/>
              </a:ext>
            </a:extLst>
          </p:cNvPr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endParaRPr/>
          </a:p>
        </p:txBody>
      </p:sp>
      <p:sp>
        <p:nvSpPr>
          <p:cNvPr id="27" name="Google Shape;366;p9">
            <a:extLst>
              <a:ext uri="{FF2B5EF4-FFF2-40B4-BE49-F238E27FC236}">
                <a16:creationId xmlns:a16="http://schemas.microsoft.com/office/drawing/2014/main" id="{199BE272-648B-626D-2CD0-5A2DFE457D97}"/>
              </a:ext>
            </a:extLst>
          </p:cNvPr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8</a:t>
            </a:r>
            <a:endParaRPr/>
          </a:p>
        </p:txBody>
      </p:sp>
      <p:sp>
        <p:nvSpPr>
          <p:cNvPr id="28" name="Google Shape;367;p9">
            <a:extLst>
              <a:ext uri="{FF2B5EF4-FFF2-40B4-BE49-F238E27FC236}">
                <a16:creationId xmlns:a16="http://schemas.microsoft.com/office/drawing/2014/main" id="{1B46C25C-31DD-325D-7E87-B67F9A3866FA}"/>
              </a:ext>
            </a:extLst>
          </p:cNvPr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9</a:t>
            </a:r>
            <a:endParaRPr/>
          </a:p>
        </p:txBody>
      </p:sp>
      <p:sp>
        <p:nvSpPr>
          <p:cNvPr id="29" name="Google Shape;368;p9">
            <a:extLst>
              <a:ext uri="{FF2B5EF4-FFF2-40B4-BE49-F238E27FC236}">
                <a16:creationId xmlns:a16="http://schemas.microsoft.com/office/drawing/2014/main" id="{E81E0ABC-4E0C-D94C-9F7D-56703A50C005}"/>
              </a:ext>
            </a:extLst>
          </p:cNvPr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10</a:t>
            </a:r>
            <a:endParaRPr/>
          </a:p>
        </p:txBody>
      </p:sp>
      <p:sp>
        <p:nvSpPr>
          <p:cNvPr id="30" name="Google Shape;369;p9">
            <a:extLst>
              <a:ext uri="{FF2B5EF4-FFF2-40B4-BE49-F238E27FC236}">
                <a16:creationId xmlns:a16="http://schemas.microsoft.com/office/drawing/2014/main" id="{A2199794-7E65-36D8-E961-8244E46A75DF}"/>
              </a:ext>
            </a:extLst>
          </p:cNvPr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11</a:t>
            </a:r>
            <a:endParaRPr/>
          </a:p>
        </p:txBody>
      </p:sp>
      <p:sp>
        <p:nvSpPr>
          <p:cNvPr id="31" name="Google Shape;370;p9">
            <a:extLst>
              <a:ext uri="{FF2B5EF4-FFF2-40B4-BE49-F238E27FC236}">
                <a16:creationId xmlns:a16="http://schemas.microsoft.com/office/drawing/2014/main" id="{E059C524-69AD-28E7-2F82-49B7C67CE7DA}"/>
              </a:ext>
            </a:extLst>
          </p:cNvPr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12</a:t>
            </a:r>
            <a:endParaRPr/>
          </a:p>
        </p:txBody>
      </p:sp>
      <p:sp>
        <p:nvSpPr>
          <p:cNvPr id="32" name="Google Shape;371;p9">
            <a:extLst>
              <a:ext uri="{FF2B5EF4-FFF2-40B4-BE49-F238E27FC236}">
                <a16:creationId xmlns:a16="http://schemas.microsoft.com/office/drawing/2014/main" id="{114C15F0-4CE2-DFCA-B00B-A43AC0248E05}"/>
              </a:ext>
            </a:extLst>
          </p:cNvPr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13</a:t>
            </a:r>
            <a:endParaRPr/>
          </a:p>
        </p:txBody>
      </p:sp>
      <p:sp>
        <p:nvSpPr>
          <p:cNvPr id="33" name="Google Shape;372;p9">
            <a:extLst>
              <a:ext uri="{FF2B5EF4-FFF2-40B4-BE49-F238E27FC236}">
                <a16:creationId xmlns:a16="http://schemas.microsoft.com/office/drawing/2014/main" id="{E72DF3FC-A3BD-E404-037B-8BC110DD35C4}"/>
              </a:ext>
            </a:extLst>
          </p:cNvPr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14</a:t>
            </a:r>
            <a:endParaRPr/>
          </a:p>
        </p:txBody>
      </p:sp>
      <p:sp>
        <p:nvSpPr>
          <p:cNvPr id="34" name="Google Shape;373;p9">
            <a:extLst>
              <a:ext uri="{FF2B5EF4-FFF2-40B4-BE49-F238E27FC236}">
                <a16:creationId xmlns:a16="http://schemas.microsoft.com/office/drawing/2014/main" id="{88589812-BD3A-FD22-28F4-E75053531FA7}"/>
              </a:ext>
            </a:extLst>
          </p:cNvPr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15</a:t>
            </a:r>
            <a:endParaRPr/>
          </a:p>
        </p:txBody>
      </p:sp>
      <p:cxnSp>
        <p:nvCxnSpPr>
          <p:cNvPr id="35" name="Google Shape;374;p9">
            <a:extLst>
              <a:ext uri="{FF2B5EF4-FFF2-40B4-BE49-F238E27FC236}">
                <a16:creationId xmlns:a16="http://schemas.microsoft.com/office/drawing/2014/main" id="{417FF426-2CCE-80B9-0781-F4CEF3B2D783}"/>
              </a:ext>
            </a:extLst>
          </p:cNvPr>
          <p:cNvCxnSpPr/>
          <p:nvPr/>
        </p:nvCxnSpPr>
        <p:spPr>
          <a:xfrm>
            <a:off x="55040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" name="Google Shape;375;p9">
            <a:extLst>
              <a:ext uri="{FF2B5EF4-FFF2-40B4-BE49-F238E27FC236}">
                <a16:creationId xmlns:a16="http://schemas.microsoft.com/office/drawing/2014/main" id="{4AF59548-6A86-AD45-7CF2-4B8B5C575152}"/>
              </a:ext>
            </a:extLst>
          </p:cNvPr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endParaRPr/>
          </a:p>
        </p:txBody>
      </p:sp>
      <p:sp>
        <p:nvSpPr>
          <p:cNvPr id="37" name="Google Shape;376;p9">
            <a:extLst>
              <a:ext uri="{FF2B5EF4-FFF2-40B4-BE49-F238E27FC236}">
                <a16:creationId xmlns:a16="http://schemas.microsoft.com/office/drawing/2014/main" id="{77A104CC-13F7-6A2C-68C6-69D49BE044B8}"/>
              </a:ext>
            </a:extLst>
          </p:cNvPr>
          <p:cNvSpPr txBox="1"/>
          <p:nvPr/>
        </p:nvSpPr>
        <p:spPr>
          <a:xfrm>
            <a:off x="2731920" y="4598824"/>
            <a:ext cx="309483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Các số dưới mỗi vạch của tia số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như thế nào?</a:t>
            </a:r>
            <a:endParaRPr/>
          </a:p>
        </p:txBody>
      </p:sp>
      <p:sp>
        <p:nvSpPr>
          <p:cNvPr id="38" name="Google Shape;377;p9">
            <a:extLst>
              <a:ext uri="{FF2B5EF4-FFF2-40B4-BE49-F238E27FC236}">
                <a16:creationId xmlns:a16="http://schemas.microsoft.com/office/drawing/2014/main" id="{5297B3D1-C2EF-71FB-CCB4-60694C42A432}"/>
              </a:ext>
            </a:extLst>
          </p:cNvPr>
          <p:cNvSpPr txBox="1"/>
          <p:nvPr/>
        </p:nvSpPr>
        <p:spPr>
          <a:xfrm>
            <a:off x="4339169" y="728528"/>
            <a:ext cx="29053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 SỐ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" name="Google Shape;378;p9">
            <a:extLst>
              <a:ext uri="{FF2B5EF4-FFF2-40B4-BE49-F238E27FC236}">
                <a16:creationId xmlns:a16="http://schemas.microsoft.com/office/drawing/2014/main" id="{0F3946F9-2EE5-CF64-72D6-7448077BE7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95747" y="4278545"/>
            <a:ext cx="1613580" cy="229136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379;p9">
            <a:extLst>
              <a:ext uri="{FF2B5EF4-FFF2-40B4-BE49-F238E27FC236}">
                <a16:creationId xmlns:a16="http://schemas.microsoft.com/office/drawing/2014/main" id="{4159F96B-EE2A-7C95-5E61-6392EBBD454E}"/>
              </a:ext>
            </a:extLst>
          </p:cNvPr>
          <p:cNvSpPr txBox="1"/>
          <p:nvPr/>
        </p:nvSpPr>
        <p:spPr>
          <a:xfrm>
            <a:off x="6670659" y="4598824"/>
            <a:ext cx="398178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Từ trái qua phải, mỗi vạch viết một số theo thứ tự tăng dần và bắt đầu từ con số 0</a:t>
            </a:r>
            <a:endParaRPr sz="2400" b="0" i="0" u="none" strike="noStrike" cap="none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922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862B3F94-6F0B-0507-018B-269F764D4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15EB9992-55CC-10DD-BDF8-8102844A5BFE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EAB339F6-DA55-7772-C7AC-A4D6B042894C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4D4EDD6D-C8F3-F61D-0970-7A69FF37D5CA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376BACAB-2859-DB1F-B8D1-9825A3D7A4EB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61258DF3-32A6-F362-C4A6-03503E312BA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B1B799C1-E1D5-8375-4B87-BC82898D98E2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84AADE32-6189-B158-5910-5DE9CC2E99B4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EF08D8D8-72F3-CF74-A70C-0BB3B50697D5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2108371A-B201-5910-BE5A-DA7CB221C25B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9BA55F35-58CE-D8FD-8D44-704747E6E27F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4FC8EA48-6C8D-1D2B-4AF8-A6B090C5E5C1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57A94BD1-90CC-2685-EB0E-4750581BD18E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4D9D9A42-E8E4-3593-4A95-199FBCBD1ED9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Google Shape;386;p10">
            <a:extLst>
              <a:ext uri="{FF2B5EF4-FFF2-40B4-BE49-F238E27FC236}">
                <a16:creationId xmlns:a16="http://schemas.microsoft.com/office/drawing/2014/main" id="{C0E07E1F-B1A7-76B4-8758-4F8E315A7A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95747" y="4278545"/>
            <a:ext cx="1613580" cy="229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7;p10">
            <a:extLst>
              <a:ext uri="{FF2B5EF4-FFF2-40B4-BE49-F238E27FC236}">
                <a16:creationId xmlns:a16="http://schemas.microsoft.com/office/drawing/2014/main" id="{C50F4490-3E02-40F2-FA06-0DF73A94EC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9327" y="1078831"/>
            <a:ext cx="8138884" cy="5017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096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C5384B06-F05D-9FFE-C3D4-C730A2D70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FB37812D-1B47-50A2-1583-8F159AA3F9FF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B05C041B-B669-1DF1-A924-28DD398A1F3D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96DB3707-6769-E084-A5D7-5ED48A23043B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2CFC2363-D897-19C7-8883-FFF854299754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B90DF401-7651-1BFC-5FC8-B49EB07972B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A07BBC11-92D4-018B-14F3-C132151ABF35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8A834AA2-0AB7-408F-55EC-C62464FB5830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05AE2C92-C50A-BDB2-7A30-2F953C45C527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399EAE60-2DE6-1D1F-A9ED-3DBF812711E6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5BA96CBF-33F1-7C57-00B8-F125D50DDC1F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4B2D7622-2D55-BDCF-E67B-418AA7DCE6FD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19CE8CB4-4EA6-A665-2A4A-B480D71E61C9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A71F03B7-8FEC-F19F-B6D0-1489FC7CC818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393;p11">
            <a:extLst>
              <a:ext uri="{FF2B5EF4-FFF2-40B4-BE49-F238E27FC236}">
                <a16:creationId xmlns:a16="http://schemas.microsoft.com/office/drawing/2014/main" id="{58C8E80D-2204-4654-D1BC-F6992A3CCDC7}"/>
              </a:ext>
            </a:extLst>
          </p:cNvPr>
          <p:cNvSpPr/>
          <p:nvPr/>
        </p:nvSpPr>
        <p:spPr>
          <a:xfrm>
            <a:off x="5243580" y="5265122"/>
            <a:ext cx="4432784" cy="10519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94;p11">
            <a:extLst>
              <a:ext uri="{FF2B5EF4-FFF2-40B4-BE49-F238E27FC236}">
                <a16:creationId xmlns:a16="http://schemas.microsoft.com/office/drawing/2014/main" id="{5C97CC08-D82F-409B-3B39-BCB565567A6C}"/>
              </a:ext>
            </a:extLst>
          </p:cNvPr>
          <p:cNvSpPr/>
          <p:nvPr/>
        </p:nvSpPr>
        <p:spPr>
          <a:xfrm>
            <a:off x="5263275" y="4083750"/>
            <a:ext cx="4637400" cy="1059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395;p11">
            <a:extLst>
              <a:ext uri="{FF2B5EF4-FFF2-40B4-BE49-F238E27FC236}">
                <a16:creationId xmlns:a16="http://schemas.microsoft.com/office/drawing/2014/main" id="{E17F5609-EB5E-03EC-7179-ED074F75459D}"/>
              </a:ext>
            </a:extLst>
          </p:cNvPr>
          <p:cNvCxnSpPr/>
          <p:nvPr/>
        </p:nvCxnSpPr>
        <p:spPr>
          <a:xfrm rot="10800000" flipH="1">
            <a:off x="550405" y="2854592"/>
            <a:ext cx="10581590" cy="42457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" name="Google Shape;396;p11">
            <a:extLst>
              <a:ext uri="{FF2B5EF4-FFF2-40B4-BE49-F238E27FC236}">
                <a16:creationId xmlns:a16="http://schemas.microsoft.com/office/drawing/2014/main" id="{E5042E02-482C-320D-7F4B-00EB59F9496A}"/>
              </a:ext>
            </a:extLst>
          </p:cNvPr>
          <p:cNvCxnSpPr/>
          <p:nvPr/>
        </p:nvCxnSpPr>
        <p:spPr>
          <a:xfrm>
            <a:off x="121828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397;p11">
            <a:extLst>
              <a:ext uri="{FF2B5EF4-FFF2-40B4-BE49-F238E27FC236}">
                <a16:creationId xmlns:a16="http://schemas.microsoft.com/office/drawing/2014/main" id="{67A3473B-C0FF-4110-6FC5-E02BB4F881D0}"/>
              </a:ext>
            </a:extLst>
          </p:cNvPr>
          <p:cNvCxnSpPr/>
          <p:nvPr/>
        </p:nvCxnSpPr>
        <p:spPr>
          <a:xfrm>
            <a:off x="188615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398;p11">
            <a:extLst>
              <a:ext uri="{FF2B5EF4-FFF2-40B4-BE49-F238E27FC236}">
                <a16:creationId xmlns:a16="http://schemas.microsoft.com/office/drawing/2014/main" id="{725A0DEA-A81D-DD40-F1F7-E8CAAF78DA43}"/>
              </a:ext>
            </a:extLst>
          </p:cNvPr>
          <p:cNvCxnSpPr/>
          <p:nvPr/>
        </p:nvCxnSpPr>
        <p:spPr>
          <a:xfrm>
            <a:off x="255403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399;p11">
            <a:extLst>
              <a:ext uri="{FF2B5EF4-FFF2-40B4-BE49-F238E27FC236}">
                <a16:creationId xmlns:a16="http://schemas.microsoft.com/office/drawing/2014/main" id="{C3909219-D7DE-1FA3-E299-2A6602D0E2B2}"/>
              </a:ext>
            </a:extLst>
          </p:cNvPr>
          <p:cNvCxnSpPr/>
          <p:nvPr/>
        </p:nvCxnSpPr>
        <p:spPr>
          <a:xfrm>
            <a:off x="322191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400;p11">
            <a:extLst>
              <a:ext uri="{FF2B5EF4-FFF2-40B4-BE49-F238E27FC236}">
                <a16:creationId xmlns:a16="http://schemas.microsoft.com/office/drawing/2014/main" id="{AB0F251C-A1B9-36AF-BF2B-5AFBC8FD0180}"/>
              </a:ext>
            </a:extLst>
          </p:cNvPr>
          <p:cNvCxnSpPr/>
          <p:nvPr/>
        </p:nvCxnSpPr>
        <p:spPr>
          <a:xfrm>
            <a:off x="3889790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01;p11">
            <a:extLst>
              <a:ext uri="{FF2B5EF4-FFF2-40B4-BE49-F238E27FC236}">
                <a16:creationId xmlns:a16="http://schemas.microsoft.com/office/drawing/2014/main" id="{E99B1B69-3879-D047-813E-AA8A2582BE1C}"/>
              </a:ext>
            </a:extLst>
          </p:cNvPr>
          <p:cNvCxnSpPr/>
          <p:nvPr/>
        </p:nvCxnSpPr>
        <p:spPr>
          <a:xfrm>
            <a:off x="4557667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402;p11">
            <a:extLst>
              <a:ext uri="{FF2B5EF4-FFF2-40B4-BE49-F238E27FC236}">
                <a16:creationId xmlns:a16="http://schemas.microsoft.com/office/drawing/2014/main" id="{1121F61E-C1A3-87A9-2048-F7AF3D85733E}"/>
              </a:ext>
            </a:extLst>
          </p:cNvPr>
          <p:cNvCxnSpPr/>
          <p:nvPr/>
        </p:nvCxnSpPr>
        <p:spPr>
          <a:xfrm>
            <a:off x="522554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03;p11">
            <a:extLst>
              <a:ext uri="{FF2B5EF4-FFF2-40B4-BE49-F238E27FC236}">
                <a16:creationId xmlns:a16="http://schemas.microsoft.com/office/drawing/2014/main" id="{03FD5B97-AF40-ABEF-6AFD-6AC34460003C}"/>
              </a:ext>
            </a:extLst>
          </p:cNvPr>
          <p:cNvCxnSpPr/>
          <p:nvPr/>
        </p:nvCxnSpPr>
        <p:spPr>
          <a:xfrm>
            <a:off x="5893421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04;p11">
            <a:extLst>
              <a:ext uri="{FF2B5EF4-FFF2-40B4-BE49-F238E27FC236}">
                <a16:creationId xmlns:a16="http://schemas.microsoft.com/office/drawing/2014/main" id="{DD614D20-C964-D16F-DDE4-07B0232823A0}"/>
              </a:ext>
            </a:extLst>
          </p:cNvPr>
          <p:cNvCxnSpPr/>
          <p:nvPr/>
        </p:nvCxnSpPr>
        <p:spPr>
          <a:xfrm>
            <a:off x="789705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405;p11">
            <a:extLst>
              <a:ext uri="{FF2B5EF4-FFF2-40B4-BE49-F238E27FC236}">
                <a16:creationId xmlns:a16="http://schemas.microsoft.com/office/drawing/2014/main" id="{5BAEC158-DDB9-25CD-417A-79537F1692CC}"/>
              </a:ext>
            </a:extLst>
          </p:cNvPr>
          <p:cNvCxnSpPr/>
          <p:nvPr/>
        </p:nvCxnSpPr>
        <p:spPr>
          <a:xfrm>
            <a:off x="856492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406;p11">
            <a:extLst>
              <a:ext uri="{FF2B5EF4-FFF2-40B4-BE49-F238E27FC236}">
                <a16:creationId xmlns:a16="http://schemas.microsoft.com/office/drawing/2014/main" id="{ABBC539D-277D-842E-D444-B7B0C03EE935}"/>
              </a:ext>
            </a:extLst>
          </p:cNvPr>
          <p:cNvCxnSpPr/>
          <p:nvPr/>
        </p:nvCxnSpPr>
        <p:spPr>
          <a:xfrm>
            <a:off x="990068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407;p11">
            <a:extLst>
              <a:ext uri="{FF2B5EF4-FFF2-40B4-BE49-F238E27FC236}">
                <a16:creationId xmlns:a16="http://schemas.microsoft.com/office/drawing/2014/main" id="{07891123-5707-B49B-29C7-CF5F86F81548}"/>
              </a:ext>
            </a:extLst>
          </p:cNvPr>
          <p:cNvCxnSpPr/>
          <p:nvPr/>
        </p:nvCxnSpPr>
        <p:spPr>
          <a:xfrm>
            <a:off x="1056855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408;p11">
            <a:extLst>
              <a:ext uri="{FF2B5EF4-FFF2-40B4-BE49-F238E27FC236}">
                <a16:creationId xmlns:a16="http://schemas.microsoft.com/office/drawing/2014/main" id="{FB4E6256-81EC-E12F-E931-853C3199F612}"/>
              </a:ext>
            </a:extLst>
          </p:cNvPr>
          <p:cNvCxnSpPr/>
          <p:nvPr/>
        </p:nvCxnSpPr>
        <p:spPr>
          <a:xfrm>
            <a:off x="923280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409;p11">
            <a:extLst>
              <a:ext uri="{FF2B5EF4-FFF2-40B4-BE49-F238E27FC236}">
                <a16:creationId xmlns:a16="http://schemas.microsoft.com/office/drawing/2014/main" id="{4B7A000F-269F-0CF9-7E1A-BA16E83A1018}"/>
              </a:ext>
            </a:extLst>
          </p:cNvPr>
          <p:cNvCxnSpPr/>
          <p:nvPr/>
        </p:nvCxnSpPr>
        <p:spPr>
          <a:xfrm>
            <a:off x="6561298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410;p11">
            <a:extLst>
              <a:ext uri="{FF2B5EF4-FFF2-40B4-BE49-F238E27FC236}">
                <a16:creationId xmlns:a16="http://schemas.microsoft.com/office/drawing/2014/main" id="{68128BCB-5B69-5EB5-545E-D1313EC6053D}"/>
              </a:ext>
            </a:extLst>
          </p:cNvPr>
          <p:cNvCxnSpPr/>
          <p:nvPr/>
        </p:nvCxnSpPr>
        <p:spPr>
          <a:xfrm>
            <a:off x="722917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411;p11">
            <a:extLst>
              <a:ext uri="{FF2B5EF4-FFF2-40B4-BE49-F238E27FC236}">
                <a16:creationId xmlns:a16="http://schemas.microsoft.com/office/drawing/2014/main" id="{68A906B4-C51B-5C69-2A5F-CC430824F07E}"/>
              </a:ext>
            </a:extLst>
          </p:cNvPr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/>
          </a:p>
        </p:txBody>
      </p:sp>
      <p:sp>
        <p:nvSpPr>
          <p:cNvPr id="21" name="Google Shape;412;p11">
            <a:extLst>
              <a:ext uri="{FF2B5EF4-FFF2-40B4-BE49-F238E27FC236}">
                <a16:creationId xmlns:a16="http://schemas.microsoft.com/office/drawing/2014/main" id="{C6769F7B-4616-1FB8-F29F-EF0BEE0E4BC3}"/>
              </a:ext>
            </a:extLst>
          </p:cNvPr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/>
          </a:p>
        </p:txBody>
      </p:sp>
      <p:sp>
        <p:nvSpPr>
          <p:cNvPr id="22" name="Google Shape;413;p11">
            <a:extLst>
              <a:ext uri="{FF2B5EF4-FFF2-40B4-BE49-F238E27FC236}">
                <a16:creationId xmlns:a16="http://schemas.microsoft.com/office/drawing/2014/main" id="{CC0B979A-B628-82DC-A7E7-21E0A9BEA9CB}"/>
              </a:ext>
            </a:extLst>
          </p:cNvPr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/>
          </a:p>
        </p:txBody>
      </p:sp>
      <p:sp>
        <p:nvSpPr>
          <p:cNvPr id="23" name="Google Shape;414;p11">
            <a:extLst>
              <a:ext uri="{FF2B5EF4-FFF2-40B4-BE49-F238E27FC236}">
                <a16:creationId xmlns:a16="http://schemas.microsoft.com/office/drawing/2014/main" id="{937D59DC-E49D-9285-7CE4-C75D0664F628}"/>
              </a:ext>
            </a:extLst>
          </p:cNvPr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endParaRPr/>
          </a:p>
        </p:txBody>
      </p:sp>
      <p:sp>
        <p:nvSpPr>
          <p:cNvPr id="24" name="Google Shape;415;p11">
            <a:extLst>
              <a:ext uri="{FF2B5EF4-FFF2-40B4-BE49-F238E27FC236}">
                <a16:creationId xmlns:a16="http://schemas.microsoft.com/office/drawing/2014/main" id="{8186E292-44F3-C7F6-2C5A-C987EFAC3699}"/>
              </a:ext>
            </a:extLst>
          </p:cNvPr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8</a:t>
            </a:r>
            <a:endParaRPr/>
          </a:p>
        </p:txBody>
      </p:sp>
      <p:sp>
        <p:nvSpPr>
          <p:cNvPr id="25" name="Google Shape;416;p11">
            <a:extLst>
              <a:ext uri="{FF2B5EF4-FFF2-40B4-BE49-F238E27FC236}">
                <a16:creationId xmlns:a16="http://schemas.microsoft.com/office/drawing/2014/main" id="{F02DF26C-83BF-420D-7DB4-81B40E97C3EE}"/>
              </a:ext>
            </a:extLst>
          </p:cNvPr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9</a:t>
            </a:r>
            <a:endParaRPr/>
          </a:p>
        </p:txBody>
      </p:sp>
      <p:sp>
        <p:nvSpPr>
          <p:cNvPr id="26" name="Google Shape;417;p11">
            <a:extLst>
              <a:ext uri="{FF2B5EF4-FFF2-40B4-BE49-F238E27FC236}">
                <a16:creationId xmlns:a16="http://schemas.microsoft.com/office/drawing/2014/main" id="{C13945E5-F8D8-6620-EA64-5A0D135D9251}"/>
              </a:ext>
            </a:extLst>
          </p:cNvPr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10</a:t>
            </a:r>
            <a:endParaRPr/>
          </a:p>
        </p:txBody>
      </p:sp>
      <p:sp>
        <p:nvSpPr>
          <p:cNvPr id="27" name="Google Shape;418;p11">
            <a:extLst>
              <a:ext uri="{FF2B5EF4-FFF2-40B4-BE49-F238E27FC236}">
                <a16:creationId xmlns:a16="http://schemas.microsoft.com/office/drawing/2014/main" id="{49C5F569-38B7-2B2A-DD81-6DDB898AC3A4}"/>
              </a:ext>
            </a:extLst>
          </p:cNvPr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11</a:t>
            </a:r>
            <a:endParaRPr/>
          </a:p>
        </p:txBody>
      </p:sp>
      <p:sp>
        <p:nvSpPr>
          <p:cNvPr id="28" name="Google Shape;419;p11">
            <a:extLst>
              <a:ext uri="{FF2B5EF4-FFF2-40B4-BE49-F238E27FC236}">
                <a16:creationId xmlns:a16="http://schemas.microsoft.com/office/drawing/2014/main" id="{39425C46-49B8-15C8-3E72-E6AA54A07B32}"/>
              </a:ext>
            </a:extLst>
          </p:cNvPr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12</a:t>
            </a:r>
            <a:endParaRPr/>
          </a:p>
        </p:txBody>
      </p:sp>
      <p:sp>
        <p:nvSpPr>
          <p:cNvPr id="29" name="Google Shape;420;p11">
            <a:extLst>
              <a:ext uri="{FF2B5EF4-FFF2-40B4-BE49-F238E27FC236}">
                <a16:creationId xmlns:a16="http://schemas.microsoft.com/office/drawing/2014/main" id="{0CCD9186-D4F6-40E6-B595-8C518CC5F1C1}"/>
              </a:ext>
            </a:extLst>
          </p:cNvPr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13</a:t>
            </a:r>
            <a:endParaRPr/>
          </a:p>
        </p:txBody>
      </p:sp>
      <p:sp>
        <p:nvSpPr>
          <p:cNvPr id="30" name="Google Shape;421;p11">
            <a:extLst>
              <a:ext uri="{FF2B5EF4-FFF2-40B4-BE49-F238E27FC236}">
                <a16:creationId xmlns:a16="http://schemas.microsoft.com/office/drawing/2014/main" id="{EBB42B30-A1B5-D6EF-8C74-6BAE634E122A}"/>
              </a:ext>
            </a:extLst>
          </p:cNvPr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14</a:t>
            </a:r>
            <a:endParaRPr/>
          </a:p>
        </p:txBody>
      </p:sp>
      <p:sp>
        <p:nvSpPr>
          <p:cNvPr id="31" name="Google Shape;422;p11">
            <a:extLst>
              <a:ext uri="{FF2B5EF4-FFF2-40B4-BE49-F238E27FC236}">
                <a16:creationId xmlns:a16="http://schemas.microsoft.com/office/drawing/2014/main" id="{1692EAAD-9331-FDB8-298E-BCA7D28E65BB}"/>
              </a:ext>
            </a:extLst>
          </p:cNvPr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15</a:t>
            </a:r>
            <a:endParaRPr/>
          </a:p>
        </p:txBody>
      </p:sp>
      <p:cxnSp>
        <p:nvCxnSpPr>
          <p:cNvPr id="32" name="Google Shape;423;p11">
            <a:extLst>
              <a:ext uri="{FF2B5EF4-FFF2-40B4-BE49-F238E27FC236}">
                <a16:creationId xmlns:a16="http://schemas.microsoft.com/office/drawing/2014/main" id="{86CC448A-1F15-B3A5-A6E2-89BA532FEF6D}"/>
              </a:ext>
            </a:extLst>
          </p:cNvPr>
          <p:cNvCxnSpPr/>
          <p:nvPr/>
        </p:nvCxnSpPr>
        <p:spPr>
          <a:xfrm>
            <a:off x="55040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424;p11">
            <a:extLst>
              <a:ext uri="{FF2B5EF4-FFF2-40B4-BE49-F238E27FC236}">
                <a16:creationId xmlns:a16="http://schemas.microsoft.com/office/drawing/2014/main" id="{D235016B-2379-D649-1BDE-A606ECFBAA96}"/>
              </a:ext>
            </a:extLst>
          </p:cNvPr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endParaRPr/>
          </a:p>
        </p:txBody>
      </p:sp>
      <p:sp>
        <p:nvSpPr>
          <p:cNvPr id="34" name="Google Shape;425;p11">
            <a:extLst>
              <a:ext uri="{FF2B5EF4-FFF2-40B4-BE49-F238E27FC236}">
                <a16:creationId xmlns:a16="http://schemas.microsoft.com/office/drawing/2014/main" id="{4AB761C3-AF3B-AB5C-0CD2-B79A234E20A3}"/>
              </a:ext>
            </a:extLst>
          </p:cNvPr>
          <p:cNvSpPr txBox="1"/>
          <p:nvPr/>
        </p:nvSpPr>
        <p:spPr>
          <a:xfrm>
            <a:off x="5438325" y="4197900"/>
            <a:ext cx="4287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Với ba số 3, 4, 5 trên tia số, 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 </a:t>
            </a:r>
            <a:r>
              <a:rPr lang="en-US" sz="24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ngay trước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số 4 là số mấy?</a:t>
            </a:r>
            <a:endParaRPr/>
          </a:p>
        </p:txBody>
      </p:sp>
      <p:sp>
        <p:nvSpPr>
          <p:cNvPr id="35" name="Google Shape;426;p11">
            <a:extLst>
              <a:ext uri="{FF2B5EF4-FFF2-40B4-BE49-F238E27FC236}">
                <a16:creationId xmlns:a16="http://schemas.microsoft.com/office/drawing/2014/main" id="{E2FAD67B-35E9-FF0C-2F47-848A646EF6AA}"/>
              </a:ext>
            </a:extLst>
          </p:cNvPr>
          <p:cNvSpPr txBox="1"/>
          <p:nvPr/>
        </p:nvSpPr>
        <p:spPr>
          <a:xfrm>
            <a:off x="2976162" y="834354"/>
            <a:ext cx="60703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 LIỀN TRƯỚC</a:t>
            </a:r>
            <a:endParaRPr/>
          </a:p>
        </p:txBody>
      </p:sp>
      <p:sp>
        <p:nvSpPr>
          <p:cNvPr id="36" name="Google Shape;427;p11">
            <a:extLst>
              <a:ext uri="{FF2B5EF4-FFF2-40B4-BE49-F238E27FC236}">
                <a16:creationId xmlns:a16="http://schemas.microsoft.com/office/drawing/2014/main" id="{E5C3E47E-C28D-BE85-22CD-B0D04FBD42F7}"/>
              </a:ext>
            </a:extLst>
          </p:cNvPr>
          <p:cNvSpPr txBox="1"/>
          <p:nvPr/>
        </p:nvSpPr>
        <p:spPr>
          <a:xfrm>
            <a:off x="5202856" y="5528249"/>
            <a:ext cx="43255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Số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n-US" sz="2400" b="0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là số liền trước của số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en-US" sz="2400" b="0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grpSp>
        <p:nvGrpSpPr>
          <p:cNvPr id="37" name="Google Shape;428;p11">
            <a:extLst>
              <a:ext uri="{FF2B5EF4-FFF2-40B4-BE49-F238E27FC236}">
                <a16:creationId xmlns:a16="http://schemas.microsoft.com/office/drawing/2014/main" id="{CA3E1F5F-4B74-A26C-260D-98EF3F39B177}"/>
              </a:ext>
            </a:extLst>
          </p:cNvPr>
          <p:cNvGrpSpPr/>
          <p:nvPr/>
        </p:nvGrpSpPr>
        <p:grpSpPr>
          <a:xfrm>
            <a:off x="2277270" y="3215562"/>
            <a:ext cx="592587" cy="584775"/>
            <a:chOff x="2277270" y="3215562"/>
            <a:chExt cx="592587" cy="584775"/>
          </a:xfrm>
        </p:grpSpPr>
        <p:sp>
          <p:nvSpPr>
            <p:cNvPr id="38" name="Google Shape;429;p11">
              <a:extLst>
                <a:ext uri="{FF2B5EF4-FFF2-40B4-BE49-F238E27FC236}">
                  <a16:creationId xmlns:a16="http://schemas.microsoft.com/office/drawing/2014/main" id="{226CA606-7FC4-D2FC-B5FA-FD6212804045}"/>
                </a:ext>
              </a:extLst>
            </p:cNvPr>
            <p:cNvSpPr/>
            <p:nvPr/>
          </p:nvSpPr>
          <p:spPr>
            <a:xfrm>
              <a:off x="2277270" y="3222167"/>
              <a:ext cx="535709" cy="535709"/>
            </a:xfrm>
            <a:prstGeom prst="ellipse">
              <a:avLst/>
            </a:prstGeom>
            <a:solidFill>
              <a:srgbClr val="DD8D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30;p11">
              <a:extLst>
                <a:ext uri="{FF2B5EF4-FFF2-40B4-BE49-F238E27FC236}">
                  <a16:creationId xmlns:a16="http://schemas.microsoft.com/office/drawing/2014/main" id="{F96D9CBE-B03D-5931-3363-8DB47CE2AE9C}"/>
                </a:ext>
              </a:extLst>
            </p:cNvPr>
            <p:cNvSpPr txBox="1"/>
            <p:nvPr/>
          </p:nvSpPr>
          <p:spPr>
            <a:xfrm>
              <a:off x="2334148" y="3215562"/>
              <a:ext cx="5357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oboto Black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3</a:t>
              </a:r>
              <a:endParaRPr/>
            </a:p>
          </p:txBody>
        </p:sp>
      </p:grpSp>
      <p:grpSp>
        <p:nvGrpSpPr>
          <p:cNvPr id="40" name="Google Shape;431;p11">
            <a:extLst>
              <a:ext uri="{FF2B5EF4-FFF2-40B4-BE49-F238E27FC236}">
                <a16:creationId xmlns:a16="http://schemas.microsoft.com/office/drawing/2014/main" id="{925CE836-49A1-6924-B521-7FEA5E8B41A2}"/>
              </a:ext>
            </a:extLst>
          </p:cNvPr>
          <p:cNvGrpSpPr/>
          <p:nvPr/>
        </p:nvGrpSpPr>
        <p:grpSpPr>
          <a:xfrm>
            <a:off x="2936665" y="3188324"/>
            <a:ext cx="584053" cy="584775"/>
            <a:chOff x="2936665" y="3188324"/>
            <a:chExt cx="584053" cy="584775"/>
          </a:xfrm>
        </p:grpSpPr>
        <p:sp>
          <p:nvSpPr>
            <p:cNvPr id="41" name="Google Shape;432;p11">
              <a:extLst>
                <a:ext uri="{FF2B5EF4-FFF2-40B4-BE49-F238E27FC236}">
                  <a16:creationId xmlns:a16="http://schemas.microsoft.com/office/drawing/2014/main" id="{5949BB94-C8B9-4822-2CF2-F79020917C7D}"/>
                </a:ext>
              </a:extLst>
            </p:cNvPr>
            <p:cNvSpPr/>
            <p:nvPr/>
          </p:nvSpPr>
          <p:spPr>
            <a:xfrm>
              <a:off x="2936665" y="3233503"/>
              <a:ext cx="535709" cy="535709"/>
            </a:xfrm>
            <a:prstGeom prst="ellipse">
              <a:avLst/>
            </a:prstGeom>
            <a:solidFill>
              <a:srgbClr val="31BE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33;p11">
              <a:extLst>
                <a:ext uri="{FF2B5EF4-FFF2-40B4-BE49-F238E27FC236}">
                  <a16:creationId xmlns:a16="http://schemas.microsoft.com/office/drawing/2014/main" id="{6E99EC58-F1C3-EAEA-13DD-A90D2357A01A}"/>
                </a:ext>
              </a:extLst>
            </p:cNvPr>
            <p:cNvSpPr txBox="1"/>
            <p:nvPr/>
          </p:nvSpPr>
          <p:spPr>
            <a:xfrm>
              <a:off x="2985009" y="3188324"/>
              <a:ext cx="5357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oboto Black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4</a:t>
              </a:r>
              <a:endParaRPr/>
            </a:p>
          </p:txBody>
        </p:sp>
      </p:grpSp>
      <p:grpSp>
        <p:nvGrpSpPr>
          <p:cNvPr id="43" name="Google Shape;434;p11">
            <a:extLst>
              <a:ext uri="{FF2B5EF4-FFF2-40B4-BE49-F238E27FC236}">
                <a16:creationId xmlns:a16="http://schemas.microsoft.com/office/drawing/2014/main" id="{BA061557-FC51-90EC-C969-C7E2DE278623}"/>
              </a:ext>
            </a:extLst>
          </p:cNvPr>
          <p:cNvGrpSpPr/>
          <p:nvPr/>
        </p:nvGrpSpPr>
        <p:grpSpPr>
          <a:xfrm>
            <a:off x="3602878" y="3177272"/>
            <a:ext cx="601103" cy="584775"/>
            <a:chOff x="3602878" y="3177272"/>
            <a:chExt cx="601103" cy="584775"/>
          </a:xfrm>
        </p:grpSpPr>
        <p:sp>
          <p:nvSpPr>
            <p:cNvPr id="44" name="Google Shape;435;p11">
              <a:extLst>
                <a:ext uri="{FF2B5EF4-FFF2-40B4-BE49-F238E27FC236}">
                  <a16:creationId xmlns:a16="http://schemas.microsoft.com/office/drawing/2014/main" id="{B32A6DCA-935D-E844-78BC-7AE5CE1DDCD3}"/>
                </a:ext>
              </a:extLst>
            </p:cNvPr>
            <p:cNvSpPr/>
            <p:nvPr/>
          </p:nvSpPr>
          <p:spPr>
            <a:xfrm>
              <a:off x="3602878" y="3212227"/>
              <a:ext cx="535709" cy="535709"/>
            </a:xfrm>
            <a:prstGeom prst="ellipse">
              <a:avLst/>
            </a:prstGeom>
            <a:solidFill>
              <a:srgbClr val="FCAF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36;p11">
              <a:extLst>
                <a:ext uri="{FF2B5EF4-FFF2-40B4-BE49-F238E27FC236}">
                  <a16:creationId xmlns:a16="http://schemas.microsoft.com/office/drawing/2014/main" id="{74515783-DDD7-0D1D-4C59-2533F4763898}"/>
                </a:ext>
              </a:extLst>
            </p:cNvPr>
            <p:cNvSpPr txBox="1"/>
            <p:nvPr/>
          </p:nvSpPr>
          <p:spPr>
            <a:xfrm>
              <a:off x="3668272" y="3177272"/>
              <a:ext cx="5357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oboto Black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5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038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03BB217C-6AE5-E4ED-122A-535DBF041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B8CE2978-FF43-926B-1141-5B76DB2D62AD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D38BD56E-D6DA-BFC0-810D-133F00B88C4A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3CE378D6-F8FA-5EC6-C350-7D6C9252D73C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2DB2CE65-7C23-765B-E4CC-A658EB034BFB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DE5FFA34-F39F-A9E4-0BAB-030CE8269E1C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7B41E74E-50AD-778B-AF83-1D45997254AD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D68D443A-801E-325C-003F-3378810D5C77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6B8A6E8C-3188-13F1-0D9E-FE173A63FB1E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6F7DBD72-C788-24D3-E292-EA8435C9ED5C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30DDE83B-D9FB-60E0-2984-76AD24346923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DAE258DD-E5D3-D364-2490-CFB60B855AD6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89D93142-D91D-FA18-88B2-B5240905877C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9452F494-BA7F-D405-C28A-12FB639DCB4C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442;p12">
            <a:extLst>
              <a:ext uri="{FF2B5EF4-FFF2-40B4-BE49-F238E27FC236}">
                <a16:creationId xmlns:a16="http://schemas.microsoft.com/office/drawing/2014/main" id="{F06A6B40-1FC0-362D-FC83-C27DB578BDC0}"/>
              </a:ext>
            </a:extLst>
          </p:cNvPr>
          <p:cNvSpPr/>
          <p:nvPr/>
        </p:nvSpPr>
        <p:spPr>
          <a:xfrm>
            <a:off x="5243580" y="5265122"/>
            <a:ext cx="4432784" cy="10519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43;p12">
            <a:extLst>
              <a:ext uri="{FF2B5EF4-FFF2-40B4-BE49-F238E27FC236}">
                <a16:creationId xmlns:a16="http://schemas.microsoft.com/office/drawing/2014/main" id="{DC2AB085-1A2F-EE3E-9AF0-7677020183C8}"/>
              </a:ext>
            </a:extLst>
          </p:cNvPr>
          <p:cNvSpPr/>
          <p:nvPr/>
        </p:nvSpPr>
        <p:spPr>
          <a:xfrm>
            <a:off x="5263276" y="4083738"/>
            <a:ext cx="4413088" cy="105935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Google Shape;444;p12">
            <a:extLst>
              <a:ext uri="{FF2B5EF4-FFF2-40B4-BE49-F238E27FC236}">
                <a16:creationId xmlns:a16="http://schemas.microsoft.com/office/drawing/2014/main" id="{C6BF2D8A-E8EA-49D4-BCA8-7AFFC86515F6}"/>
              </a:ext>
            </a:extLst>
          </p:cNvPr>
          <p:cNvCxnSpPr/>
          <p:nvPr/>
        </p:nvCxnSpPr>
        <p:spPr>
          <a:xfrm rot="10800000" flipH="1">
            <a:off x="550405" y="2854592"/>
            <a:ext cx="10581590" cy="42457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" name="Google Shape;445;p12">
            <a:extLst>
              <a:ext uri="{FF2B5EF4-FFF2-40B4-BE49-F238E27FC236}">
                <a16:creationId xmlns:a16="http://schemas.microsoft.com/office/drawing/2014/main" id="{D1CDF573-1CE1-C64F-50B8-2515F532FAE2}"/>
              </a:ext>
            </a:extLst>
          </p:cNvPr>
          <p:cNvCxnSpPr/>
          <p:nvPr/>
        </p:nvCxnSpPr>
        <p:spPr>
          <a:xfrm>
            <a:off x="121828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446;p12">
            <a:extLst>
              <a:ext uri="{FF2B5EF4-FFF2-40B4-BE49-F238E27FC236}">
                <a16:creationId xmlns:a16="http://schemas.microsoft.com/office/drawing/2014/main" id="{43072338-89C5-D2AA-4E5A-0D5DD6E569E6}"/>
              </a:ext>
            </a:extLst>
          </p:cNvPr>
          <p:cNvCxnSpPr/>
          <p:nvPr/>
        </p:nvCxnSpPr>
        <p:spPr>
          <a:xfrm>
            <a:off x="188615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447;p12">
            <a:extLst>
              <a:ext uri="{FF2B5EF4-FFF2-40B4-BE49-F238E27FC236}">
                <a16:creationId xmlns:a16="http://schemas.microsoft.com/office/drawing/2014/main" id="{56BB20C7-3F32-1D1B-6619-B0174D280A24}"/>
              </a:ext>
            </a:extLst>
          </p:cNvPr>
          <p:cNvCxnSpPr/>
          <p:nvPr/>
        </p:nvCxnSpPr>
        <p:spPr>
          <a:xfrm>
            <a:off x="255403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448;p12">
            <a:extLst>
              <a:ext uri="{FF2B5EF4-FFF2-40B4-BE49-F238E27FC236}">
                <a16:creationId xmlns:a16="http://schemas.microsoft.com/office/drawing/2014/main" id="{2F36A5BB-355D-D943-7383-C59E69F48FAC}"/>
              </a:ext>
            </a:extLst>
          </p:cNvPr>
          <p:cNvCxnSpPr/>
          <p:nvPr/>
        </p:nvCxnSpPr>
        <p:spPr>
          <a:xfrm>
            <a:off x="322191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449;p12">
            <a:extLst>
              <a:ext uri="{FF2B5EF4-FFF2-40B4-BE49-F238E27FC236}">
                <a16:creationId xmlns:a16="http://schemas.microsoft.com/office/drawing/2014/main" id="{2A29CEDE-6FB2-8138-321A-356A77204C25}"/>
              </a:ext>
            </a:extLst>
          </p:cNvPr>
          <p:cNvCxnSpPr/>
          <p:nvPr/>
        </p:nvCxnSpPr>
        <p:spPr>
          <a:xfrm>
            <a:off x="3889790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50;p12">
            <a:extLst>
              <a:ext uri="{FF2B5EF4-FFF2-40B4-BE49-F238E27FC236}">
                <a16:creationId xmlns:a16="http://schemas.microsoft.com/office/drawing/2014/main" id="{18C1E6A6-A9A2-107E-2486-23AEF46C288C}"/>
              </a:ext>
            </a:extLst>
          </p:cNvPr>
          <p:cNvCxnSpPr/>
          <p:nvPr/>
        </p:nvCxnSpPr>
        <p:spPr>
          <a:xfrm>
            <a:off x="4557667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451;p12">
            <a:extLst>
              <a:ext uri="{FF2B5EF4-FFF2-40B4-BE49-F238E27FC236}">
                <a16:creationId xmlns:a16="http://schemas.microsoft.com/office/drawing/2014/main" id="{C2DF85B0-231E-4E32-0507-C517E9D56B41}"/>
              </a:ext>
            </a:extLst>
          </p:cNvPr>
          <p:cNvCxnSpPr/>
          <p:nvPr/>
        </p:nvCxnSpPr>
        <p:spPr>
          <a:xfrm>
            <a:off x="522554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452;p12">
            <a:extLst>
              <a:ext uri="{FF2B5EF4-FFF2-40B4-BE49-F238E27FC236}">
                <a16:creationId xmlns:a16="http://schemas.microsoft.com/office/drawing/2014/main" id="{AB40B161-44D6-5A3E-5B88-FA6EDADDA8F3}"/>
              </a:ext>
            </a:extLst>
          </p:cNvPr>
          <p:cNvCxnSpPr/>
          <p:nvPr/>
        </p:nvCxnSpPr>
        <p:spPr>
          <a:xfrm>
            <a:off x="5893421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53;p12">
            <a:extLst>
              <a:ext uri="{FF2B5EF4-FFF2-40B4-BE49-F238E27FC236}">
                <a16:creationId xmlns:a16="http://schemas.microsoft.com/office/drawing/2014/main" id="{D87D56B9-E961-4957-7BA6-A636E489AAB0}"/>
              </a:ext>
            </a:extLst>
          </p:cNvPr>
          <p:cNvCxnSpPr/>
          <p:nvPr/>
        </p:nvCxnSpPr>
        <p:spPr>
          <a:xfrm>
            <a:off x="789705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454;p12">
            <a:extLst>
              <a:ext uri="{FF2B5EF4-FFF2-40B4-BE49-F238E27FC236}">
                <a16:creationId xmlns:a16="http://schemas.microsoft.com/office/drawing/2014/main" id="{30E23605-2323-81D8-E39C-4D99F04164F1}"/>
              </a:ext>
            </a:extLst>
          </p:cNvPr>
          <p:cNvCxnSpPr/>
          <p:nvPr/>
        </p:nvCxnSpPr>
        <p:spPr>
          <a:xfrm>
            <a:off x="856492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455;p12">
            <a:extLst>
              <a:ext uri="{FF2B5EF4-FFF2-40B4-BE49-F238E27FC236}">
                <a16:creationId xmlns:a16="http://schemas.microsoft.com/office/drawing/2014/main" id="{A1509FD2-9257-21D9-19A7-9C7E7D551558}"/>
              </a:ext>
            </a:extLst>
          </p:cNvPr>
          <p:cNvCxnSpPr/>
          <p:nvPr/>
        </p:nvCxnSpPr>
        <p:spPr>
          <a:xfrm>
            <a:off x="990068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456;p12">
            <a:extLst>
              <a:ext uri="{FF2B5EF4-FFF2-40B4-BE49-F238E27FC236}">
                <a16:creationId xmlns:a16="http://schemas.microsoft.com/office/drawing/2014/main" id="{AA3A67BB-ADBF-EE6E-21A8-E823F5D17225}"/>
              </a:ext>
            </a:extLst>
          </p:cNvPr>
          <p:cNvCxnSpPr/>
          <p:nvPr/>
        </p:nvCxnSpPr>
        <p:spPr>
          <a:xfrm>
            <a:off x="1056855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457;p12">
            <a:extLst>
              <a:ext uri="{FF2B5EF4-FFF2-40B4-BE49-F238E27FC236}">
                <a16:creationId xmlns:a16="http://schemas.microsoft.com/office/drawing/2014/main" id="{27730795-CA3A-25C4-9861-FD4D150ED68B}"/>
              </a:ext>
            </a:extLst>
          </p:cNvPr>
          <p:cNvCxnSpPr/>
          <p:nvPr/>
        </p:nvCxnSpPr>
        <p:spPr>
          <a:xfrm>
            <a:off x="923280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458;p12">
            <a:extLst>
              <a:ext uri="{FF2B5EF4-FFF2-40B4-BE49-F238E27FC236}">
                <a16:creationId xmlns:a16="http://schemas.microsoft.com/office/drawing/2014/main" id="{048A6590-0E28-9A6B-335B-4CED5DCB2409}"/>
              </a:ext>
            </a:extLst>
          </p:cNvPr>
          <p:cNvCxnSpPr/>
          <p:nvPr/>
        </p:nvCxnSpPr>
        <p:spPr>
          <a:xfrm>
            <a:off x="6561298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459;p12">
            <a:extLst>
              <a:ext uri="{FF2B5EF4-FFF2-40B4-BE49-F238E27FC236}">
                <a16:creationId xmlns:a16="http://schemas.microsoft.com/office/drawing/2014/main" id="{A0F4767E-C23B-9DB4-4CFD-039029B25B3C}"/>
              </a:ext>
            </a:extLst>
          </p:cNvPr>
          <p:cNvCxnSpPr/>
          <p:nvPr/>
        </p:nvCxnSpPr>
        <p:spPr>
          <a:xfrm>
            <a:off x="722917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460;p12">
            <a:extLst>
              <a:ext uri="{FF2B5EF4-FFF2-40B4-BE49-F238E27FC236}">
                <a16:creationId xmlns:a16="http://schemas.microsoft.com/office/drawing/2014/main" id="{7F2BD254-0614-F50C-9ED4-9C60E318E374}"/>
              </a:ext>
            </a:extLst>
          </p:cNvPr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/>
          </a:p>
        </p:txBody>
      </p:sp>
      <p:sp>
        <p:nvSpPr>
          <p:cNvPr id="21" name="Google Shape;461;p12">
            <a:extLst>
              <a:ext uri="{FF2B5EF4-FFF2-40B4-BE49-F238E27FC236}">
                <a16:creationId xmlns:a16="http://schemas.microsoft.com/office/drawing/2014/main" id="{38E3F865-8552-060F-FADC-1F9D414E8499}"/>
              </a:ext>
            </a:extLst>
          </p:cNvPr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/>
          </a:p>
        </p:txBody>
      </p:sp>
      <p:sp>
        <p:nvSpPr>
          <p:cNvPr id="22" name="Google Shape;462;p12">
            <a:extLst>
              <a:ext uri="{FF2B5EF4-FFF2-40B4-BE49-F238E27FC236}">
                <a16:creationId xmlns:a16="http://schemas.microsoft.com/office/drawing/2014/main" id="{B8163301-9997-A3FD-A756-1F61539B1D18}"/>
              </a:ext>
            </a:extLst>
          </p:cNvPr>
          <p:cNvSpPr txBox="1"/>
          <p:nvPr/>
        </p:nvSpPr>
        <p:spPr>
          <a:xfrm>
            <a:off x="4343125" y="3176420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/>
          </a:p>
        </p:txBody>
      </p:sp>
      <p:sp>
        <p:nvSpPr>
          <p:cNvPr id="23" name="Google Shape;463;p12">
            <a:extLst>
              <a:ext uri="{FF2B5EF4-FFF2-40B4-BE49-F238E27FC236}">
                <a16:creationId xmlns:a16="http://schemas.microsoft.com/office/drawing/2014/main" id="{ED14CCA5-B04F-BC23-BC5A-8D71E5E86859}"/>
              </a:ext>
            </a:extLst>
          </p:cNvPr>
          <p:cNvSpPr txBox="1"/>
          <p:nvPr/>
        </p:nvSpPr>
        <p:spPr>
          <a:xfrm>
            <a:off x="5025543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endParaRPr/>
          </a:p>
        </p:txBody>
      </p:sp>
      <p:sp>
        <p:nvSpPr>
          <p:cNvPr id="24" name="Google Shape;464;p12">
            <a:extLst>
              <a:ext uri="{FF2B5EF4-FFF2-40B4-BE49-F238E27FC236}">
                <a16:creationId xmlns:a16="http://schemas.microsoft.com/office/drawing/2014/main" id="{A7730D85-CD1B-F2D5-C64F-DAFDF0B11C91}"/>
              </a:ext>
            </a:extLst>
          </p:cNvPr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8</a:t>
            </a:r>
            <a:endParaRPr/>
          </a:p>
        </p:txBody>
      </p:sp>
      <p:sp>
        <p:nvSpPr>
          <p:cNvPr id="25" name="Google Shape;465;p12">
            <a:extLst>
              <a:ext uri="{FF2B5EF4-FFF2-40B4-BE49-F238E27FC236}">
                <a16:creationId xmlns:a16="http://schemas.microsoft.com/office/drawing/2014/main" id="{7C190CA6-D303-DCA4-DF42-AB6ADF8D9EBA}"/>
              </a:ext>
            </a:extLst>
          </p:cNvPr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9</a:t>
            </a:r>
            <a:endParaRPr/>
          </a:p>
        </p:txBody>
      </p:sp>
      <p:sp>
        <p:nvSpPr>
          <p:cNvPr id="26" name="Google Shape;466;p12">
            <a:extLst>
              <a:ext uri="{FF2B5EF4-FFF2-40B4-BE49-F238E27FC236}">
                <a16:creationId xmlns:a16="http://schemas.microsoft.com/office/drawing/2014/main" id="{18F884F3-F74E-08E3-C5C5-DC928C914641}"/>
              </a:ext>
            </a:extLst>
          </p:cNvPr>
          <p:cNvSpPr txBox="1"/>
          <p:nvPr/>
        </p:nvSpPr>
        <p:spPr>
          <a:xfrm>
            <a:off x="6889693" y="3199450"/>
            <a:ext cx="7253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10</a:t>
            </a:r>
            <a:endParaRPr/>
          </a:p>
        </p:txBody>
      </p:sp>
      <p:sp>
        <p:nvSpPr>
          <p:cNvPr id="27" name="Google Shape;467;p12">
            <a:extLst>
              <a:ext uri="{FF2B5EF4-FFF2-40B4-BE49-F238E27FC236}">
                <a16:creationId xmlns:a16="http://schemas.microsoft.com/office/drawing/2014/main" id="{B003D646-5D5D-4575-A954-B87A09D29CB1}"/>
              </a:ext>
            </a:extLst>
          </p:cNvPr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11</a:t>
            </a:r>
            <a:endParaRPr/>
          </a:p>
        </p:txBody>
      </p:sp>
      <p:sp>
        <p:nvSpPr>
          <p:cNvPr id="28" name="Google Shape;468;p12">
            <a:extLst>
              <a:ext uri="{FF2B5EF4-FFF2-40B4-BE49-F238E27FC236}">
                <a16:creationId xmlns:a16="http://schemas.microsoft.com/office/drawing/2014/main" id="{E8DCF7EA-03CF-A636-4E32-6DCA7765A703}"/>
              </a:ext>
            </a:extLst>
          </p:cNvPr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12</a:t>
            </a:r>
            <a:endParaRPr/>
          </a:p>
        </p:txBody>
      </p:sp>
      <p:sp>
        <p:nvSpPr>
          <p:cNvPr id="29" name="Google Shape;469;p12">
            <a:extLst>
              <a:ext uri="{FF2B5EF4-FFF2-40B4-BE49-F238E27FC236}">
                <a16:creationId xmlns:a16="http://schemas.microsoft.com/office/drawing/2014/main" id="{375F9090-28E8-3DDC-B156-0B42CE9489BD}"/>
              </a:ext>
            </a:extLst>
          </p:cNvPr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13</a:t>
            </a:r>
            <a:endParaRPr/>
          </a:p>
        </p:txBody>
      </p:sp>
      <p:sp>
        <p:nvSpPr>
          <p:cNvPr id="30" name="Google Shape;470;p12">
            <a:extLst>
              <a:ext uri="{FF2B5EF4-FFF2-40B4-BE49-F238E27FC236}">
                <a16:creationId xmlns:a16="http://schemas.microsoft.com/office/drawing/2014/main" id="{FDE668F2-761C-2EFE-DDAA-6DC47A39D02F}"/>
              </a:ext>
            </a:extLst>
          </p:cNvPr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14</a:t>
            </a:r>
            <a:endParaRPr/>
          </a:p>
        </p:txBody>
      </p:sp>
      <p:sp>
        <p:nvSpPr>
          <p:cNvPr id="31" name="Google Shape;471;p12">
            <a:extLst>
              <a:ext uri="{FF2B5EF4-FFF2-40B4-BE49-F238E27FC236}">
                <a16:creationId xmlns:a16="http://schemas.microsoft.com/office/drawing/2014/main" id="{52A64429-26B4-F4C0-336A-D2B20AA52C5F}"/>
              </a:ext>
            </a:extLst>
          </p:cNvPr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15</a:t>
            </a:r>
            <a:endParaRPr/>
          </a:p>
        </p:txBody>
      </p:sp>
      <p:cxnSp>
        <p:nvCxnSpPr>
          <p:cNvPr id="32" name="Google Shape;472;p12">
            <a:extLst>
              <a:ext uri="{FF2B5EF4-FFF2-40B4-BE49-F238E27FC236}">
                <a16:creationId xmlns:a16="http://schemas.microsoft.com/office/drawing/2014/main" id="{3E7E57B7-D4CF-FF64-6321-4F68943B14A9}"/>
              </a:ext>
            </a:extLst>
          </p:cNvPr>
          <p:cNvCxnSpPr/>
          <p:nvPr/>
        </p:nvCxnSpPr>
        <p:spPr>
          <a:xfrm>
            <a:off x="55040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473;p12">
            <a:extLst>
              <a:ext uri="{FF2B5EF4-FFF2-40B4-BE49-F238E27FC236}">
                <a16:creationId xmlns:a16="http://schemas.microsoft.com/office/drawing/2014/main" id="{AF593540-036F-8645-6BBA-42A919541A58}"/>
              </a:ext>
            </a:extLst>
          </p:cNvPr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endParaRPr/>
          </a:p>
        </p:txBody>
      </p:sp>
      <p:sp>
        <p:nvSpPr>
          <p:cNvPr id="34" name="Google Shape;474;p12">
            <a:extLst>
              <a:ext uri="{FF2B5EF4-FFF2-40B4-BE49-F238E27FC236}">
                <a16:creationId xmlns:a16="http://schemas.microsoft.com/office/drawing/2014/main" id="{9A587FD7-F649-C93F-F862-6928EC3D82EC}"/>
              </a:ext>
            </a:extLst>
          </p:cNvPr>
          <p:cNvSpPr txBox="1"/>
          <p:nvPr/>
        </p:nvSpPr>
        <p:spPr>
          <a:xfrm>
            <a:off x="5096287" y="4227389"/>
            <a:ext cx="49423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Với ba số 3, 4, 5 trên tia số,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 </a:t>
            </a:r>
            <a:r>
              <a:rPr lang="en-US" sz="24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ngay sau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số 4 là số mấy?</a:t>
            </a:r>
            <a:endParaRPr/>
          </a:p>
        </p:txBody>
      </p:sp>
      <p:sp>
        <p:nvSpPr>
          <p:cNvPr id="35" name="Google Shape;475;p12">
            <a:extLst>
              <a:ext uri="{FF2B5EF4-FFF2-40B4-BE49-F238E27FC236}">
                <a16:creationId xmlns:a16="http://schemas.microsoft.com/office/drawing/2014/main" id="{B5896633-8B84-CC1E-17DA-14C4B3EF771A}"/>
              </a:ext>
            </a:extLst>
          </p:cNvPr>
          <p:cNvSpPr txBox="1"/>
          <p:nvPr/>
        </p:nvSpPr>
        <p:spPr>
          <a:xfrm>
            <a:off x="2976162" y="834354"/>
            <a:ext cx="60703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 LIỀN SAU</a:t>
            </a:r>
            <a:endParaRPr/>
          </a:p>
        </p:txBody>
      </p:sp>
      <p:sp>
        <p:nvSpPr>
          <p:cNvPr id="36" name="Google Shape;476;p12">
            <a:extLst>
              <a:ext uri="{FF2B5EF4-FFF2-40B4-BE49-F238E27FC236}">
                <a16:creationId xmlns:a16="http://schemas.microsoft.com/office/drawing/2014/main" id="{77FD227A-46EB-2725-4584-1E90AB5D4D91}"/>
              </a:ext>
            </a:extLst>
          </p:cNvPr>
          <p:cNvSpPr txBox="1"/>
          <p:nvPr/>
        </p:nvSpPr>
        <p:spPr>
          <a:xfrm>
            <a:off x="5202856" y="5528249"/>
            <a:ext cx="43255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Số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-US" sz="2400" b="0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là số liền sau của số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en-US" sz="2400" b="0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grpSp>
        <p:nvGrpSpPr>
          <p:cNvPr id="37" name="Google Shape;477;p12">
            <a:extLst>
              <a:ext uri="{FF2B5EF4-FFF2-40B4-BE49-F238E27FC236}">
                <a16:creationId xmlns:a16="http://schemas.microsoft.com/office/drawing/2014/main" id="{BB7F1C30-0EE2-6185-9E03-4C8A578E70CC}"/>
              </a:ext>
            </a:extLst>
          </p:cNvPr>
          <p:cNvGrpSpPr/>
          <p:nvPr/>
        </p:nvGrpSpPr>
        <p:grpSpPr>
          <a:xfrm>
            <a:off x="2277270" y="3215562"/>
            <a:ext cx="592587" cy="584775"/>
            <a:chOff x="2277270" y="3215562"/>
            <a:chExt cx="592587" cy="584775"/>
          </a:xfrm>
        </p:grpSpPr>
        <p:sp>
          <p:nvSpPr>
            <p:cNvPr id="38" name="Google Shape;478;p12">
              <a:extLst>
                <a:ext uri="{FF2B5EF4-FFF2-40B4-BE49-F238E27FC236}">
                  <a16:creationId xmlns:a16="http://schemas.microsoft.com/office/drawing/2014/main" id="{97D1785A-056E-728A-B80F-9B9679A7F967}"/>
                </a:ext>
              </a:extLst>
            </p:cNvPr>
            <p:cNvSpPr/>
            <p:nvPr/>
          </p:nvSpPr>
          <p:spPr>
            <a:xfrm>
              <a:off x="2277270" y="3222167"/>
              <a:ext cx="535709" cy="535709"/>
            </a:xfrm>
            <a:prstGeom prst="ellipse">
              <a:avLst/>
            </a:prstGeom>
            <a:solidFill>
              <a:srgbClr val="DD8D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79;p12">
              <a:extLst>
                <a:ext uri="{FF2B5EF4-FFF2-40B4-BE49-F238E27FC236}">
                  <a16:creationId xmlns:a16="http://schemas.microsoft.com/office/drawing/2014/main" id="{28F34588-186B-DAC1-D220-488E4ADEE661}"/>
                </a:ext>
              </a:extLst>
            </p:cNvPr>
            <p:cNvSpPr txBox="1"/>
            <p:nvPr/>
          </p:nvSpPr>
          <p:spPr>
            <a:xfrm>
              <a:off x="2334148" y="3215562"/>
              <a:ext cx="5357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oboto Black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3</a:t>
              </a:r>
              <a:endParaRPr/>
            </a:p>
          </p:txBody>
        </p:sp>
      </p:grpSp>
      <p:grpSp>
        <p:nvGrpSpPr>
          <p:cNvPr id="40" name="Google Shape;480;p12">
            <a:extLst>
              <a:ext uri="{FF2B5EF4-FFF2-40B4-BE49-F238E27FC236}">
                <a16:creationId xmlns:a16="http://schemas.microsoft.com/office/drawing/2014/main" id="{02E72335-733F-2220-05A1-6CB808209274}"/>
              </a:ext>
            </a:extLst>
          </p:cNvPr>
          <p:cNvGrpSpPr/>
          <p:nvPr/>
        </p:nvGrpSpPr>
        <p:grpSpPr>
          <a:xfrm>
            <a:off x="2936665" y="3188324"/>
            <a:ext cx="584053" cy="584775"/>
            <a:chOff x="2936665" y="3188324"/>
            <a:chExt cx="584053" cy="584775"/>
          </a:xfrm>
        </p:grpSpPr>
        <p:sp>
          <p:nvSpPr>
            <p:cNvPr id="41" name="Google Shape;481;p12">
              <a:extLst>
                <a:ext uri="{FF2B5EF4-FFF2-40B4-BE49-F238E27FC236}">
                  <a16:creationId xmlns:a16="http://schemas.microsoft.com/office/drawing/2014/main" id="{B76D35CB-2FB3-EC7D-D147-1AEF21D41432}"/>
                </a:ext>
              </a:extLst>
            </p:cNvPr>
            <p:cNvSpPr/>
            <p:nvPr/>
          </p:nvSpPr>
          <p:spPr>
            <a:xfrm>
              <a:off x="2936665" y="3233503"/>
              <a:ext cx="535709" cy="535709"/>
            </a:xfrm>
            <a:prstGeom prst="ellipse">
              <a:avLst/>
            </a:prstGeom>
            <a:solidFill>
              <a:srgbClr val="31BEB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82;p12">
              <a:extLst>
                <a:ext uri="{FF2B5EF4-FFF2-40B4-BE49-F238E27FC236}">
                  <a16:creationId xmlns:a16="http://schemas.microsoft.com/office/drawing/2014/main" id="{ADEA8A4B-9C4A-39B5-1CC8-C81B1385102F}"/>
                </a:ext>
              </a:extLst>
            </p:cNvPr>
            <p:cNvSpPr txBox="1"/>
            <p:nvPr/>
          </p:nvSpPr>
          <p:spPr>
            <a:xfrm>
              <a:off x="2985009" y="3188324"/>
              <a:ext cx="5357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oboto Black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4</a:t>
              </a:r>
              <a:endParaRPr/>
            </a:p>
          </p:txBody>
        </p:sp>
      </p:grpSp>
      <p:grpSp>
        <p:nvGrpSpPr>
          <p:cNvPr id="43" name="Google Shape;483;p12">
            <a:extLst>
              <a:ext uri="{FF2B5EF4-FFF2-40B4-BE49-F238E27FC236}">
                <a16:creationId xmlns:a16="http://schemas.microsoft.com/office/drawing/2014/main" id="{D234BB15-B8C6-4FF3-DDB4-B9152007A53D}"/>
              </a:ext>
            </a:extLst>
          </p:cNvPr>
          <p:cNvGrpSpPr/>
          <p:nvPr/>
        </p:nvGrpSpPr>
        <p:grpSpPr>
          <a:xfrm>
            <a:off x="3602878" y="3177272"/>
            <a:ext cx="601103" cy="584775"/>
            <a:chOff x="3602878" y="3177272"/>
            <a:chExt cx="601103" cy="584775"/>
          </a:xfrm>
        </p:grpSpPr>
        <p:sp>
          <p:nvSpPr>
            <p:cNvPr id="44" name="Google Shape;484;p12">
              <a:extLst>
                <a:ext uri="{FF2B5EF4-FFF2-40B4-BE49-F238E27FC236}">
                  <a16:creationId xmlns:a16="http://schemas.microsoft.com/office/drawing/2014/main" id="{A7496886-ACD9-FDAE-1A6B-A7BEE0209164}"/>
                </a:ext>
              </a:extLst>
            </p:cNvPr>
            <p:cNvSpPr/>
            <p:nvPr/>
          </p:nvSpPr>
          <p:spPr>
            <a:xfrm>
              <a:off x="3602878" y="3212227"/>
              <a:ext cx="535709" cy="535709"/>
            </a:xfrm>
            <a:prstGeom prst="ellipse">
              <a:avLst/>
            </a:prstGeom>
            <a:solidFill>
              <a:srgbClr val="FCAF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85;p12">
              <a:extLst>
                <a:ext uri="{FF2B5EF4-FFF2-40B4-BE49-F238E27FC236}">
                  <a16:creationId xmlns:a16="http://schemas.microsoft.com/office/drawing/2014/main" id="{B5FEEAEF-C448-F4EB-04F4-28405FA4207A}"/>
                </a:ext>
              </a:extLst>
            </p:cNvPr>
            <p:cNvSpPr txBox="1"/>
            <p:nvPr/>
          </p:nvSpPr>
          <p:spPr>
            <a:xfrm>
              <a:off x="3668272" y="3177272"/>
              <a:ext cx="5357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oboto Black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5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85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E5C43668-43A7-5BFB-264F-48ADFCDC5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82E65A8D-D385-FCE7-32CA-BD1066FC7E87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64FF69DC-7A44-5BAB-5307-A336E7C8C100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F4811E72-BB96-BC1E-1536-6F10BF53CE4D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947BAE5A-2293-03E4-C16E-00A7B1A141C9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6F47734C-D98D-F2C4-C7E6-D62F6FA78066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95995959-2668-FF38-F3F5-34C4046EACB3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E16F4C9B-DD60-4D9C-CC56-2A00D95668B2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F2BC57F0-20CF-CF74-29BC-9175B2B5B4FD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36CEA3A4-5B89-3C63-9EF9-58D9126DCE61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D0FF91D7-7158-8FA9-B6B9-1EA45B81174B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1B4B8DB5-BA88-E289-FA71-0FABE67B29E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A1751DED-9C9C-DAD9-FFEA-E9390876465C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E4574F2E-AD39-8CB9-44C9-CC0DD295EF3A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491;p13">
            <a:extLst>
              <a:ext uri="{FF2B5EF4-FFF2-40B4-BE49-F238E27FC236}">
                <a16:creationId xmlns:a16="http://schemas.microsoft.com/office/drawing/2014/main" id="{08808546-CD5A-28B9-C1B3-C7B149FB684D}"/>
              </a:ext>
            </a:extLst>
          </p:cNvPr>
          <p:cNvSpPr/>
          <p:nvPr/>
        </p:nvSpPr>
        <p:spPr>
          <a:xfrm>
            <a:off x="6326824" y="3228008"/>
            <a:ext cx="534256" cy="5342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92;p13">
            <a:extLst>
              <a:ext uri="{FF2B5EF4-FFF2-40B4-BE49-F238E27FC236}">
                <a16:creationId xmlns:a16="http://schemas.microsoft.com/office/drawing/2014/main" id="{FA0DAE3B-1AFF-8E93-4336-6C2B8889C80A}"/>
              </a:ext>
            </a:extLst>
          </p:cNvPr>
          <p:cNvSpPr txBox="1"/>
          <p:nvPr/>
        </p:nvSpPr>
        <p:spPr>
          <a:xfrm>
            <a:off x="6370679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9</a:t>
            </a:r>
            <a:endParaRPr/>
          </a:p>
        </p:txBody>
      </p:sp>
      <p:sp>
        <p:nvSpPr>
          <p:cNvPr id="4" name="Google Shape;493;p13">
            <a:extLst>
              <a:ext uri="{FF2B5EF4-FFF2-40B4-BE49-F238E27FC236}">
                <a16:creationId xmlns:a16="http://schemas.microsoft.com/office/drawing/2014/main" id="{63CA1E4F-AF50-D701-DCF3-C5B239FAF77A}"/>
              </a:ext>
            </a:extLst>
          </p:cNvPr>
          <p:cNvSpPr/>
          <p:nvPr/>
        </p:nvSpPr>
        <p:spPr>
          <a:xfrm>
            <a:off x="7644545" y="3235137"/>
            <a:ext cx="534256" cy="5342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94;p13">
            <a:extLst>
              <a:ext uri="{FF2B5EF4-FFF2-40B4-BE49-F238E27FC236}">
                <a16:creationId xmlns:a16="http://schemas.microsoft.com/office/drawing/2014/main" id="{72C58440-5EB6-EB0C-0040-B95BE261B262}"/>
              </a:ext>
            </a:extLst>
          </p:cNvPr>
          <p:cNvSpPr/>
          <p:nvPr/>
        </p:nvSpPr>
        <p:spPr>
          <a:xfrm>
            <a:off x="5623960" y="3254294"/>
            <a:ext cx="534256" cy="5342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95;p13">
            <a:extLst>
              <a:ext uri="{FF2B5EF4-FFF2-40B4-BE49-F238E27FC236}">
                <a16:creationId xmlns:a16="http://schemas.microsoft.com/office/drawing/2014/main" id="{9E1E578F-812E-B658-7C01-C2B114D40ECB}"/>
              </a:ext>
            </a:extLst>
          </p:cNvPr>
          <p:cNvSpPr/>
          <p:nvPr/>
        </p:nvSpPr>
        <p:spPr>
          <a:xfrm>
            <a:off x="4279684" y="3225777"/>
            <a:ext cx="534256" cy="53425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96;p13">
            <a:extLst>
              <a:ext uri="{FF2B5EF4-FFF2-40B4-BE49-F238E27FC236}">
                <a16:creationId xmlns:a16="http://schemas.microsoft.com/office/drawing/2014/main" id="{48B98DA0-4F27-7F8F-3EDC-D6B8EC10B8E7}"/>
              </a:ext>
            </a:extLst>
          </p:cNvPr>
          <p:cNvCxnSpPr/>
          <p:nvPr/>
        </p:nvCxnSpPr>
        <p:spPr>
          <a:xfrm>
            <a:off x="550405" y="2897050"/>
            <a:ext cx="10740044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" name="Google Shape;497;p13">
            <a:extLst>
              <a:ext uri="{FF2B5EF4-FFF2-40B4-BE49-F238E27FC236}">
                <a16:creationId xmlns:a16="http://schemas.microsoft.com/office/drawing/2014/main" id="{843E00D5-A4BA-5E94-85BF-0B6E6E326BC7}"/>
              </a:ext>
            </a:extLst>
          </p:cNvPr>
          <p:cNvCxnSpPr/>
          <p:nvPr/>
        </p:nvCxnSpPr>
        <p:spPr>
          <a:xfrm>
            <a:off x="121828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498;p13">
            <a:extLst>
              <a:ext uri="{FF2B5EF4-FFF2-40B4-BE49-F238E27FC236}">
                <a16:creationId xmlns:a16="http://schemas.microsoft.com/office/drawing/2014/main" id="{514D6C18-4CB5-86ED-E748-F67488E7A711}"/>
              </a:ext>
            </a:extLst>
          </p:cNvPr>
          <p:cNvCxnSpPr/>
          <p:nvPr/>
        </p:nvCxnSpPr>
        <p:spPr>
          <a:xfrm>
            <a:off x="188615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499;p13">
            <a:extLst>
              <a:ext uri="{FF2B5EF4-FFF2-40B4-BE49-F238E27FC236}">
                <a16:creationId xmlns:a16="http://schemas.microsoft.com/office/drawing/2014/main" id="{D35323AE-1D09-5F15-9774-1E19FE4D8D2F}"/>
              </a:ext>
            </a:extLst>
          </p:cNvPr>
          <p:cNvCxnSpPr/>
          <p:nvPr/>
        </p:nvCxnSpPr>
        <p:spPr>
          <a:xfrm>
            <a:off x="255403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500;p13">
            <a:extLst>
              <a:ext uri="{FF2B5EF4-FFF2-40B4-BE49-F238E27FC236}">
                <a16:creationId xmlns:a16="http://schemas.microsoft.com/office/drawing/2014/main" id="{A6C5CFE4-4089-B3D7-24EB-B7EE57725183}"/>
              </a:ext>
            </a:extLst>
          </p:cNvPr>
          <p:cNvCxnSpPr/>
          <p:nvPr/>
        </p:nvCxnSpPr>
        <p:spPr>
          <a:xfrm>
            <a:off x="322191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501;p13">
            <a:extLst>
              <a:ext uri="{FF2B5EF4-FFF2-40B4-BE49-F238E27FC236}">
                <a16:creationId xmlns:a16="http://schemas.microsoft.com/office/drawing/2014/main" id="{7C0001EF-640F-6F2E-8881-09152161021D}"/>
              </a:ext>
            </a:extLst>
          </p:cNvPr>
          <p:cNvCxnSpPr/>
          <p:nvPr/>
        </p:nvCxnSpPr>
        <p:spPr>
          <a:xfrm>
            <a:off x="3889790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502;p13">
            <a:extLst>
              <a:ext uri="{FF2B5EF4-FFF2-40B4-BE49-F238E27FC236}">
                <a16:creationId xmlns:a16="http://schemas.microsoft.com/office/drawing/2014/main" id="{F0E4A803-E992-6C85-AD3C-97EC5C396973}"/>
              </a:ext>
            </a:extLst>
          </p:cNvPr>
          <p:cNvCxnSpPr/>
          <p:nvPr/>
        </p:nvCxnSpPr>
        <p:spPr>
          <a:xfrm>
            <a:off x="4557667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503;p13">
            <a:extLst>
              <a:ext uri="{FF2B5EF4-FFF2-40B4-BE49-F238E27FC236}">
                <a16:creationId xmlns:a16="http://schemas.microsoft.com/office/drawing/2014/main" id="{233F02E6-0448-3613-0860-F2E91BEFED01}"/>
              </a:ext>
            </a:extLst>
          </p:cNvPr>
          <p:cNvCxnSpPr/>
          <p:nvPr/>
        </p:nvCxnSpPr>
        <p:spPr>
          <a:xfrm>
            <a:off x="522554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504;p13">
            <a:extLst>
              <a:ext uri="{FF2B5EF4-FFF2-40B4-BE49-F238E27FC236}">
                <a16:creationId xmlns:a16="http://schemas.microsoft.com/office/drawing/2014/main" id="{3BE93B25-D341-FC69-AE93-0D2280DA5A45}"/>
              </a:ext>
            </a:extLst>
          </p:cNvPr>
          <p:cNvCxnSpPr/>
          <p:nvPr/>
        </p:nvCxnSpPr>
        <p:spPr>
          <a:xfrm>
            <a:off x="5893421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505;p13">
            <a:extLst>
              <a:ext uri="{FF2B5EF4-FFF2-40B4-BE49-F238E27FC236}">
                <a16:creationId xmlns:a16="http://schemas.microsoft.com/office/drawing/2014/main" id="{864F8947-6EA5-5788-61FB-3A42A0DF4C80}"/>
              </a:ext>
            </a:extLst>
          </p:cNvPr>
          <p:cNvCxnSpPr/>
          <p:nvPr/>
        </p:nvCxnSpPr>
        <p:spPr>
          <a:xfrm>
            <a:off x="7897052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506;p13">
            <a:extLst>
              <a:ext uri="{FF2B5EF4-FFF2-40B4-BE49-F238E27FC236}">
                <a16:creationId xmlns:a16="http://schemas.microsoft.com/office/drawing/2014/main" id="{4240D342-1C0C-D36C-3D0E-9914A2682F45}"/>
              </a:ext>
            </a:extLst>
          </p:cNvPr>
          <p:cNvCxnSpPr/>
          <p:nvPr/>
        </p:nvCxnSpPr>
        <p:spPr>
          <a:xfrm>
            <a:off x="8564929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507;p13">
            <a:extLst>
              <a:ext uri="{FF2B5EF4-FFF2-40B4-BE49-F238E27FC236}">
                <a16:creationId xmlns:a16="http://schemas.microsoft.com/office/drawing/2014/main" id="{4470BB66-BBB0-C8B3-E482-8AAC51C58623}"/>
              </a:ext>
            </a:extLst>
          </p:cNvPr>
          <p:cNvCxnSpPr/>
          <p:nvPr/>
        </p:nvCxnSpPr>
        <p:spPr>
          <a:xfrm>
            <a:off x="9900683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508;p13">
            <a:extLst>
              <a:ext uri="{FF2B5EF4-FFF2-40B4-BE49-F238E27FC236}">
                <a16:creationId xmlns:a16="http://schemas.microsoft.com/office/drawing/2014/main" id="{FFCA9809-87D9-7305-72CC-84EF3A971999}"/>
              </a:ext>
            </a:extLst>
          </p:cNvPr>
          <p:cNvCxnSpPr/>
          <p:nvPr/>
        </p:nvCxnSpPr>
        <p:spPr>
          <a:xfrm>
            <a:off x="10568554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509;p13">
            <a:extLst>
              <a:ext uri="{FF2B5EF4-FFF2-40B4-BE49-F238E27FC236}">
                <a16:creationId xmlns:a16="http://schemas.microsoft.com/office/drawing/2014/main" id="{0C86BD05-9963-509A-31EF-A03E82B2F2A2}"/>
              </a:ext>
            </a:extLst>
          </p:cNvPr>
          <p:cNvCxnSpPr/>
          <p:nvPr/>
        </p:nvCxnSpPr>
        <p:spPr>
          <a:xfrm>
            <a:off x="9232806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510;p13">
            <a:extLst>
              <a:ext uri="{FF2B5EF4-FFF2-40B4-BE49-F238E27FC236}">
                <a16:creationId xmlns:a16="http://schemas.microsoft.com/office/drawing/2014/main" id="{973067FF-911A-5A78-B527-09E1522E6EED}"/>
              </a:ext>
            </a:extLst>
          </p:cNvPr>
          <p:cNvCxnSpPr/>
          <p:nvPr/>
        </p:nvCxnSpPr>
        <p:spPr>
          <a:xfrm>
            <a:off x="6561298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511;p13">
            <a:extLst>
              <a:ext uri="{FF2B5EF4-FFF2-40B4-BE49-F238E27FC236}">
                <a16:creationId xmlns:a16="http://schemas.microsoft.com/office/drawing/2014/main" id="{FF875D3D-8A54-4A3D-00D3-B253F4F8944B}"/>
              </a:ext>
            </a:extLst>
          </p:cNvPr>
          <p:cNvCxnSpPr/>
          <p:nvPr/>
        </p:nvCxnSpPr>
        <p:spPr>
          <a:xfrm>
            <a:off x="722917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512;p13">
            <a:extLst>
              <a:ext uri="{FF2B5EF4-FFF2-40B4-BE49-F238E27FC236}">
                <a16:creationId xmlns:a16="http://schemas.microsoft.com/office/drawing/2014/main" id="{4366130C-718D-581E-F4F1-A738A9E6C171}"/>
              </a:ext>
            </a:extLst>
          </p:cNvPr>
          <p:cNvSpPr txBox="1"/>
          <p:nvPr/>
        </p:nvSpPr>
        <p:spPr>
          <a:xfrm>
            <a:off x="995747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/>
          </a:p>
        </p:txBody>
      </p:sp>
      <p:sp>
        <p:nvSpPr>
          <p:cNvPr id="24" name="Google Shape;513;p13">
            <a:extLst>
              <a:ext uri="{FF2B5EF4-FFF2-40B4-BE49-F238E27FC236}">
                <a16:creationId xmlns:a16="http://schemas.microsoft.com/office/drawing/2014/main" id="{A001483B-A436-6EFB-D308-05107CB7AE1F}"/>
              </a:ext>
            </a:extLst>
          </p:cNvPr>
          <p:cNvSpPr txBox="1"/>
          <p:nvPr/>
        </p:nvSpPr>
        <p:spPr>
          <a:xfrm>
            <a:off x="1670041" y="316529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/>
          </a:p>
        </p:txBody>
      </p:sp>
      <p:sp>
        <p:nvSpPr>
          <p:cNvPr id="25" name="Google Shape;514;p13">
            <a:extLst>
              <a:ext uri="{FF2B5EF4-FFF2-40B4-BE49-F238E27FC236}">
                <a16:creationId xmlns:a16="http://schemas.microsoft.com/office/drawing/2014/main" id="{E1952AA6-769C-D1DC-0205-118F868BF829}"/>
              </a:ext>
            </a:extLst>
          </p:cNvPr>
          <p:cNvSpPr txBox="1"/>
          <p:nvPr/>
        </p:nvSpPr>
        <p:spPr>
          <a:xfrm>
            <a:off x="4320867" y="3188323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/>
          </a:p>
        </p:txBody>
      </p:sp>
      <p:sp>
        <p:nvSpPr>
          <p:cNvPr id="26" name="Google Shape;515;p13">
            <a:extLst>
              <a:ext uri="{FF2B5EF4-FFF2-40B4-BE49-F238E27FC236}">
                <a16:creationId xmlns:a16="http://schemas.microsoft.com/office/drawing/2014/main" id="{8A88C2A7-5F41-B6CC-8B47-1FCA1BFF4866}"/>
              </a:ext>
            </a:extLst>
          </p:cNvPr>
          <p:cNvSpPr txBox="1"/>
          <p:nvPr/>
        </p:nvSpPr>
        <p:spPr>
          <a:xfrm>
            <a:off x="2355081" y="3236600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3</a:t>
            </a:r>
            <a:endParaRPr/>
          </a:p>
        </p:txBody>
      </p:sp>
      <p:sp>
        <p:nvSpPr>
          <p:cNvPr id="27" name="Google Shape;516;p13">
            <a:extLst>
              <a:ext uri="{FF2B5EF4-FFF2-40B4-BE49-F238E27FC236}">
                <a16:creationId xmlns:a16="http://schemas.microsoft.com/office/drawing/2014/main" id="{0B8051C8-C78A-B4BF-1D99-5A576759EA5D}"/>
              </a:ext>
            </a:extLst>
          </p:cNvPr>
          <p:cNvSpPr txBox="1"/>
          <p:nvPr/>
        </p:nvSpPr>
        <p:spPr>
          <a:xfrm>
            <a:off x="5687057" y="3197635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8</a:t>
            </a:r>
            <a:endParaRPr/>
          </a:p>
        </p:txBody>
      </p:sp>
      <p:sp>
        <p:nvSpPr>
          <p:cNvPr id="28" name="Google Shape;517;p13">
            <a:extLst>
              <a:ext uri="{FF2B5EF4-FFF2-40B4-BE49-F238E27FC236}">
                <a16:creationId xmlns:a16="http://schemas.microsoft.com/office/drawing/2014/main" id="{A386BF70-0B12-5E93-FF5F-882D23955DE4}"/>
              </a:ext>
            </a:extLst>
          </p:cNvPr>
          <p:cNvSpPr txBox="1"/>
          <p:nvPr/>
        </p:nvSpPr>
        <p:spPr>
          <a:xfrm>
            <a:off x="2983272" y="3225777"/>
            <a:ext cx="7253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4</a:t>
            </a:r>
            <a:endParaRPr/>
          </a:p>
        </p:txBody>
      </p:sp>
      <p:sp>
        <p:nvSpPr>
          <p:cNvPr id="29" name="Google Shape;518;p13">
            <a:extLst>
              <a:ext uri="{FF2B5EF4-FFF2-40B4-BE49-F238E27FC236}">
                <a16:creationId xmlns:a16="http://schemas.microsoft.com/office/drawing/2014/main" id="{37C9BF08-DC6C-32F0-A792-A1029783CA93}"/>
              </a:ext>
            </a:extLst>
          </p:cNvPr>
          <p:cNvSpPr txBox="1"/>
          <p:nvPr/>
        </p:nvSpPr>
        <p:spPr>
          <a:xfrm>
            <a:off x="7567437" y="3197635"/>
            <a:ext cx="6804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11</a:t>
            </a:r>
            <a:endParaRPr/>
          </a:p>
        </p:txBody>
      </p:sp>
      <p:sp>
        <p:nvSpPr>
          <p:cNvPr id="30" name="Google Shape;519;p13">
            <a:extLst>
              <a:ext uri="{FF2B5EF4-FFF2-40B4-BE49-F238E27FC236}">
                <a16:creationId xmlns:a16="http://schemas.microsoft.com/office/drawing/2014/main" id="{BB2CD108-CD07-CA8F-0020-EFC2D01F3BD1}"/>
              </a:ext>
            </a:extLst>
          </p:cNvPr>
          <p:cNvSpPr txBox="1"/>
          <p:nvPr/>
        </p:nvSpPr>
        <p:spPr>
          <a:xfrm>
            <a:off x="8221128" y="3197635"/>
            <a:ext cx="7032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12</a:t>
            </a:r>
            <a:endParaRPr/>
          </a:p>
        </p:txBody>
      </p:sp>
      <p:sp>
        <p:nvSpPr>
          <p:cNvPr id="31" name="Google Shape;520;p13">
            <a:extLst>
              <a:ext uri="{FF2B5EF4-FFF2-40B4-BE49-F238E27FC236}">
                <a16:creationId xmlns:a16="http://schemas.microsoft.com/office/drawing/2014/main" id="{9EEDFC81-71C3-9A4E-8EAF-7E537BBEDDBC}"/>
              </a:ext>
            </a:extLst>
          </p:cNvPr>
          <p:cNvSpPr txBox="1"/>
          <p:nvPr/>
        </p:nvSpPr>
        <p:spPr>
          <a:xfrm>
            <a:off x="8897005" y="3197636"/>
            <a:ext cx="6625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13</a:t>
            </a:r>
            <a:endParaRPr/>
          </a:p>
        </p:txBody>
      </p:sp>
      <p:sp>
        <p:nvSpPr>
          <p:cNvPr id="32" name="Google Shape;521;p13">
            <a:extLst>
              <a:ext uri="{FF2B5EF4-FFF2-40B4-BE49-F238E27FC236}">
                <a16:creationId xmlns:a16="http://schemas.microsoft.com/office/drawing/2014/main" id="{B72D6DA7-52A3-DA46-1817-7C6AE8C374E5}"/>
              </a:ext>
            </a:extLst>
          </p:cNvPr>
          <p:cNvSpPr txBox="1"/>
          <p:nvPr/>
        </p:nvSpPr>
        <p:spPr>
          <a:xfrm>
            <a:off x="9562905" y="3176420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14</a:t>
            </a:r>
            <a:endParaRPr/>
          </a:p>
        </p:txBody>
      </p:sp>
      <p:sp>
        <p:nvSpPr>
          <p:cNvPr id="33" name="Google Shape;522;p13">
            <a:extLst>
              <a:ext uri="{FF2B5EF4-FFF2-40B4-BE49-F238E27FC236}">
                <a16:creationId xmlns:a16="http://schemas.microsoft.com/office/drawing/2014/main" id="{985B97BC-B5E0-EC46-A6AB-5125B9AE88DA}"/>
              </a:ext>
            </a:extLst>
          </p:cNvPr>
          <p:cNvSpPr txBox="1"/>
          <p:nvPr/>
        </p:nvSpPr>
        <p:spPr>
          <a:xfrm>
            <a:off x="10229118" y="3188324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15</a:t>
            </a:r>
            <a:endParaRPr/>
          </a:p>
        </p:txBody>
      </p:sp>
      <p:cxnSp>
        <p:nvCxnSpPr>
          <p:cNvPr id="34" name="Google Shape;523;p13">
            <a:extLst>
              <a:ext uri="{FF2B5EF4-FFF2-40B4-BE49-F238E27FC236}">
                <a16:creationId xmlns:a16="http://schemas.microsoft.com/office/drawing/2014/main" id="{21E470DF-0CDF-8B63-325D-04F7E4CE1BD8}"/>
              </a:ext>
            </a:extLst>
          </p:cNvPr>
          <p:cNvCxnSpPr/>
          <p:nvPr/>
        </p:nvCxnSpPr>
        <p:spPr>
          <a:xfrm>
            <a:off x="550405" y="2667933"/>
            <a:ext cx="0" cy="57977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" name="Google Shape;524;p13">
            <a:extLst>
              <a:ext uri="{FF2B5EF4-FFF2-40B4-BE49-F238E27FC236}">
                <a16:creationId xmlns:a16="http://schemas.microsoft.com/office/drawing/2014/main" id="{27C26536-F830-6F34-9BD8-362CDF63A304}"/>
              </a:ext>
            </a:extLst>
          </p:cNvPr>
          <p:cNvSpPr txBox="1"/>
          <p:nvPr/>
        </p:nvSpPr>
        <p:spPr>
          <a:xfrm>
            <a:off x="332982" y="318832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endParaRPr/>
          </a:p>
        </p:txBody>
      </p:sp>
      <p:sp>
        <p:nvSpPr>
          <p:cNvPr id="36" name="Google Shape;525;p13">
            <a:extLst>
              <a:ext uri="{FF2B5EF4-FFF2-40B4-BE49-F238E27FC236}">
                <a16:creationId xmlns:a16="http://schemas.microsoft.com/office/drawing/2014/main" id="{048E784F-E1CC-BC03-7953-4F9D2CFDAF14}"/>
              </a:ext>
            </a:extLst>
          </p:cNvPr>
          <p:cNvSpPr txBox="1"/>
          <p:nvPr/>
        </p:nvSpPr>
        <p:spPr>
          <a:xfrm>
            <a:off x="600836" y="4526438"/>
            <a:ext cx="415484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Em hãy cho biết số liền trước của số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là số mấy? 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Google Shape;526;p13">
            <a:extLst>
              <a:ext uri="{FF2B5EF4-FFF2-40B4-BE49-F238E27FC236}">
                <a16:creationId xmlns:a16="http://schemas.microsoft.com/office/drawing/2014/main" id="{24356BBC-4C68-8BDD-8AD2-18F459DD04B0}"/>
              </a:ext>
            </a:extLst>
          </p:cNvPr>
          <p:cNvSpPr txBox="1"/>
          <p:nvPr/>
        </p:nvSpPr>
        <p:spPr>
          <a:xfrm>
            <a:off x="2751889" y="774856"/>
            <a:ext cx="640604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LUYỆN TẬP TÌM SỐ LIỀN TRƯỚC, SỐ LIỀN SAU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527;p13">
            <a:extLst>
              <a:ext uri="{FF2B5EF4-FFF2-40B4-BE49-F238E27FC236}">
                <a16:creationId xmlns:a16="http://schemas.microsoft.com/office/drawing/2014/main" id="{98D4CD91-6600-25E2-CC16-8E387F11D336}"/>
              </a:ext>
            </a:extLst>
          </p:cNvPr>
          <p:cNvSpPr txBox="1"/>
          <p:nvPr/>
        </p:nvSpPr>
        <p:spPr>
          <a:xfrm>
            <a:off x="6322236" y="4526438"/>
            <a:ext cx="432559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Em hãy cho biết số nào là số liền trước của số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? 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9" name="Google Shape;528;p13">
            <a:extLst>
              <a:ext uri="{FF2B5EF4-FFF2-40B4-BE49-F238E27FC236}">
                <a16:creationId xmlns:a16="http://schemas.microsoft.com/office/drawing/2014/main" id="{05F08971-81D4-7AA2-E0C8-767AE135726E}"/>
              </a:ext>
            </a:extLst>
          </p:cNvPr>
          <p:cNvGrpSpPr/>
          <p:nvPr/>
        </p:nvGrpSpPr>
        <p:grpSpPr>
          <a:xfrm>
            <a:off x="4948493" y="3218446"/>
            <a:ext cx="602307" cy="584775"/>
            <a:chOff x="2277270" y="3186319"/>
            <a:chExt cx="602307" cy="584775"/>
          </a:xfrm>
        </p:grpSpPr>
        <p:sp>
          <p:nvSpPr>
            <p:cNvPr id="40" name="Google Shape;529;p13">
              <a:extLst>
                <a:ext uri="{FF2B5EF4-FFF2-40B4-BE49-F238E27FC236}">
                  <a16:creationId xmlns:a16="http://schemas.microsoft.com/office/drawing/2014/main" id="{6FC384A3-2F95-42E4-CD7F-955FF6E03AC4}"/>
                </a:ext>
              </a:extLst>
            </p:cNvPr>
            <p:cNvSpPr/>
            <p:nvPr/>
          </p:nvSpPr>
          <p:spPr>
            <a:xfrm>
              <a:off x="2277270" y="3222167"/>
              <a:ext cx="535709" cy="5357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530;p13">
              <a:extLst>
                <a:ext uri="{FF2B5EF4-FFF2-40B4-BE49-F238E27FC236}">
                  <a16:creationId xmlns:a16="http://schemas.microsoft.com/office/drawing/2014/main" id="{D34553F7-3674-F411-FDF0-4B1619B2212B}"/>
                </a:ext>
              </a:extLst>
            </p:cNvPr>
            <p:cNvSpPr txBox="1"/>
            <p:nvPr/>
          </p:nvSpPr>
          <p:spPr>
            <a:xfrm>
              <a:off x="2343868" y="3186319"/>
              <a:ext cx="53570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oboto Black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7</a:t>
              </a:r>
              <a:endParaRPr/>
            </a:p>
          </p:txBody>
        </p:sp>
      </p:grpSp>
      <p:grpSp>
        <p:nvGrpSpPr>
          <p:cNvPr id="42" name="Google Shape;531;p13">
            <a:extLst>
              <a:ext uri="{FF2B5EF4-FFF2-40B4-BE49-F238E27FC236}">
                <a16:creationId xmlns:a16="http://schemas.microsoft.com/office/drawing/2014/main" id="{8F822D3B-7CD3-84F0-769B-76EEFF8158F9}"/>
              </a:ext>
            </a:extLst>
          </p:cNvPr>
          <p:cNvGrpSpPr/>
          <p:nvPr/>
        </p:nvGrpSpPr>
        <p:grpSpPr>
          <a:xfrm>
            <a:off x="6893688" y="3217221"/>
            <a:ext cx="700956" cy="584775"/>
            <a:chOff x="2841590" y="3195575"/>
            <a:chExt cx="700956" cy="584775"/>
          </a:xfrm>
        </p:grpSpPr>
        <p:sp>
          <p:nvSpPr>
            <p:cNvPr id="43" name="Google Shape;532;p13">
              <a:extLst>
                <a:ext uri="{FF2B5EF4-FFF2-40B4-BE49-F238E27FC236}">
                  <a16:creationId xmlns:a16="http://schemas.microsoft.com/office/drawing/2014/main" id="{24E3DA08-102E-3934-F764-2311549398D8}"/>
                </a:ext>
              </a:extLst>
            </p:cNvPr>
            <p:cNvSpPr/>
            <p:nvPr/>
          </p:nvSpPr>
          <p:spPr>
            <a:xfrm>
              <a:off x="2936665" y="3233503"/>
              <a:ext cx="535709" cy="535709"/>
            </a:xfrm>
            <a:prstGeom prst="ellipse">
              <a:avLst/>
            </a:prstGeom>
            <a:solidFill>
              <a:srgbClr val="FCAF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533;p13">
              <a:extLst>
                <a:ext uri="{FF2B5EF4-FFF2-40B4-BE49-F238E27FC236}">
                  <a16:creationId xmlns:a16="http://schemas.microsoft.com/office/drawing/2014/main" id="{6FCB8518-D7EF-4B91-415F-AA7A8B2E4AE8}"/>
                </a:ext>
              </a:extLst>
            </p:cNvPr>
            <p:cNvSpPr txBox="1"/>
            <p:nvPr/>
          </p:nvSpPr>
          <p:spPr>
            <a:xfrm>
              <a:off x="2841590" y="3195575"/>
              <a:ext cx="700956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Roboto Black"/>
                <a:buNone/>
              </a:pPr>
              <a:r>
                <a:rPr lang="en-US" sz="3200" b="1" i="0" u="none" strike="noStrike" cap="none">
                  <a:solidFill>
                    <a:srgbClr val="FFFFFF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10</a:t>
              </a:r>
              <a:endParaRPr/>
            </a:p>
          </p:txBody>
        </p:sp>
      </p:grpSp>
      <p:sp>
        <p:nvSpPr>
          <p:cNvPr id="45" name="Google Shape;534;p13">
            <a:extLst>
              <a:ext uri="{FF2B5EF4-FFF2-40B4-BE49-F238E27FC236}">
                <a16:creationId xmlns:a16="http://schemas.microsoft.com/office/drawing/2014/main" id="{B65394D4-0802-B638-3539-C8FC7FB3547F}"/>
              </a:ext>
            </a:extLst>
          </p:cNvPr>
          <p:cNvSpPr txBox="1"/>
          <p:nvPr/>
        </p:nvSpPr>
        <p:spPr>
          <a:xfrm>
            <a:off x="3690835" y="3225778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endParaRPr/>
          </a:p>
        </p:txBody>
      </p:sp>
      <p:sp>
        <p:nvSpPr>
          <p:cNvPr id="46" name="Google Shape;535;p13">
            <a:extLst>
              <a:ext uri="{FF2B5EF4-FFF2-40B4-BE49-F238E27FC236}">
                <a16:creationId xmlns:a16="http://schemas.microsoft.com/office/drawing/2014/main" id="{5E95019E-7296-E745-3947-E933BD17DBFE}"/>
              </a:ext>
            </a:extLst>
          </p:cNvPr>
          <p:cNvSpPr/>
          <p:nvPr/>
        </p:nvSpPr>
        <p:spPr>
          <a:xfrm rot="-2493405">
            <a:off x="4328983" y="3910281"/>
            <a:ext cx="652290" cy="388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536;p13">
            <a:extLst>
              <a:ext uri="{FF2B5EF4-FFF2-40B4-BE49-F238E27FC236}">
                <a16:creationId xmlns:a16="http://schemas.microsoft.com/office/drawing/2014/main" id="{58AE11A3-0E6A-B64C-C2A3-1D0780193CA9}"/>
              </a:ext>
            </a:extLst>
          </p:cNvPr>
          <p:cNvSpPr/>
          <p:nvPr/>
        </p:nvSpPr>
        <p:spPr>
          <a:xfrm rot="-8214480">
            <a:off x="7301355" y="3979852"/>
            <a:ext cx="652290" cy="388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537;p13">
            <a:extLst>
              <a:ext uri="{FF2B5EF4-FFF2-40B4-BE49-F238E27FC236}">
                <a16:creationId xmlns:a16="http://schemas.microsoft.com/office/drawing/2014/main" id="{335180A8-AF90-0A73-EB1A-8DB1336EF173}"/>
              </a:ext>
            </a:extLst>
          </p:cNvPr>
          <p:cNvSpPr txBox="1"/>
          <p:nvPr/>
        </p:nvSpPr>
        <p:spPr>
          <a:xfrm>
            <a:off x="447720" y="5306178"/>
            <a:ext cx="46751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 liền sau của số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là số mấy?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538;p13">
            <a:extLst>
              <a:ext uri="{FF2B5EF4-FFF2-40B4-BE49-F238E27FC236}">
                <a16:creationId xmlns:a16="http://schemas.microsoft.com/office/drawing/2014/main" id="{3685108E-4434-C7E2-19C6-AD0BAEDCAB22}"/>
              </a:ext>
            </a:extLst>
          </p:cNvPr>
          <p:cNvSpPr txBox="1"/>
          <p:nvPr/>
        </p:nvSpPr>
        <p:spPr>
          <a:xfrm>
            <a:off x="6402131" y="5480545"/>
            <a:ext cx="46736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 nào là số liền sau của số </a:t>
            </a:r>
            <a:r>
              <a:rPr lang="en-US" sz="32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939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A41DEDAA-D43B-E3D4-F306-FB794CB6E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E169B5E8-CEC5-414E-62EA-D527F3E0B08C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89B7CF71-E7C8-C6AE-B110-E34056CFCDAC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E661EDF9-FA99-7128-E4EB-90DCC7CF5416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198680F8-44E8-2C45-A2E1-5CEB30A4A65F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02E466D2-0AEF-7D59-0941-577A721C05ED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D218E11D-390D-7BAC-2774-3A4AE632DCAC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FBC3C0BE-AFAC-A316-AD36-A54CEB9455AC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1422ED5F-C15C-9088-E3FF-646E04ED10CA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05F01490-ACA1-151F-6D94-2D13C1D4B675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280C8C76-9F6C-740E-3B0E-D648DEFE8AAA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DBC90AD9-7061-C900-68D1-70E2A9AAA558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9ECC1BD5-5789-F14C-A6BA-982C2810FC58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05B322BE-3CE9-359E-ECFF-31E4BDD3C6F1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44;p14">
            <a:extLst>
              <a:ext uri="{FF2B5EF4-FFF2-40B4-BE49-F238E27FC236}">
                <a16:creationId xmlns:a16="http://schemas.microsoft.com/office/drawing/2014/main" id="{9B37568B-86C9-0B1A-3B6E-9F8A3B4D0449}"/>
              </a:ext>
            </a:extLst>
          </p:cNvPr>
          <p:cNvSpPr txBox="1"/>
          <p:nvPr/>
        </p:nvSpPr>
        <p:spPr>
          <a:xfrm>
            <a:off x="2751889" y="774856"/>
            <a:ext cx="640604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LUYỆN TẬP TÌM SỐ LIỀN TRƯỚC, SỐ LIỀN SAU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Google Shape;545;p14">
            <a:extLst>
              <a:ext uri="{FF2B5EF4-FFF2-40B4-BE49-F238E27FC236}">
                <a16:creationId xmlns:a16="http://schemas.microsoft.com/office/drawing/2014/main" id="{9AD30A23-9747-A7A5-5314-ACAF4777F5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523" y="1843817"/>
            <a:ext cx="8048659" cy="4802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A5CC6F13-8655-4A64-8F92-FBD4A6FDA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A5185163-DF9F-6D24-D6B0-DD136B24AE4F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34EA518C-13BA-B7D5-6E07-BD9B22B1829E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AD393EC8-F054-928A-89FF-B8D0979B0276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3A7A3561-6273-417D-E8BC-084D741F70A2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4CF51858-0201-5084-D8B2-493335E91B37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37BB68D1-2AF1-F66F-9BA9-CE7E0A729300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F297E06F-B352-A8A7-211B-CB4012CA303A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2107F17A-AC16-0BFB-3B6B-89D25A69F72E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49A23649-BB7D-7DAB-C63B-B8AFE591C63A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5FADDDFB-3128-22E0-2D95-66D1810A716D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BD168B27-DB86-1BF7-7127-1408CB5ED9E3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CF3AE240-A5B5-9653-EFCD-82D2CB3C9490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AC29E2BF-B392-483D-7FDE-1654385AD4A6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51;p15">
            <a:extLst>
              <a:ext uri="{FF2B5EF4-FFF2-40B4-BE49-F238E27FC236}">
                <a16:creationId xmlns:a16="http://schemas.microsoft.com/office/drawing/2014/main" id="{64ED541C-AF55-7EC2-2F44-0685BE6BDAA6}"/>
              </a:ext>
            </a:extLst>
          </p:cNvPr>
          <p:cNvSpPr txBox="1"/>
          <p:nvPr/>
        </p:nvSpPr>
        <p:spPr>
          <a:xfrm>
            <a:off x="3091788" y="5381993"/>
            <a:ext cx="48435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Em hãy quan sát hình ảnh trên và cho biết cách để làm tia số</a:t>
            </a:r>
            <a:endParaRPr/>
          </a:p>
        </p:txBody>
      </p:sp>
      <p:sp>
        <p:nvSpPr>
          <p:cNvPr id="3" name="Google Shape;552;p15">
            <a:extLst>
              <a:ext uri="{FF2B5EF4-FFF2-40B4-BE49-F238E27FC236}">
                <a16:creationId xmlns:a16="http://schemas.microsoft.com/office/drawing/2014/main" id="{3A24BC5E-580E-B705-7E70-A0BCD0168A42}"/>
              </a:ext>
            </a:extLst>
          </p:cNvPr>
          <p:cNvSpPr txBox="1"/>
          <p:nvPr/>
        </p:nvSpPr>
        <p:spPr>
          <a:xfrm>
            <a:off x="2442914" y="854758"/>
            <a:ext cx="78555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ĐỀ XUẤT Ý TƯỞNG VÀ CÁCH LÀM TIA SỐ</a:t>
            </a:r>
            <a:endParaRPr/>
          </a:p>
        </p:txBody>
      </p:sp>
      <p:pic>
        <p:nvPicPr>
          <p:cNvPr id="4" name="Google Shape;553;p15">
            <a:extLst>
              <a:ext uri="{FF2B5EF4-FFF2-40B4-BE49-F238E27FC236}">
                <a16:creationId xmlns:a16="http://schemas.microsoft.com/office/drawing/2014/main" id="{3734F81E-BB31-22F5-6C9E-6F7F7FCE9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745279" y="-917269"/>
            <a:ext cx="1179188" cy="7183149"/>
          </a:xfrm>
          <a:prstGeom prst="roundRect">
            <a:avLst>
              <a:gd name="adj" fmla="val 28351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554;p15">
            <a:extLst>
              <a:ext uri="{FF2B5EF4-FFF2-40B4-BE49-F238E27FC236}">
                <a16:creationId xmlns:a16="http://schemas.microsoft.com/office/drawing/2014/main" id="{7683E3DF-8577-FF82-A52B-F538D18747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3298" y="3815790"/>
            <a:ext cx="7183150" cy="10143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8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210241" y="312494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6395252" y="1246907"/>
            <a:ext cx="4313381" cy="4479636"/>
          </a:xfrm>
          <a:prstGeom prst="roundRect">
            <a:avLst>
              <a:gd name="adj" fmla="val 6175"/>
            </a:avLst>
          </a:prstGeom>
          <a:solidFill>
            <a:srgbClr val="777EB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6525309" y="1376217"/>
            <a:ext cx="4064362" cy="4221019"/>
          </a:xfrm>
          <a:prstGeom prst="roundRect">
            <a:avLst>
              <a:gd name="adj" fmla="val 6175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6729214" y="1699489"/>
            <a:ext cx="5357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7384465" y="2192740"/>
            <a:ext cx="5357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8056145" y="2084210"/>
            <a:ext cx="5357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8700291" y="2203996"/>
            <a:ext cx="5357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9434764" y="2288146"/>
            <a:ext cx="5357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10094982" y="2468931"/>
            <a:ext cx="5357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6629665" y="3761649"/>
            <a:ext cx="5357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98" name="Google Shape;98;p1"/>
          <p:cNvSpPr txBox="1"/>
          <p:nvPr/>
        </p:nvSpPr>
        <p:spPr>
          <a:xfrm>
            <a:off x="7289883" y="3890370"/>
            <a:ext cx="5357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8040997" y="3890371"/>
            <a:ext cx="5357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100" name="Google Shape;100;p1"/>
          <p:cNvSpPr txBox="1"/>
          <p:nvPr/>
        </p:nvSpPr>
        <p:spPr>
          <a:xfrm>
            <a:off x="8551943" y="3924782"/>
            <a:ext cx="79618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101" name="Google Shape;101;p1"/>
          <p:cNvSpPr txBox="1"/>
          <p:nvPr/>
        </p:nvSpPr>
        <p:spPr>
          <a:xfrm>
            <a:off x="9311744" y="3750331"/>
            <a:ext cx="61439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/>
          </a:p>
        </p:txBody>
      </p:sp>
      <p:sp>
        <p:nvSpPr>
          <p:cNvPr id="102" name="Google Shape;102;p1"/>
          <p:cNvSpPr txBox="1"/>
          <p:nvPr/>
        </p:nvSpPr>
        <p:spPr>
          <a:xfrm>
            <a:off x="9996319" y="3670800"/>
            <a:ext cx="68793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grpSp>
        <p:nvGrpSpPr>
          <p:cNvPr id="103" name="Google Shape;103;p1"/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104" name="Google Shape;104;p1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"/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110" name="Google Shape;110;p1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1"/>
          <p:cNvSpPr txBox="1"/>
          <p:nvPr/>
        </p:nvSpPr>
        <p:spPr>
          <a:xfrm>
            <a:off x="3013860" y="1407101"/>
            <a:ext cx="12813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7030A0"/>
                </a:solidFill>
                <a:latin typeface="Roboto Black"/>
                <a:ea typeface="Roboto Black"/>
                <a:cs typeface="Roboto Black"/>
                <a:sym typeface="Roboto Black"/>
              </a:rPr>
              <a:t>BÀI 1</a:t>
            </a:r>
            <a:endParaRPr/>
          </a:p>
        </p:txBody>
      </p:sp>
      <p:sp>
        <p:nvSpPr>
          <p:cNvPr id="119" name="Google Shape;119;p1"/>
          <p:cNvSpPr txBox="1"/>
          <p:nvPr/>
        </p:nvSpPr>
        <p:spPr>
          <a:xfrm>
            <a:off x="464127" y="2440583"/>
            <a:ext cx="560196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 SỐ</a:t>
            </a:r>
            <a:r>
              <a:rPr lang="vi-VN" sz="36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, SỐ LIỀN TRƯỚC, SỐ LIỀN SAU</a:t>
            </a:r>
            <a:endParaRPr sz="3600" dirty="0"/>
          </a:p>
        </p:txBody>
      </p:sp>
      <p:sp>
        <p:nvSpPr>
          <p:cNvPr id="120" name="Google Shape;120;p1"/>
          <p:cNvSpPr txBox="1"/>
          <p:nvPr/>
        </p:nvSpPr>
        <p:spPr>
          <a:xfrm>
            <a:off x="2628478" y="5174788"/>
            <a:ext cx="302369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Roboto"/>
              <a:buNone/>
            </a:pPr>
            <a:r>
              <a:rPr lang="en-US" sz="4000" b="1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KHỞI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E9F89E66-EF76-FB53-6E67-3A294AE8F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A452DB99-E197-2E44-8E07-33D78B11009B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6BAF0229-B70D-8B11-9597-5DDEE0CA63B8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F995B9B6-97DC-19A7-F903-6EB8D5225BB2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9D9D81C3-B7B2-A6C9-9CB4-B29D70922CD5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D6BF43A4-FBF9-74F7-19D0-8C9CC41166E1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5246486F-A315-6226-721B-565F2DEFB02C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99B7630C-7BE6-CBE2-7B35-17DB5160C6A2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4EFAEA2E-92F2-DDF7-F572-6D3A5215D418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5923CF59-8494-AE54-D587-54AC97954051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2ACF7FC6-A19F-0D5C-14FD-325B442AB60F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C4DBB096-3485-49FD-8555-9382FECFDD12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B04C4B6C-1726-636C-9604-05AE4A8270F8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2A579EB3-F2BE-4320-A577-2D5EE67B2C72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60;p16">
            <a:extLst>
              <a:ext uri="{FF2B5EF4-FFF2-40B4-BE49-F238E27FC236}">
                <a16:creationId xmlns:a16="http://schemas.microsoft.com/office/drawing/2014/main" id="{577F7FC7-BE32-0AD5-0959-A4E74F0ECFB9}"/>
              </a:ext>
            </a:extLst>
          </p:cNvPr>
          <p:cNvSpPr txBox="1"/>
          <p:nvPr/>
        </p:nvSpPr>
        <p:spPr>
          <a:xfrm>
            <a:off x="2442914" y="854758"/>
            <a:ext cx="78555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ĐỀ XUẤT Ý TƯỞNG VÀ CÁCH LÀM TIA SỐ</a:t>
            </a:r>
            <a:endParaRPr/>
          </a:p>
        </p:txBody>
      </p:sp>
      <p:pic>
        <p:nvPicPr>
          <p:cNvPr id="3" name="Google Shape;561;p16">
            <a:extLst>
              <a:ext uri="{FF2B5EF4-FFF2-40B4-BE49-F238E27FC236}">
                <a16:creationId xmlns:a16="http://schemas.microsoft.com/office/drawing/2014/main" id="{03CB5F24-1686-C8E7-71AF-E076BF74DE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963" y="1828800"/>
            <a:ext cx="5535952" cy="471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2;p16">
            <a:extLst>
              <a:ext uri="{FF2B5EF4-FFF2-40B4-BE49-F238E27FC236}">
                <a16:creationId xmlns:a16="http://schemas.microsoft.com/office/drawing/2014/main" id="{697B39E9-C338-9858-12EA-2651D5A647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5587" y="3049414"/>
            <a:ext cx="5161905" cy="341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63;p16">
            <a:extLst>
              <a:ext uri="{FF2B5EF4-FFF2-40B4-BE49-F238E27FC236}">
                <a16:creationId xmlns:a16="http://schemas.microsoft.com/office/drawing/2014/main" id="{E1B15A79-BB9D-F004-8EBB-BD0F53A279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598885" y="2993533"/>
            <a:ext cx="674795" cy="4418714"/>
          </a:xfrm>
          <a:prstGeom prst="roundRect">
            <a:avLst>
              <a:gd name="adj" fmla="val 28351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564;p16">
            <a:extLst>
              <a:ext uri="{FF2B5EF4-FFF2-40B4-BE49-F238E27FC236}">
                <a16:creationId xmlns:a16="http://schemas.microsoft.com/office/drawing/2014/main" id="{A8832BB4-9C38-A4D1-AD81-9E929F6B2D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994" y="5723638"/>
            <a:ext cx="4538576" cy="6408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565;p16">
            <a:extLst>
              <a:ext uri="{FF2B5EF4-FFF2-40B4-BE49-F238E27FC236}">
                <a16:creationId xmlns:a16="http://schemas.microsoft.com/office/drawing/2014/main" id="{9C71085F-15EA-BCCE-CAB6-FC2A445FDB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5587" y="1801795"/>
            <a:ext cx="5161905" cy="1247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6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6EDDD075-F066-0F46-0846-A82F18C7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3DF9532B-2E1B-27CE-C362-76C2DE9CA267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4BDA5551-D751-D575-406B-4F4ED0A3126E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1FC8B7CF-731E-0C2A-DF25-87CAFFCDCCEF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0A8BF38C-2740-2EAC-AEB1-0168C74ACC55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8DEA29F8-4CC8-82B2-ACAA-0D41F4CEC46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A6F26DC1-ECFF-112F-2657-4AD8AE33001D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154B0ADF-4C9B-1A87-56EB-803F9C98D793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BD646999-0EA8-AA46-CEFC-04DCD1FDFCBF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140F66F3-6152-4CA6-14BB-9BE0F94A4C7A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34883470-5EFF-30B7-6310-48A6FB9D9D01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527B8A5B-B074-564D-F037-EF5CEE1735B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56231665-94E7-EC6C-2454-9BC898306895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A78AB1A8-33D2-9D10-390F-3A1E3F60ADF5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71;p17">
            <a:extLst>
              <a:ext uri="{FF2B5EF4-FFF2-40B4-BE49-F238E27FC236}">
                <a16:creationId xmlns:a16="http://schemas.microsoft.com/office/drawing/2014/main" id="{DE032DAA-B1A9-6DC2-A74F-24CE1A7F6397}"/>
              </a:ext>
            </a:extLst>
          </p:cNvPr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TIÊU CHÍ SẢN PHẨM</a:t>
            </a:r>
            <a:endParaRPr/>
          </a:p>
        </p:txBody>
      </p:sp>
      <p:sp>
        <p:nvSpPr>
          <p:cNvPr id="3" name="Google Shape;572;p17">
            <a:extLst>
              <a:ext uri="{FF2B5EF4-FFF2-40B4-BE49-F238E27FC236}">
                <a16:creationId xmlns:a16="http://schemas.microsoft.com/office/drawing/2014/main" id="{4C2AA7B2-790E-4EC2-9189-6FEC36841AEE}"/>
              </a:ext>
            </a:extLst>
          </p:cNvPr>
          <p:cNvSpPr/>
          <p:nvPr/>
        </p:nvSpPr>
        <p:spPr>
          <a:xfrm>
            <a:off x="1211394" y="2554159"/>
            <a:ext cx="2326173" cy="2595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73;p17">
            <a:extLst>
              <a:ext uri="{FF2B5EF4-FFF2-40B4-BE49-F238E27FC236}">
                <a16:creationId xmlns:a16="http://schemas.microsoft.com/office/drawing/2014/main" id="{908CEDA5-D0C0-47AB-C4DA-40ADF9BCD392}"/>
              </a:ext>
            </a:extLst>
          </p:cNvPr>
          <p:cNvSpPr txBox="1"/>
          <p:nvPr/>
        </p:nvSpPr>
        <p:spPr>
          <a:xfrm>
            <a:off x="1278167" y="2919620"/>
            <a:ext cx="218935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có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các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vạch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cách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đều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nhau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mỗi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vạch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ứng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với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một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</a:t>
            </a:r>
            <a:endParaRPr dirty="0"/>
          </a:p>
        </p:txBody>
      </p:sp>
      <p:sp>
        <p:nvSpPr>
          <p:cNvPr id="5" name="Google Shape;574;p17">
            <a:extLst>
              <a:ext uri="{FF2B5EF4-FFF2-40B4-BE49-F238E27FC236}">
                <a16:creationId xmlns:a16="http://schemas.microsoft.com/office/drawing/2014/main" id="{9836697E-04C7-43F5-E64F-B57BF758734C}"/>
              </a:ext>
            </a:extLst>
          </p:cNvPr>
          <p:cNvSpPr/>
          <p:nvPr/>
        </p:nvSpPr>
        <p:spPr>
          <a:xfrm>
            <a:off x="4620098" y="2554159"/>
            <a:ext cx="2326173" cy="2595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75;p17">
            <a:extLst>
              <a:ext uri="{FF2B5EF4-FFF2-40B4-BE49-F238E27FC236}">
                <a16:creationId xmlns:a16="http://schemas.microsoft.com/office/drawing/2014/main" id="{59CC1FA3-F8AD-F095-A7F4-EFE99E887E12}"/>
              </a:ext>
            </a:extLst>
          </p:cNvPr>
          <p:cNvSpPr txBox="1"/>
          <p:nvPr/>
        </p:nvSpPr>
        <p:spPr>
          <a:xfrm>
            <a:off x="4620098" y="2900831"/>
            <a:ext cx="227941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Các số dưới mỗi vạch được viết theo thứ tự tăng dần, bắt đầu từ số 0</a:t>
            </a:r>
            <a:endParaRPr/>
          </a:p>
        </p:txBody>
      </p:sp>
      <p:sp>
        <p:nvSpPr>
          <p:cNvPr id="7" name="Google Shape;576;p17">
            <a:extLst>
              <a:ext uri="{FF2B5EF4-FFF2-40B4-BE49-F238E27FC236}">
                <a16:creationId xmlns:a16="http://schemas.microsoft.com/office/drawing/2014/main" id="{6B8CC54E-70C6-D275-CF17-CCB4E8404B63}"/>
              </a:ext>
            </a:extLst>
          </p:cNvPr>
          <p:cNvSpPr/>
          <p:nvPr/>
        </p:nvSpPr>
        <p:spPr>
          <a:xfrm>
            <a:off x="8028802" y="2554159"/>
            <a:ext cx="2326173" cy="2595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77;p17">
            <a:extLst>
              <a:ext uri="{FF2B5EF4-FFF2-40B4-BE49-F238E27FC236}">
                <a16:creationId xmlns:a16="http://schemas.microsoft.com/office/drawing/2014/main" id="{ABD3AC2E-4910-8F13-2E9D-83F7478BCB2A}"/>
              </a:ext>
            </a:extLst>
          </p:cNvPr>
          <p:cNvSpPr txBox="1"/>
          <p:nvPr/>
        </p:nvSpPr>
        <p:spPr>
          <a:xfrm>
            <a:off x="8144611" y="3329522"/>
            <a:ext cx="209455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Đảm bảo tính thẩm mĩ</a:t>
            </a:r>
            <a:endParaRPr/>
          </a:p>
        </p:txBody>
      </p:sp>
      <p:cxnSp>
        <p:nvCxnSpPr>
          <p:cNvPr id="9" name="Google Shape;578;p17">
            <a:extLst>
              <a:ext uri="{FF2B5EF4-FFF2-40B4-BE49-F238E27FC236}">
                <a16:creationId xmlns:a16="http://schemas.microsoft.com/office/drawing/2014/main" id="{E88240B0-21CF-678D-6996-C08F8E3106EC}"/>
              </a:ext>
            </a:extLst>
          </p:cNvPr>
          <p:cNvCxnSpPr/>
          <p:nvPr/>
        </p:nvCxnSpPr>
        <p:spPr>
          <a:xfrm rot="10800000" flipH="1">
            <a:off x="3653376" y="3851695"/>
            <a:ext cx="818676" cy="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" name="Google Shape;579;p17">
            <a:extLst>
              <a:ext uri="{FF2B5EF4-FFF2-40B4-BE49-F238E27FC236}">
                <a16:creationId xmlns:a16="http://schemas.microsoft.com/office/drawing/2014/main" id="{464377F2-50FF-BC97-C90A-AA3605DD8111}"/>
              </a:ext>
            </a:extLst>
          </p:cNvPr>
          <p:cNvCxnSpPr/>
          <p:nvPr/>
        </p:nvCxnSpPr>
        <p:spPr>
          <a:xfrm rot="10800000" flipH="1">
            <a:off x="7062080" y="3851694"/>
            <a:ext cx="818676" cy="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3048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89D71451-3F91-1A85-F8B6-24B913F45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9391D027-B5DB-7BEB-BCA1-4567F5BFCCC1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FBCFD579-6B02-4EB1-DE71-F613568AD0D5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44C14C35-2758-21F8-4319-4B4EB4C1915D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55B119A8-891D-1ADF-0EE2-64C61A8C6527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091E75DE-768F-ACDD-A833-4EE020FB07A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44AC4D86-566A-2179-72E3-5A8B8AE8AE18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98EA4757-3321-2E4B-95CE-24315F3C5B22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BCAC5E07-215E-ABAC-2466-0DEE45513612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A88567BB-36D5-EA3E-B906-BDE5E0C107C9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BD3D4296-3A79-A5B7-DF07-9AA24547CC94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7D247EA1-B402-A389-B76A-9CBB819FB58F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6523CA5A-62F1-B89E-1FC6-4D7DA4170075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39325170-769C-8EF3-E8E8-11C241EB77BE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585;p18">
            <a:extLst>
              <a:ext uri="{FF2B5EF4-FFF2-40B4-BE49-F238E27FC236}">
                <a16:creationId xmlns:a16="http://schemas.microsoft.com/office/drawing/2014/main" id="{34F27E2F-6989-EA77-FB82-3E77A908814A}"/>
              </a:ext>
            </a:extLst>
          </p:cNvPr>
          <p:cNvSpPr txBox="1"/>
          <p:nvPr/>
        </p:nvSpPr>
        <p:spPr>
          <a:xfrm>
            <a:off x="3573801" y="566232"/>
            <a:ext cx="462734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 Black"/>
                <a:ea typeface="Roboto Black"/>
                <a:cs typeface="Roboto Black"/>
                <a:sym typeface="Roboto Black"/>
              </a:rPr>
              <a:t>NHIỆM VỤ TIẾP THEO</a:t>
            </a:r>
            <a:endParaRPr sz="3200" b="1" i="0" u="none" strike="noStrike" cap="none">
              <a:solidFill>
                <a:srgbClr val="00206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" name="Google Shape;586;p18">
            <a:extLst>
              <a:ext uri="{FF2B5EF4-FFF2-40B4-BE49-F238E27FC236}">
                <a16:creationId xmlns:a16="http://schemas.microsoft.com/office/drawing/2014/main" id="{C97004EA-05D2-705F-665A-3C6E2AB5142F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587;p18">
            <a:extLst>
              <a:ext uri="{FF2B5EF4-FFF2-40B4-BE49-F238E27FC236}">
                <a16:creationId xmlns:a16="http://schemas.microsoft.com/office/drawing/2014/main" id="{188FDFCF-CE1F-1187-8800-70CF9F8A1AD5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Chuẩn bị các dụng cụ, vật liệu cho buổi học sau:</a:t>
            </a:r>
            <a:endParaRPr/>
          </a:p>
        </p:txBody>
      </p:sp>
      <p:sp>
        <p:nvSpPr>
          <p:cNvPr id="5" name="Google Shape;588;p18">
            <a:extLst>
              <a:ext uri="{FF2B5EF4-FFF2-40B4-BE49-F238E27FC236}">
                <a16:creationId xmlns:a16="http://schemas.microsoft.com/office/drawing/2014/main" id="{43786D84-B4AB-D54E-7905-3E9ABFEB9351}"/>
              </a:ext>
            </a:extLst>
          </p:cNvPr>
          <p:cNvSpPr txBox="1"/>
          <p:nvPr/>
        </p:nvSpPr>
        <p:spPr>
          <a:xfrm>
            <a:off x="1617819" y="2507790"/>
            <a:ext cx="8229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Giấy trắng hoặc giấy màu (dây, bìa), bút chì, tẩy, thước kẻ, kéo, keo, thẻ số (nếu có)</a:t>
            </a:r>
            <a:endParaRPr/>
          </a:p>
        </p:txBody>
      </p:sp>
      <p:sp>
        <p:nvSpPr>
          <p:cNvPr id="6" name="Google Shape;589;p18">
            <a:extLst>
              <a:ext uri="{FF2B5EF4-FFF2-40B4-BE49-F238E27FC236}">
                <a16:creationId xmlns:a16="http://schemas.microsoft.com/office/drawing/2014/main" id="{3A9702F4-E73C-A374-E7BD-03CEBF53D5A6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206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7" name="Google Shape;590;p18">
            <a:extLst>
              <a:ext uri="{FF2B5EF4-FFF2-40B4-BE49-F238E27FC236}">
                <a16:creationId xmlns:a16="http://schemas.microsoft.com/office/drawing/2014/main" id="{F328EFB7-095A-EBB7-6911-5C9AE5B4C9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6390" y="3962435"/>
            <a:ext cx="1054699" cy="6462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" name="Google Shape;591;p18">
            <a:extLst>
              <a:ext uri="{FF2B5EF4-FFF2-40B4-BE49-F238E27FC236}">
                <a16:creationId xmlns:a16="http://schemas.microsoft.com/office/drawing/2014/main" id="{CB48F464-3FB5-612F-DF99-E170AE150E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5134982" y="4190826"/>
            <a:ext cx="1827964" cy="3015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Google Shape;592;p18">
            <a:extLst>
              <a:ext uri="{FF2B5EF4-FFF2-40B4-BE49-F238E27FC236}">
                <a16:creationId xmlns:a16="http://schemas.microsoft.com/office/drawing/2014/main" id="{304EBF35-8552-63EB-EDF9-9B7354D234B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3801" y="3777056"/>
            <a:ext cx="1193099" cy="122947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Google Shape;593;p18">
            <a:extLst>
              <a:ext uri="{FF2B5EF4-FFF2-40B4-BE49-F238E27FC236}">
                <a16:creationId xmlns:a16="http://schemas.microsoft.com/office/drawing/2014/main" id="{55CC32C9-12AF-12A8-0E6D-B997016262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6228" r="13090"/>
          <a:stretch/>
        </p:blipFill>
        <p:spPr>
          <a:xfrm>
            <a:off x="8798648" y="3506301"/>
            <a:ext cx="1091108" cy="141229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1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1693BD4C-11EC-C5FE-232E-BA8F7769D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0D278487-9352-3A00-99E7-728FEEF44582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F59B5ED7-CD14-14A9-43B6-E7797FC1C304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08AB7129-6748-F4F0-7E1B-FD16F7A99F05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E78292C4-674D-7581-7576-B38A0687D4A4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1A50A744-80D6-E173-CE05-630F2FB2B359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079AE1EA-CC23-EE12-9A4E-D7ECEF7A6F5E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B700D2EA-A941-A3E8-EF0E-C311C22EDACD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2A84E1AE-0E2F-AE08-9EE6-4C1DA9D16EFC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BCD319B7-1D5D-205A-ABA0-FE95F5D8FC6C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540CD4A0-5396-7F28-2E54-D776445BC615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442FE454-4AAA-F993-364D-BFD1B661394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5BE20FDA-8CAF-D663-24A1-718C032AD3F7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66B50F95-4D96-7D7B-A78A-8BD00595795D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Google Shape;599;p19">
            <a:extLst>
              <a:ext uri="{FF2B5EF4-FFF2-40B4-BE49-F238E27FC236}">
                <a16:creationId xmlns:a16="http://schemas.microsoft.com/office/drawing/2014/main" id="{ED005C28-F131-7C79-2198-03748356A5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3034" y="2522362"/>
            <a:ext cx="2398474" cy="3929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0;p19">
            <a:extLst>
              <a:ext uri="{FF2B5EF4-FFF2-40B4-BE49-F238E27FC236}">
                <a16:creationId xmlns:a16="http://schemas.microsoft.com/office/drawing/2014/main" id="{DBDE5048-89CB-E83C-2432-8049C1F12D1E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800"/>
              <a:buFont typeface="Roboto Black"/>
              <a:buNone/>
            </a:pPr>
            <a:r>
              <a:rPr lang="en-US" sz="4800" b="1" i="0" u="none" strike="noStrike" cap="none" dirty="0">
                <a:solidFill>
                  <a:srgbClr val="00B050"/>
                </a:solidFill>
                <a:latin typeface="Roboto Black"/>
                <a:ea typeface="Roboto Black"/>
                <a:cs typeface="Roboto Black"/>
                <a:sym typeface="Roboto Black"/>
              </a:rPr>
              <a:t>TẠM BIỆT CÁC EM!</a:t>
            </a:r>
            <a:endParaRPr sz="4800" b="1" i="0" u="none" strike="noStrike" cap="none" dirty="0">
              <a:solidFill>
                <a:srgbClr val="00B05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61460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0CD61465-F918-6745-EBF7-307B7D969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1B9E1375-9BBF-2532-32A9-8604FC888833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DEB6EF7A-61E1-FA15-1F12-2DB49F71EE46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0B637F21-361E-71A1-0B10-84B2DFC51706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092FD7A6-4478-6167-2B6F-8EEB0E848811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E87C4BDB-5718-F9AE-0E06-8263BDE6D80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2D7DA932-D066-AECA-252A-0734CC7ACB47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7530168B-2974-5E1E-CB58-7265F9C41248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5D7843EF-B26D-7BCE-59EB-4CD0975AE2FB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FA70AD10-6B94-08EC-575A-2192E5B6DDEE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1A48067B-73CB-047C-F9AD-4BBFCAD2AC9A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F647DC73-25C5-0459-EFFE-97FF340A40EB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E6728CF9-A2F8-6CB3-5D84-1F58E90B6443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1ED58BEE-37A9-E09F-4AF3-C8FAA88CDA89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606;p20">
            <a:extLst>
              <a:ext uri="{FF2B5EF4-FFF2-40B4-BE49-F238E27FC236}">
                <a16:creationId xmlns:a16="http://schemas.microsoft.com/office/drawing/2014/main" id="{68B80F87-447D-AA14-ABDB-23372AF5A2BC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608;p20">
            <a:extLst>
              <a:ext uri="{FF2B5EF4-FFF2-40B4-BE49-F238E27FC236}">
                <a16:creationId xmlns:a16="http://schemas.microsoft.com/office/drawing/2014/main" id="{25D516C0-3B61-3A63-AFAE-38AF9FF9C9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464" y="400693"/>
            <a:ext cx="11621317" cy="6239258"/>
          </a:xfrm>
          <a:prstGeom prst="roundRect">
            <a:avLst>
              <a:gd name="adj" fmla="val 3440"/>
            </a:avLst>
          </a:prstGeom>
          <a:noFill/>
          <a:ln>
            <a:noFill/>
          </a:ln>
        </p:spPr>
      </p:pic>
      <p:sp>
        <p:nvSpPr>
          <p:cNvPr id="4" name="Google Shape;609;p20">
            <a:extLst>
              <a:ext uri="{FF2B5EF4-FFF2-40B4-BE49-F238E27FC236}">
                <a16:creationId xmlns:a16="http://schemas.microsoft.com/office/drawing/2014/main" id="{B8793054-44E5-BFB5-498F-F5AE565E3AFD}"/>
              </a:ext>
            </a:extLst>
          </p:cNvPr>
          <p:cNvSpPr txBox="1"/>
          <p:nvPr/>
        </p:nvSpPr>
        <p:spPr>
          <a:xfrm>
            <a:off x="2628478" y="2752500"/>
            <a:ext cx="302369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 SỐ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CỦA EM</a:t>
            </a:r>
            <a:endParaRPr dirty="0"/>
          </a:p>
        </p:txBody>
      </p:sp>
      <p:sp>
        <p:nvSpPr>
          <p:cNvPr id="5" name="Google Shape;610;p20">
            <a:extLst>
              <a:ext uri="{FF2B5EF4-FFF2-40B4-BE49-F238E27FC236}">
                <a16:creationId xmlns:a16="http://schemas.microsoft.com/office/drawing/2014/main" id="{79D37947-2503-9869-B40C-A7915E74C54F}"/>
              </a:ext>
            </a:extLst>
          </p:cNvPr>
          <p:cNvSpPr txBox="1"/>
          <p:nvPr/>
        </p:nvSpPr>
        <p:spPr>
          <a:xfrm>
            <a:off x="792470" y="2752500"/>
            <a:ext cx="12813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7030A0"/>
                </a:solidFill>
                <a:latin typeface="Roboto Black"/>
                <a:ea typeface="Roboto Black"/>
                <a:cs typeface="Roboto Black"/>
                <a:sym typeface="Roboto Black"/>
              </a:rPr>
              <a:t>BÀI 2</a:t>
            </a:r>
            <a:endParaRPr dirty="0"/>
          </a:p>
        </p:txBody>
      </p:sp>
      <p:sp>
        <p:nvSpPr>
          <p:cNvPr id="6" name="Google Shape;611;p20">
            <a:extLst>
              <a:ext uri="{FF2B5EF4-FFF2-40B4-BE49-F238E27FC236}">
                <a16:creationId xmlns:a16="http://schemas.microsoft.com/office/drawing/2014/main" id="{ED158985-A71D-56BB-AA63-1F80C313286F}"/>
              </a:ext>
            </a:extLst>
          </p:cNvPr>
          <p:cNvSpPr txBox="1"/>
          <p:nvPr/>
        </p:nvSpPr>
        <p:spPr>
          <a:xfrm>
            <a:off x="1940831" y="5301033"/>
            <a:ext cx="696877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Roboto"/>
              <a:buNone/>
            </a:pPr>
            <a:r>
              <a:rPr lang="en-US" sz="4000" b="1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THỰC HÀNH – VẬN DỤNG</a:t>
            </a:r>
            <a:endParaRPr sz="4000" b="1" i="0" u="none" strike="noStrike" cap="none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" name="Google Shape;613;p20">
            <a:extLst>
              <a:ext uri="{FF2B5EF4-FFF2-40B4-BE49-F238E27FC236}">
                <a16:creationId xmlns:a16="http://schemas.microsoft.com/office/drawing/2014/main" id="{CE860F50-9756-3FA8-11B6-BD963898B8BC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8" name="Google Shape;614;p20">
              <a:extLst>
                <a:ext uri="{FF2B5EF4-FFF2-40B4-BE49-F238E27FC236}">
                  <a16:creationId xmlns:a16="http://schemas.microsoft.com/office/drawing/2014/main" id="{F6AFE752-6D62-1C30-E050-F53431CED8CB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615;p20">
              <a:extLst>
                <a:ext uri="{FF2B5EF4-FFF2-40B4-BE49-F238E27FC236}">
                  <a16:creationId xmlns:a16="http://schemas.microsoft.com/office/drawing/2014/main" id="{0F3B8267-948E-99D0-2B47-DD2F04C31FEB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616;p20">
              <a:extLst>
                <a:ext uri="{FF2B5EF4-FFF2-40B4-BE49-F238E27FC236}">
                  <a16:creationId xmlns:a16="http://schemas.microsoft.com/office/drawing/2014/main" id="{FA5A1EF5-1D0B-E2C4-2E44-B509938954F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617;p20">
              <a:extLst>
                <a:ext uri="{FF2B5EF4-FFF2-40B4-BE49-F238E27FC236}">
                  <a16:creationId xmlns:a16="http://schemas.microsoft.com/office/drawing/2014/main" id="{62D47854-96E8-0896-4E28-BC4B61A932C3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618;p20">
              <a:extLst>
                <a:ext uri="{FF2B5EF4-FFF2-40B4-BE49-F238E27FC236}">
                  <a16:creationId xmlns:a16="http://schemas.microsoft.com/office/drawing/2014/main" id="{3A41A84F-4A0E-2888-5E41-9B390A372CEE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619;p20">
            <a:extLst>
              <a:ext uri="{FF2B5EF4-FFF2-40B4-BE49-F238E27FC236}">
                <a16:creationId xmlns:a16="http://schemas.microsoft.com/office/drawing/2014/main" id="{EE45072E-4935-1410-DFB2-B9A5F451A771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14" name="Google Shape;620;p20">
              <a:extLst>
                <a:ext uri="{FF2B5EF4-FFF2-40B4-BE49-F238E27FC236}">
                  <a16:creationId xmlns:a16="http://schemas.microsoft.com/office/drawing/2014/main" id="{28DF5BB3-F637-0F84-EA14-30CC9618BF2C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621;p20">
              <a:extLst>
                <a:ext uri="{FF2B5EF4-FFF2-40B4-BE49-F238E27FC236}">
                  <a16:creationId xmlns:a16="http://schemas.microsoft.com/office/drawing/2014/main" id="{A5E30C72-3D0F-7956-457F-EC772647CC1B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622;p20">
              <a:extLst>
                <a:ext uri="{FF2B5EF4-FFF2-40B4-BE49-F238E27FC236}">
                  <a16:creationId xmlns:a16="http://schemas.microsoft.com/office/drawing/2014/main" id="{17FEF2B6-43E4-C56A-9041-8709E45FB1D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623;p20">
              <a:extLst>
                <a:ext uri="{FF2B5EF4-FFF2-40B4-BE49-F238E27FC236}">
                  <a16:creationId xmlns:a16="http://schemas.microsoft.com/office/drawing/2014/main" id="{EA6EC248-C2EE-C11A-6278-029CADC8E339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624;p20">
              <a:extLst>
                <a:ext uri="{FF2B5EF4-FFF2-40B4-BE49-F238E27FC236}">
                  <a16:creationId xmlns:a16="http://schemas.microsoft.com/office/drawing/2014/main" id="{7759ACC4-EF61-2AF0-FC4B-14B6491BC954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625;p20">
            <a:extLst>
              <a:ext uri="{FF2B5EF4-FFF2-40B4-BE49-F238E27FC236}">
                <a16:creationId xmlns:a16="http://schemas.microsoft.com/office/drawing/2014/main" id="{C91F486B-25DE-44F2-8A7F-C3609B123FFA}"/>
              </a:ext>
            </a:extLst>
          </p:cNvPr>
          <p:cNvSpPr txBox="1"/>
          <p:nvPr/>
        </p:nvSpPr>
        <p:spPr>
          <a:xfrm>
            <a:off x="650707" y="6190670"/>
            <a:ext cx="12613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400"/>
              <a:buFont typeface="Roboto Black"/>
              <a:buNone/>
            </a:pPr>
            <a:r>
              <a:rPr lang="en-US" sz="2400" b="0" i="0" u="none" strike="noStrike" cap="none">
                <a:solidFill>
                  <a:srgbClr val="833C0B"/>
                </a:solidFill>
                <a:latin typeface="Roboto Black"/>
                <a:ea typeface="Roboto Black"/>
                <a:cs typeface="Roboto Black"/>
                <a:sym typeface="Roboto Black"/>
              </a:rPr>
              <a:t>Tiết 2</a:t>
            </a:r>
            <a:endParaRPr sz="2400" b="0" i="0" u="none" strike="noStrike" cap="none">
              <a:solidFill>
                <a:srgbClr val="833C0B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2162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EDCAC6FD-43DE-654E-D9E1-541573E6C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30ADA535-CEF6-CB04-753A-07919F548DCB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83E59BEF-2E8E-9D5F-270D-3CD5130868D1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E8DE314A-3771-DC0D-3641-B9DAFABB34F8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6F694292-4EC8-BBA0-E359-3A48A0D36B0C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AA1A2E3A-DA5B-4083-1FF8-9FA4C71B8214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89BB7ED6-5901-E915-F97E-386617FDE8AB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61225E69-2910-1ABE-76CA-E7E0D6FE9E09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DD2E5893-9414-30FE-E7C8-E5659FB63CDE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1A1D9B43-F06E-6974-CD91-11D6CBCEDC7C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0B6C94C8-6B74-FB6D-B114-0ECF5F015828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1C6B93A4-B43A-4ED7-105A-9A2884392F6B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F3F4EF94-9711-E162-BEB6-4DD9DD6CD4EC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A9562412-AAB1-9764-43FE-CE6414E81422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631;p21">
            <a:extLst>
              <a:ext uri="{FF2B5EF4-FFF2-40B4-BE49-F238E27FC236}">
                <a16:creationId xmlns:a16="http://schemas.microsoft.com/office/drawing/2014/main" id="{4CDFB5AE-0DD9-50B7-37F7-27851B463C85}"/>
              </a:ext>
            </a:extLst>
          </p:cNvPr>
          <p:cNvSpPr txBox="1"/>
          <p:nvPr/>
        </p:nvSpPr>
        <p:spPr>
          <a:xfrm>
            <a:off x="3166464" y="686030"/>
            <a:ext cx="547846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CÙNG HÁT NÀO!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Google Shape;632;p21">
            <a:extLst>
              <a:ext uri="{FF2B5EF4-FFF2-40B4-BE49-F238E27FC236}">
                <a16:creationId xmlns:a16="http://schemas.microsoft.com/office/drawing/2014/main" id="{037E0879-C823-30D5-4E0A-FC786A3D17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1872" y="1829167"/>
            <a:ext cx="6067644" cy="341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2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592877B4-2F66-0580-B5A0-FDB85D73D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8C3A22F6-0C72-E1BB-8040-592474E8B094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solidFill>
            <a:schemeClr val="accent6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857C751F-FE69-C796-0E04-E5E2ED731595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4A150BB1-2065-AAF5-ACAA-3A7F56B425B6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6C98F69F-58A5-4876-8285-0697B075E74C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E2766892-1BF1-D2DE-1C62-67733AAA0180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8265B162-FCDE-DFDA-FC37-D50E5782C4B8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41CEB0E4-020E-5166-A793-855D73901755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B69F9365-DAB2-1344-2061-456D8E26DE91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EEDEF2E2-2BD4-A881-D6CE-1AB703A683EA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248003DB-CA3E-3DD6-F7A2-8494454A5AD5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B39EC7BF-252E-7454-6D7F-9351086DD627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13A53B4D-018E-54EC-FAB1-3274A763155F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41F563FA-8C59-511A-80EF-9201E64002CC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Google Shape;638;p22">
            <a:extLst>
              <a:ext uri="{FF2B5EF4-FFF2-40B4-BE49-F238E27FC236}">
                <a16:creationId xmlns:a16="http://schemas.microsoft.com/office/drawing/2014/main" id="{FC2AC223-763C-DDBC-328B-5E626F4CE43F}"/>
              </a:ext>
            </a:extLst>
          </p:cNvPr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LÀM TIA SỐ</a:t>
            </a:r>
            <a:endParaRPr/>
          </a:p>
        </p:txBody>
      </p:sp>
      <p:sp>
        <p:nvSpPr>
          <p:cNvPr id="4" name="Google Shape;639;p22">
            <a:extLst>
              <a:ext uri="{FF2B5EF4-FFF2-40B4-BE49-F238E27FC236}">
                <a16:creationId xmlns:a16="http://schemas.microsoft.com/office/drawing/2014/main" id="{08469334-FE4E-5BAF-19F3-4E75E2A7040A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Lựa chọn dụng cụ và vật liệu</a:t>
            </a:r>
            <a:endParaRPr/>
          </a:p>
        </p:txBody>
      </p:sp>
      <p:sp>
        <p:nvSpPr>
          <p:cNvPr id="5" name="Google Shape;640;p22">
            <a:extLst>
              <a:ext uri="{FF2B5EF4-FFF2-40B4-BE49-F238E27FC236}">
                <a16:creationId xmlns:a16="http://schemas.microsoft.com/office/drawing/2014/main" id="{9581A609-25FA-9BF0-FE9D-BA2B231C2EFC}"/>
              </a:ext>
            </a:extLst>
          </p:cNvPr>
          <p:cNvSpPr txBox="1"/>
          <p:nvPr/>
        </p:nvSpPr>
        <p:spPr>
          <a:xfrm>
            <a:off x="1583167" y="2469099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Giấy A4, giấy màu, bút màu, bút chì, keo dán, kéo, thước kẻ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641;p22">
            <a:extLst>
              <a:ext uri="{FF2B5EF4-FFF2-40B4-BE49-F238E27FC236}">
                <a16:creationId xmlns:a16="http://schemas.microsoft.com/office/drawing/2014/main" id="{13865407-2E3B-FF6C-AC5D-C7FCC0988FD5}"/>
              </a:ext>
            </a:extLst>
          </p:cNvPr>
          <p:cNvSpPr/>
          <p:nvPr/>
        </p:nvSpPr>
        <p:spPr>
          <a:xfrm>
            <a:off x="1626698" y="3393813"/>
            <a:ext cx="1524000" cy="838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Google Shape;642;p22">
            <a:extLst>
              <a:ext uri="{FF2B5EF4-FFF2-40B4-BE49-F238E27FC236}">
                <a16:creationId xmlns:a16="http://schemas.microsoft.com/office/drawing/2014/main" id="{99FF3068-9BDE-F33B-CB98-9B6838752E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3246" y="3646228"/>
            <a:ext cx="1054699" cy="6462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" name="Google Shape;643;p22">
            <a:extLst>
              <a:ext uri="{FF2B5EF4-FFF2-40B4-BE49-F238E27FC236}">
                <a16:creationId xmlns:a16="http://schemas.microsoft.com/office/drawing/2014/main" id="{A9565BF0-908F-E0CD-778A-C5C54989AE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635511" y="4563358"/>
            <a:ext cx="1827964" cy="3015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Google Shape;644;p22">
            <a:extLst>
              <a:ext uri="{FF2B5EF4-FFF2-40B4-BE49-F238E27FC236}">
                <a16:creationId xmlns:a16="http://schemas.microsoft.com/office/drawing/2014/main" id="{4B5B2F7D-5995-CE76-A4AF-8250A3A53BA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8832" y="3427403"/>
            <a:ext cx="1386157" cy="14284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Google Shape;645;p22">
            <a:extLst>
              <a:ext uri="{FF2B5EF4-FFF2-40B4-BE49-F238E27FC236}">
                <a16:creationId xmlns:a16="http://schemas.microsoft.com/office/drawing/2014/main" id="{4A547805-F6C5-7C2F-F8D5-1BC01F6702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6228" r="13090"/>
          <a:stretch/>
        </p:blipFill>
        <p:spPr>
          <a:xfrm>
            <a:off x="7368784" y="3409936"/>
            <a:ext cx="1091108" cy="141229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1" name="Google Shape;646;p22">
            <a:extLst>
              <a:ext uri="{FF2B5EF4-FFF2-40B4-BE49-F238E27FC236}">
                <a16:creationId xmlns:a16="http://schemas.microsoft.com/office/drawing/2014/main" id="{6A2CE3D8-D2D9-8353-926B-892218DC8675}"/>
              </a:ext>
            </a:extLst>
          </p:cNvPr>
          <p:cNvSpPr/>
          <p:nvPr/>
        </p:nvSpPr>
        <p:spPr>
          <a:xfrm rot="-881284">
            <a:off x="1725238" y="3589451"/>
            <a:ext cx="1524000" cy="838200"/>
          </a:xfrm>
          <a:prstGeom prst="rect">
            <a:avLst/>
          </a:prstGeom>
          <a:solidFill>
            <a:srgbClr val="55CBF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647;p22">
            <a:extLst>
              <a:ext uri="{FF2B5EF4-FFF2-40B4-BE49-F238E27FC236}">
                <a16:creationId xmlns:a16="http://schemas.microsoft.com/office/drawing/2014/main" id="{2DDEB3E3-B1C4-FDA1-5F6D-B3532577B844}"/>
              </a:ext>
            </a:extLst>
          </p:cNvPr>
          <p:cNvSpPr/>
          <p:nvPr/>
        </p:nvSpPr>
        <p:spPr>
          <a:xfrm>
            <a:off x="1949598" y="3763446"/>
            <a:ext cx="1524000" cy="838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Google Shape;648;p22">
            <a:extLst>
              <a:ext uri="{FF2B5EF4-FFF2-40B4-BE49-F238E27FC236}">
                <a16:creationId xmlns:a16="http://schemas.microsoft.com/office/drawing/2014/main" id="{9B622F36-90D6-868A-593A-C2E1AD05EF0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9322" y="3427403"/>
            <a:ext cx="1643786" cy="139482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42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82730A3B-BC90-1BDE-C6CE-5A73F9BB8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2A32C3F5-D3CA-8FEC-6BDB-AFAB68A3943C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solidFill>
            <a:srgbClr val="D3E8C6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F5B65CFD-CE3C-0183-5D47-D46D05D9C431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FB210949-2D74-7C94-E640-9874A2602713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B1CF9A79-3FE8-E0B5-ACAE-04F42A3A9FEF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17A667EB-0FB3-1F2A-2F86-5A0720E5866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2AE26C2E-28CC-45B3-4409-5662286D2CCE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0FA3F733-2FCA-6A9B-5A2C-DFB77E0D6855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A69C60AD-4D46-E6B3-4435-CAE8922D96D1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96BBD04A-7F9D-109F-BAB9-BCFAAE445D56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91831842-29AD-6C1C-9DED-3DD16CAC3658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C38B31E4-1D30-8458-C459-9F588EA31757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7421DD8C-62F2-8872-CBF9-02EA50B45A0A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227EF3F5-6F77-6F24-FAF3-C858B18FC90A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654;p23">
            <a:extLst>
              <a:ext uri="{FF2B5EF4-FFF2-40B4-BE49-F238E27FC236}">
                <a16:creationId xmlns:a16="http://schemas.microsoft.com/office/drawing/2014/main" id="{9D9FBABF-BCBE-5EBA-8E9A-D87EDF8F8423}"/>
              </a:ext>
            </a:extLst>
          </p:cNvPr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LÀM TIA SỐ</a:t>
            </a:r>
            <a:endParaRPr/>
          </a:p>
        </p:txBody>
      </p:sp>
      <p:sp>
        <p:nvSpPr>
          <p:cNvPr id="3" name="Google Shape;655;p23">
            <a:extLst>
              <a:ext uri="{FF2B5EF4-FFF2-40B4-BE49-F238E27FC236}">
                <a16:creationId xmlns:a16="http://schemas.microsoft.com/office/drawing/2014/main" id="{37FC3A67-353F-F71D-25B0-618CE87059F8}"/>
              </a:ext>
            </a:extLst>
          </p:cNvPr>
          <p:cNvSpPr txBox="1"/>
          <p:nvPr/>
        </p:nvSpPr>
        <p:spPr>
          <a:xfrm>
            <a:off x="1828799" y="1944243"/>
            <a:ext cx="65283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Làm tia số theo cách của em hoặc nhóm em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Google Shape;656;p23">
            <a:extLst>
              <a:ext uri="{FF2B5EF4-FFF2-40B4-BE49-F238E27FC236}">
                <a16:creationId xmlns:a16="http://schemas.microsoft.com/office/drawing/2014/main" id="{32712EDB-DFDB-8FE6-8F01-8E0D0186E2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715691" y="486373"/>
            <a:ext cx="920129" cy="5118474"/>
          </a:xfrm>
          <a:prstGeom prst="roundRect">
            <a:avLst>
              <a:gd name="adj" fmla="val 28351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657;p23">
            <a:extLst>
              <a:ext uri="{FF2B5EF4-FFF2-40B4-BE49-F238E27FC236}">
                <a16:creationId xmlns:a16="http://schemas.microsoft.com/office/drawing/2014/main" id="{7DDDBDFD-2FE6-1898-B40C-62DB5A9136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846" y="4177961"/>
            <a:ext cx="5247818" cy="91568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658;p23">
            <a:extLst>
              <a:ext uri="{FF2B5EF4-FFF2-40B4-BE49-F238E27FC236}">
                <a16:creationId xmlns:a16="http://schemas.microsoft.com/office/drawing/2014/main" id="{C5382792-9EB0-96CE-DF8D-7D32BB1693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6390" b="21152"/>
          <a:stretch/>
        </p:blipFill>
        <p:spPr>
          <a:xfrm>
            <a:off x="6156251" y="2585545"/>
            <a:ext cx="5135525" cy="94446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659;p23">
            <a:extLst>
              <a:ext uri="{FF2B5EF4-FFF2-40B4-BE49-F238E27FC236}">
                <a16:creationId xmlns:a16="http://schemas.microsoft.com/office/drawing/2014/main" id="{6F6BC96C-2835-8FDE-8410-5B96BA93391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5576" b="20551"/>
          <a:stretch/>
        </p:blipFill>
        <p:spPr>
          <a:xfrm>
            <a:off x="6101815" y="4081620"/>
            <a:ext cx="5244396" cy="10120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89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DF164731-7E30-3A65-4C5A-E855236CB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F2CEB109-D987-1FA0-3307-15B914783E18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3EC32B33-ED43-4122-A53B-F31EF31C95C8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2FEBFC3B-8453-5E4A-FAC4-CB7D485C36E5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C4C24232-5395-C8DB-61C0-03030004A702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119A734C-E8E7-9290-09E5-59A6C9BF05F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AB8ED544-1859-EA0C-95ED-D5660B6EB228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7B048C98-FAAB-06B8-8BC5-1B7B936CB9DD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E625F417-FF47-C5E6-67E5-276CFF8B0984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AA636814-170D-3F2F-864A-5284EE451530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1DCE89AF-82CC-2418-9727-D33BB306254B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3CD0D403-3C80-F671-4B9A-5D73E10D8B2F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F99B61B6-EC7D-6C14-8E46-4D0E94CB5E6B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39322421-C5EE-9FD8-9DC8-9C30EF41770C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665;p24">
            <a:extLst>
              <a:ext uri="{FF2B5EF4-FFF2-40B4-BE49-F238E27FC236}">
                <a16:creationId xmlns:a16="http://schemas.microsoft.com/office/drawing/2014/main" id="{F3EE5EE9-723A-270C-1A97-C5C042F710C7}"/>
              </a:ext>
            </a:extLst>
          </p:cNvPr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LÀM TIA SỐ</a:t>
            </a:r>
            <a:endParaRPr/>
          </a:p>
        </p:txBody>
      </p:sp>
      <p:sp>
        <p:nvSpPr>
          <p:cNvPr id="3" name="Google Shape;666;p24">
            <a:extLst>
              <a:ext uri="{FF2B5EF4-FFF2-40B4-BE49-F238E27FC236}">
                <a16:creationId xmlns:a16="http://schemas.microsoft.com/office/drawing/2014/main" id="{2CCC28F7-D2A5-19BD-B58A-487FA367B6FF}"/>
              </a:ext>
            </a:extLst>
          </p:cNvPr>
          <p:cNvSpPr txBox="1"/>
          <p:nvPr/>
        </p:nvSpPr>
        <p:spPr>
          <a:xfrm>
            <a:off x="2179674" y="1650056"/>
            <a:ext cx="25518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Gợi ý làm tia số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Google Shape;667;p24">
            <a:extLst>
              <a:ext uri="{FF2B5EF4-FFF2-40B4-BE49-F238E27FC236}">
                <a16:creationId xmlns:a16="http://schemas.microsoft.com/office/drawing/2014/main" id="{286E3D68-9EA2-F549-B5EF-C94ED99A2E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370" y="2459787"/>
            <a:ext cx="7439025" cy="3603365"/>
          </a:xfrm>
          <a:prstGeom prst="roundRect">
            <a:avLst>
              <a:gd name="adj" fmla="val 11664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668;p24">
            <a:extLst>
              <a:ext uri="{FF2B5EF4-FFF2-40B4-BE49-F238E27FC236}">
                <a16:creationId xmlns:a16="http://schemas.microsoft.com/office/drawing/2014/main" id="{1929D66F-989E-98BD-87A2-994E45E336D7}"/>
              </a:ext>
            </a:extLst>
          </p:cNvPr>
          <p:cNvSpPr/>
          <p:nvPr/>
        </p:nvSpPr>
        <p:spPr>
          <a:xfrm>
            <a:off x="680484" y="2426300"/>
            <a:ext cx="1768426" cy="9506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669;p24">
            <a:extLst>
              <a:ext uri="{FF2B5EF4-FFF2-40B4-BE49-F238E27FC236}">
                <a16:creationId xmlns:a16="http://schemas.microsoft.com/office/drawing/2014/main" id="{198D65A8-2CF1-EAE4-205F-3CA790651AD4}"/>
              </a:ext>
            </a:extLst>
          </p:cNvPr>
          <p:cNvSpPr txBox="1"/>
          <p:nvPr/>
        </p:nvSpPr>
        <p:spPr>
          <a:xfrm>
            <a:off x="1006714" y="2705736"/>
            <a:ext cx="12227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Bước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1</a:t>
            </a:r>
            <a:endParaRPr sz="24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670;p24">
            <a:extLst>
              <a:ext uri="{FF2B5EF4-FFF2-40B4-BE49-F238E27FC236}">
                <a16:creationId xmlns:a16="http://schemas.microsoft.com/office/drawing/2014/main" id="{EE60D5D0-4627-4A68-7FA8-86549E92DE36}"/>
              </a:ext>
            </a:extLst>
          </p:cNvPr>
          <p:cNvSpPr txBox="1"/>
          <p:nvPr/>
        </p:nvSpPr>
        <p:spPr>
          <a:xfrm>
            <a:off x="745058" y="3656353"/>
            <a:ext cx="2222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Tạo</a:t>
            </a:r>
            <a:r>
              <a:rPr lang="vi-VN" sz="24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một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đường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có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mũi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tên</a:t>
            </a:r>
            <a:endParaRPr sz="24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990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BC13A20A-1127-E656-4735-C519FCF8F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2A0C0E1B-9422-9885-CC10-B9E96969B730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46080242-F38A-C93C-C213-485E1A5C4986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D156EDA1-5AD4-7DAA-B402-FE7B53C5C0FB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3C2BF360-57F0-F5BB-FD15-41467474746E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59A76B4A-671F-44E3-595B-71A9CB6578C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1B1E2C6D-EEA1-98C8-669C-8C99195E69AD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A8CB84D0-C952-8B2E-81BB-1B5E701B3A1D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A875F341-EB74-4CC9-17E5-A7F098AFCC96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6666D1E9-A6D6-F02E-FBFC-2B29627EFB92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ABE30929-FE31-6B1A-8646-A32FBE718B2D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5F52ECA3-39F8-49C8-C759-39EE96CC29EA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F93D144D-A592-52A3-9F94-802D146A59C9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6C11BE0D-BDAA-D955-E7FB-EEB84540B2E5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676;p25">
            <a:extLst>
              <a:ext uri="{FF2B5EF4-FFF2-40B4-BE49-F238E27FC236}">
                <a16:creationId xmlns:a16="http://schemas.microsoft.com/office/drawing/2014/main" id="{B53C32C9-6AB8-C2D4-5A54-D1A6710310DD}"/>
              </a:ext>
            </a:extLst>
          </p:cNvPr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LÀM TIA SỐ</a:t>
            </a:r>
            <a:endParaRPr/>
          </a:p>
        </p:txBody>
      </p:sp>
      <p:sp>
        <p:nvSpPr>
          <p:cNvPr id="3" name="Google Shape;677;p25">
            <a:extLst>
              <a:ext uri="{FF2B5EF4-FFF2-40B4-BE49-F238E27FC236}">
                <a16:creationId xmlns:a16="http://schemas.microsoft.com/office/drawing/2014/main" id="{7B1D3234-096E-2BC9-CC51-C85D64BAAA1C}"/>
              </a:ext>
            </a:extLst>
          </p:cNvPr>
          <p:cNvSpPr txBox="1"/>
          <p:nvPr/>
        </p:nvSpPr>
        <p:spPr>
          <a:xfrm>
            <a:off x="2200939" y="1402992"/>
            <a:ext cx="25518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Gợi ý làm tia số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oogle Shape;678;p25">
            <a:extLst>
              <a:ext uri="{FF2B5EF4-FFF2-40B4-BE49-F238E27FC236}">
                <a16:creationId xmlns:a16="http://schemas.microsoft.com/office/drawing/2014/main" id="{0A6C3438-F57D-AD41-600A-5BA2DF0EB3ED}"/>
              </a:ext>
            </a:extLst>
          </p:cNvPr>
          <p:cNvGrpSpPr/>
          <p:nvPr/>
        </p:nvGrpSpPr>
        <p:grpSpPr>
          <a:xfrm>
            <a:off x="2663454" y="2033035"/>
            <a:ext cx="1222745" cy="950617"/>
            <a:chOff x="680484" y="2430536"/>
            <a:chExt cx="1222745" cy="950617"/>
          </a:xfrm>
        </p:grpSpPr>
        <p:sp>
          <p:nvSpPr>
            <p:cNvPr id="5" name="Google Shape;679;p25">
              <a:extLst>
                <a:ext uri="{FF2B5EF4-FFF2-40B4-BE49-F238E27FC236}">
                  <a16:creationId xmlns:a16="http://schemas.microsoft.com/office/drawing/2014/main" id="{9C4E866E-5AF3-5D36-9DE1-F0476896EA31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680;p25">
              <a:extLst>
                <a:ext uri="{FF2B5EF4-FFF2-40B4-BE49-F238E27FC236}">
                  <a16:creationId xmlns:a16="http://schemas.microsoft.com/office/drawing/2014/main" id="{6C848C50-FE7F-DA4E-6E14-115490AE3A27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Roboto"/>
                <a:buNone/>
              </a:pPr>
              <a:r>
                <a:rPr lang="en-US" sz="2400" b="0" i="0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Bước 2</a:t>
              </a:r>
              <a:endParaRPr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" name="Google Shape;681;p25">
            <a:extLst>
              <a:ext uri="{FF2B5EF4-FFF2-40B4-BE49-F238E27FC236}">
                <a16:creationId xmlns:a16="http://schemas.microsoft.com/office/drawing/2014/main" id="{7B9B89D9-E931-CC5D-701D-D2142F481C51}"/>
              </a:ext>
            </a:extLst>
          </p:cNvPr>
          <p:cNvSpPr txBox="1"/>
          <p:nvPr/>
        </p:nvSpPr>
        <p:spPr>
          <a:xfrm>
            <a:off x="4070231" y="2141935"/>
            <a:ext cx="396798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Dùng bút và thước kẻ tạo các vạch cách đều nhau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" name="Google Shape;682;p25">
            <a:extLst>
              <a:ext uri="{FF2B5EF4-FFF2-40B4-BE49-F238E27FC236}">
                <a16:creationId xmlns:a16="http://schemas.microsoft.com/office/drawing/2014/main" id="{1A4FC496-50E7-3C25-2BBE-88EADEA21C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3454" y="3352103"/>
            <a:ext cx="6975621" cy="29249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66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210241" y="312494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103;p1"/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104" name="Google Shape;104;p1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"/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110" name="Google Shape;110;p1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1"/>
          <p:cNvSpPr txBox="1"/>
          <p:nvPr/>
        </p:nvSpPr>
        <p:spPr>
          <a:xfrm>
            <a:off x="1940831" y="2420973"/>
            <a:ext cx="927171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Roboto"/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/>
                <a:sym typeface="Roboto"/>
              </a:rPr>
              <a:t>KHỞI ĐỘNG TIẾT HỌC VỚI TRÒ CHƠI TÌM SỐ LỚN NHẤT</a:t>
            </a:r>
            <a:endParaRPr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7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8891E462-9296-585E-28B2-998B6D8E1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036FD5C7-D08E-319C-54D7-C946C80C7416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FF027C16-4803-DE25-B693-41C10E46CD35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63A10D39-E517-02B8-448A-818BE0090E21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5D74F686-9D46-FD0F-A7B6-A89A900C6212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151CFAB5-B157-E264-1874-E1E972D8B49A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9A1408CC-4051-A87D-48A5-9A78E002D08E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68524D0F-5053-7022-048D-0646C1B3A751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588FC5BF-07CE-01E3-54FD-34C33B14F484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5CAE166C-D78C-3B83-C878-2406CE98C9A3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F1BEC87B-885E-D503-741A-AC6E6E5611F9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6D31C4FE-8DD7-D0C7-5D62-5E655A7F47A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6FD7707A-A07D-B3BF-76E6-56A987B4353F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30CA71A6-F17B-187B-1C1A-E53D665FE482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688;p26">
            <a:extLst>
              <a:ext uri="{FF2B5EF4-FFF2-40B4-BE49-F238E27FC236}">
                <a16:creationId xmlns:a16="http://schemas.microsoft.com/office/drawing/2014/main" id="{6C7C5E87-A8F8-F822-5DF9-F94DD84ADDCF}"/>
              </a:ext>
            </a:extLst>
          </p:cNvPr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LÀM TIA SỐ</a:t>
            </a:r>
            <a:endParaRPr/>
          </a:p>
        </p:txBody>
      </p:sp>
      <p:sp>
        <p:nvSpPr>
          <p:cNvPr id="3" name="Google Shape;689;p26">
            <a:extLst>
              <a:ext uri="{FF2B5EF4-FFF2-40B4-BE49-F238E27FC236}">
                <a16:creationId xmlns:a16="http://schemas.microsoft.com/office/drawing/2014/main" id="{4B5A0B0C-0E89-D775-40FF-C0903DC2F1AE}"/>
              </a:ext>
            </a:extLst>
          </p:cNvPr>
          <p:cNvSpPr txBox="1"/>
          <p:nvPr/>
        </p:nvSpPr>
        <p:spPr>
          <a:xfrm>
            <a:off x="2200939" y="1402992"/>
            <a:ext cx="25518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Gợi ý làm tia số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oogle Shape;690;p26">
            <a:extLst>
              <a:ext uri="{FF2B5EF4-FFF2-40B4-BE49-F238E27FC236}">
                <a16:creationId xmlns:a16="http://schemas.microsoft.com/office/drawing/2014/main" id="{88D0560C-B578-2F5E-EDF9-870361AF9A29}"/>
              </a:ext>
            </a:extLst>
          </p:cNvPr>
          <p:cNvGrpSpPr/>
          <p:nvPr/>
        </p:nvGrpSpPr>
        <p:grpSpPr>
          <a:xfrm>
            <a:off x="8638952" y="1929982"/>
            <a:ext cx="1222745" cy="950617"/>
            <a:chOff x="680484" y="2430536"/>
            <a:chExt cx="1222745" cy="950617"/>
          </a:xfrm>
        </p:grpSpPr>
        <p:sp>
          <p:nvSpPr>
            <p:cNvPr id="5" name="Google Shape;691;p26">
              <a:extLst>
                <a:ext uri="{FF2B5EF4-FFF2-40B4-BE49-F238E27FC236}">
                  <a16:creationId xmlns:a16="http://schemas.microsoft.com/office/drawing/2014/main" id="{812E91AD-A224-46F6-3096-7ED17A23B1FF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692;p26">
              <a:extLst>
                <a:ext uri="{FF2B5EF4-FFF2-40B4-BE49-F238E27FC236}">
                  <a16:creationId xmlns:a16="http://schemas.microsoft.com/office/drawing/2014/main" id="{A2FCB156-E6D3-E5AC-5AEA-B09BD28E27B2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Roboto"/>
                <a:buNone/>
              </a:pPr>
              <a:r>
                <a:rPr lang="en-US" sz="2400" b="0" i="0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Bước 3</a:t>
              </a:r>
              <a:endParaRPr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" name="Google Shape;693;p26">
            <a:extLst>
              <a:ext uri="{FF2B5EF4-FFF2-40B4-BE49-F238E27FC236}">
                <a16:creationId xmlns:a16="http://schemas.microsoft.com/office/drawing/2014/main" id="{78ABED91-1BFB-6893-9F7E-C1F0B0A47D10}"/>
              </a:ext>
            </a:extLst>
          </p:cNvPr>
          <p:cNvSpPr txBox="1"/>
          <p:nvPr/>
        </p:nvSpPr>
        <p:spPr>
          <a:xfrm>
            <a:off x="2434857" y="2274087"/>
            <a:ext cx="58691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Gắn hoặc viết số tương ứng dưới mỗi vạch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" name="Google Shape;694;p26">
            <a:extLst>
              <a:ext uri="{FF2B5EF4-FFF2-40B4-BE49-F238E27FC236}">
                <a16:creationId xmlns:a16="http://schemas.microsoft.com/office/drawing/2014/main" id="{A5F09C23-9328-38E9-72C5-43F26FD05A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948" y="3567028"/>
            <a:ext cx="10248766" cy="20461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3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658CAD6C-5897-BBE3-772F-0D91E241A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5CD08911-5FCD-0BE0-7CC5-098453AE0383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A720C28F-7504-1A90-D2E8-CA3FAB369C9B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847632C8-2875-18A7-80DA-6DDEDBFDCD83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704CBD25-6A13-48E9-B45A-21C2C909B007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2189532A-4547-47E0-5CF8-EEB585D8F4A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DD5B9CC5-CEE6-805A-8429-079E2A09E951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30A3C7D6-3E22-448E-9BDD-964FD58B93DA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7337C044-9A3C-77B7-1EC8-5AB31E33E85C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5ED0769C-97C8-136F-2D19-5AD13536F94D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91F9A13A-0992-8B6D-A29E-C0F5FF8E6B23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46A4BBC2-3FEA-F7AF-BCA9-20A473D61C09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3D8043E3-541B-31C4-042F-AC9DFCCEA7BF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A0AA8F84-866C-7774-95FE-DB5A338EEAEC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00;p27">
            <a:extLst>
              <a:ext uri="{FF2B5EF4-FFF2-40B4-BE49-F238E27FC236}">
                <a16:creationId xmlns:a16="http://schemas.microsoft.com/office/drawing/2014/main" id="{808F7318-F5AB-6B51-18D4-B9CD80C70D0A}"/>
              </a:ext>
            </a:extLst>
          </p:cNvPr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LÀM TIA SỐ</a:t>
            </a:r>
            <a:endParaRPr/>
          </a:p>
        </p:txBody>
      </p:sp>
      <p:sp>
        <p:nvSpPr>
          <p:cNvPr id="3" name="Google Shape;701;p27">
            <a:extLst>
              <a:ext uri="{FF2B5EF4-FFF2-40B4-BE49-F238E27FC236}">
                <a16:creationId xmlns:a16="http://schemas.microsoft.com/office/drawing/2014/main" id="{11683B49-156C-F83A-3348-4EC1EC277067}"/>
              </a:ext>
            </a:extLst>
          </p:cNvPr>
          <p:cNvSpPr txBox="1"/>
          <p:nvPr/>
        </p:nvSpPr>
        <p:spPr>
          <a:xfrm>
            <a:off x="2200939" y="1402992"/>
            <a:ext cx="25518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Gợi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ý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làm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tia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số</a:t>
            </a:r>
            <a:endParaRPr sz="2400" b="0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oogle Shape;702;p27">
            <a:extLst>
              <a:ext uri="{FF2B5EF4-FFF2-40B4-BE49-F238E27FC236}">
                <a16:creationId xmlns:a16="http://schemas.microsoft.com/office/drawing/2014/main" id="{C9AA0FE5-CD7F-DAFD-9531-4210E4C0213D}"/>
              </a:ext>
            </a:extLst>
          </p:cNvPr>
          <p:cNvGrpSpPr/>
          <p:nvPr/>
        </p:nvGrpSpPr>
        <p:grpSpPr>
          <a:xfrm>
            <a:off x="2254101" y="4828547"/>
            <a:ext cx="1222745" cy="950617"/>
            <a:chOff x="680484" y="2430536"/>
            <a:chExt cx="1222745" cy="950617"/>
          </a:xfrm>
        </p:grpSpPr>
        <p:sp>
          <p:nvSpPr>
            <p:cNvPr id="5" name="Google Shape;703;p27">
              <a:extLst>
                <a:ext uri="{FF2B5EF4-FFF2-40B4-BE49-F238E27FC236}">
                  <a16:creationId xmlns:a16="http://schemas.microsoft.com/office/drawing/2014/main" id="{AA46CD65-F212-1C0A-96D2-A26CFB74713B}"/>
                </a:ext>
              </a:extLst>
            </p:cNvPr>
            <p:cNvSpPr/>
            <p:nvPr/>
          </p:nvSpPr>
          <p:spPr>
            <a:xfrm>
              <a:off x="680484" y="2430536"/>
              <a:ext cx="1095153" cy="95061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704;p27">
              <a:extLst>
                <a:ext uri="{FF2B5EF4-FFF2-40B4-BE49-F238E27FC236}">
                  <a16:creationId xmlns:a16="http://schemas.microsoft.com/office/drawing/2014/main" id="{08ED485F-AAF2-A6DD-0936-C4E2E279215B}"/>
                </a:ext>
              </a:extLst>
            </p:cNvPr>
            <p:cNvSpPr txBox="1"/>
            <p:nvPr/>
          </p:nvSpPr>
          <p:spPr>
            <a:xfrm>
              <a:off x="680484" y="2721178"/>
              <a:ext cx="12227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400"/>
                <a:buFont typeface="Roboto"/>
                <a:buNone/>
              </a:pPr>
              <a:r>
                <a:rPr lang="en-US" sz="2400" b="0" i="0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Bước 4</a:t>
              </a:r>
              <a:endParaRPr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" name="Google Shape;705;p27">
            <a:extLst>
              <a:ext uri="{FF2B5EF4-FFF2-40B4-BE49-F238E27FC236}">
                <a16:creationId xmlns:a16="http://schemas.microsoft.com/office/drawing/2014/main" id="{AB41327E-0AE4-5594-513D-6DB61C7AA01B}"/>
              </a:ext>
            </a:extLst>
          </p:cNvPr>
          <p:cNvSpPr txBox="1"/>
          <p:nvPr/>
        </p:nvSpPr>
        <p:spPr>
          <a:xfrm>
            <a:off x="3636336" y="4934523"/>
            <a:ext cx="59967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Trang trí để hoàn thiện tia số bằng cách vẽ hình và tô màu em thích</a:t>
            </a:r>
            <a:endParaRPr/>
          </a:p>
        </p:txBody>
      </p:sp>
      <p:pic>
        <p:nvPicPr>
          <p:cNvPr id="8" name="Google Shape;706;p27">
            <a:extLst>
              <a:ext uri="{FF2B5EF4-FFF2-40B4-BE49-F238E27FC236}">
                <a16:creationId xmlns:a16="http://schemas.microsoft.com/office/drawing/2014/main" id="{6F0A74D8-5A65-564F-E65E-6B82FD905E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2233" y="2359941"/>
            <a:ext cx="9532531" cy="190152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84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C0CA2536-6D1A-E9EB-AB1C-952FD8E84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D1BE0ECC-B84A-9CCD-187D-3ACCC2824857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0F55A4C7-348E-3107-D7CC-3098F419D0EE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5573C10A-38EA-FAA2-F288-A6B79063D3D6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46ABBDDA-A067-64C0-1C4F-A5B36265AB4A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31AF4F91-D51C-90E5-F142-89DE51359F4F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D76726F2-DFE0-EFC6-B512-46960DC1E621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F03FE72E-FA2F-ACB2-E9B1-8BE56D3CC4DD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3948B312-8A8F-543B-9F6A-3813C32FAE9E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0F8D7729-5B0B-E591-8DD8-293F773A9B2F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AA7CF63B-8386-9B1D-E545-25315A78B26A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EDBD615A-B290-5FE2-78B6-05E84FCB0EF7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46B20097-DA62-8530-D064-5EAF1BC56522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5A51D4A2-7072-558B-CDA9-5FFAA23CA22E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12;p28">
            <a:extLst>
              <a:ext uri="{FF2B5EF4-FFF2-40B4-BE49-F238E27FC236}">
                <a16:creationId xmlns:a16="http://schemas.microsoft.com/office/drawing/2014/main" id="{88B4F778-EAC5-7EBB-4046-102B5CA54DD9}"/>
              </a:ext>
            </a:extLst>
          </p:cNvPr>
          <p:cNvSpPr txBox="1"/>
          <p:nvPr/>
        </p:nvSpPr>
        <p:spPr>
          <a:xfrm>
            <a:off x="4070231" y="654133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LÀM TIA SỐ</a:t>
            </a:r>
            <a:endParaRPr/>
          </a:p>
        </p:txBody>
      </p:sp>
      <p:sp>
        <p:nvSpPr>
          <p:cNvPr id="3" name="Google Shape;713;p28">
            <a:extLst>
              <a:ext uri="{FF2B5EF4-FFF2-40B4-BE49-F238E27FC236}">
                <a16:creationId xmlns:a16="http://schemas.microsoft.com/office/drawing/2014/main" id="{149D697C-F011-158B-2471-00C5FA0A3ACB}"/>
              </a:ext>
            </a:extLst>
          </p:cNvPr>
          <p:cNvSpPr txBox="1"/>
          <p:nvPr/>
        </p:nvSpPr>
        <p:spPr>
          <a:xfrm>
            <a:off x="2200938" y="1500720"/>
            <a:ext cx="484844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Kiểm tra và điều chỉnh sản phẩm theo các tiêu chí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oogle Shape;714;p28">
            <a:extLst>
              <a:ext uri="{FF2B5EF4-FFF2-40B4-BE49-F238E27FC236}">
                <a16:creationId xmlns:a16="http://schemas.microsoft.com/office/drawing/2014/main" id="{453E5F30-A7AC-BD1B-9D28-5177141D9D78}"/>
              </a:ext>
            </a:extLst>
          </p:cNvPr>
          <p:cNvGrpSpPr/>
          <p:nvPr/>
        </p:nvGrpSpPr>
        <p:grpSpPr>
          <a:xfrm>
            <a:off x="7581014" y="2212939"/>
            <a:ext cx="3806457" cy="3483835"/>
            <a:chOff x="680484" y="2430536"/>
            <a:chExt cx="1359450" cy="1021665"/>
          </a:xfrm>
        </p:grpSpPr>
        <p:sp>
          <p:nvSpPr>
            <p:cNvPr id="5" name="Google Shape;715;p28">
              <a:extLst>
                <a:ext uri="{FF2B5EF4-FFF2-40B4-BE49-F238E27FC236}">
                  <a16:creationId xmlns:a16="http://schemas.microsoft.com/office/drawing/2014/main" id="{E2CC8825-3D68-6D1A-E438-C314545081F1}"/>
                </a:ext>
              </a:extLst>
            </p:cNvPr>
            <p:cNvSpPr/>
            <p:nvPr/>
          </p:nvSpPr>
          <p:spPr>
            <a:xfrm>
              <a:off x="680484" y="2430536"/>
              <a:ext cx="1359450" cy="102166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716;p28">
              <a:extLst>
                <a:ext uri="{FF2B5EF4-FFF2-40B4-BE49-F238E27FC236}">
                  <a16:creationId xmlns:a16="http://schemas.microsoft.com/office/drawing/2014/main" id="{65517556-4883-C8FC-C7A7-EF35F184BF4D}"/>
                </a:ext>
              </a:extLst>
            </p:cNvPr>
            <p:cNvSpPr txBox="1"/>
            <p:nvPr/>
          </p:nvSpPr>
          <p:spPr>
            <a:xfrm>
              <a:off x="710863" y="2589941"/>
              <a:ext cx="1268313" cy="631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Roboto"/>
                <a:buNone/>
              </a:pPr>
              <a:r>
                <a:rPr lang="en-US" sz="2000" b="0" i="0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 - Tia số có các vạch cách đều nhau, mỗi vạch ứng với một số.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Roboto"/>
                <a:buNone/>
              </a:pPr>
              <a:r>
                <a:rPr lang="en-US" sz="2000" b="0" i="0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- Các số dưới mỗi vạch được viết theo thứ tự tăng dần, bắt đầu từ số 0.</a:t>
              </a:r>
              <a:endParaRPr/>
            </a:p>
            <a:p>
              <a:pPr marL="0" marR="0" lvl="0" indent="0" algn="just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Roboto"/>
                <a:buNone/>
              </a:pPr>
              <a:r>
                <a:rPr lang="en-US" sz="2000" b="0" i="0" u="none" strike="noStrike" cap="none">
                  <a:solidFill>
                    <a:srgbClr val="002060"/>
                  </a:solidFill>
                  <a:latin typeface="Roboto"/>
                  <a:ea typeface="Roboto"/>
                  <a:cs typeface="Roboto"/>
                  <a:sym typeface="Roboto"/>
                </a:rPr>
                <a:t>- Đảm bảo tính thẩm mĩ.</a:t>
              </a:r>
              <a:endParaRPr/>
            </a:p>
          </p:txBody>
        </p:sp>
      </p:grpSp>
      <p:sp>
        <p:nvSpPr>
          <p:cNvPr id="7" name="Google Shape;717;p28">
            <a:extLst>
              <a:ext uri="{FF2B5EF4-FFF2-40B4-BE49-F238E27FC236}">
                <a16:creationId xmlns:a16="http://schemas.microsoft.com/office/drawing/2014/main" id="{4B82B6BC-84DC-E560-E713-43CC2A14EB1D}"/>
              </a:ext>
            </a:extLst>
          </p:cNvPr>
          <p:cNvSpPr txBox="1"/>
          <p:nvPr/>
        </p:nvSpPr>
        <p:spPr>
          <a:xfrm>
            <a:off x="741061" y="4801907"/>
            <a:ext cx="575543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7F6000"/>
                </a:solidFill>
                <a:latin typeface="Roboto"/>
                <a:ea typeface="Roboto"/>
                <a:cs typeface="Roboto"/>
                <a:sym typeface="Roboto"/>
              </a:rPr>
              <a:t> Nếu không đảm bảo theo đúng tiêu chí, em hãy làm lại nhé!</a:t>
            </a:r>
            <a:endParaRPr/>
          </a:p>
        </p:txBody>
      </p:sp>
      <p:pic>
        <p:nvPicPr>
          <p:cNvPr id="8" name="Google Shape;718;p28">
            <a:extLst>
              <a:ext uri="{FF2B5EF4-FFF2-40B4-BE49-F238E27FC236}">
                <a16:creationId xmlns:a16="http://schemas.microsoft.com/office/drawing/2014/main" id="{6E36F24D-F764-B270-426F-2C570888A7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061" y="3028500"/>
            <a:ext cx="5599162" cy="111690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719;p28">
            <a:extLst>
              <a:ext uri="{FF2B5EF4-FFF2-40B4-BE49-F238E27FC236}">
                <a16:creationId xmlns:a16="http://schemas.microsoft.com/office/drawing/2014/main" id="{D4F35C60-ECC6-5D89-DD63-BDF864585A41}"/>
              </a:ext>
            </a:extLst>
          </p:cNvPr>
          <p:cNvSpPr/>
          <p:nvPr/>
        </p:nvSpPr>
        <p:spPr>
          <a:xfrm>
            <a:off x="6608135" y="3407600"/>
            <a:ext cx="818707" cy="55289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24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EBEBDF8E-F9B5-8769-65A6-F369A6F9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CE9B6241-54B0-0533-E555-14D7C6AF1B32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4417881F-8772-B113-45A6-30A2D2E807AD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29E21BAA-4F4E-5F54-0982-14F649C20EA3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D81FF36C-64D9-9063-F475-7DD6B48F9C76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23E5D2EC-EF5B-0586-A160-0A5B061520A4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4F260360-00F4-B2E4-9427-C5277A3D5FE5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AA5D0BA4-4E41-4545-3768-2B2FA253C160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EEEC74F9-BC60-2619-C583-CE1909EA43F5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9A737F10-D8DA-16B7-A85C-B275D1BA9202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B067A73D-BA3D-8256-D1BF-E17026145B19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196EE6C7-093B-E81F-4B66-B0F79952E1E6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2E8D26C0-462D-14E3-B169-9BECDF923DBC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CFBE9BED-F65F-238A-EAEC-B51F8AB9895B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25;p29">
            <a:extLst>
              <a:ext uri="{FF2B5EF4-FFF2-40B4-BE49-F238E27FC236}">
                <a16:creationId xmlns:a16="http://schemas.microsoft.com/office/drawing/2014/main" id="{D8DDE436-D806-FB76-6DAC-EBC84047A5DA}"/>
              </a:ext>
            </a:extLst>
          </p:cNvPr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SỬ DỤNG TIA SỐ</a:t>
            </a:r>
            <a:endParaRPr/>
          </a:p>
        </p:txBody>
      </p:sp>
      <p:sp>
        <p:nvSpPr>
          <p:cNvPr id="3" name="Google Shape;726;p29">
            <a:extLst>
              <a:ext uri="{FF2B5EF4-FFF2-40B4-BE49-F238E27FC236}">
                <a16:creationId xmlns:a16="http://schemas.microsoft.com/office/drawing/2014/main" id="{2E2B7691-BD58-3140-BE65-DD229CAA1A6E}"/>
              </a:ext>
            </a:extLst>
          </p:cNvPr>
          <p:cNvSpPr txBox="1"/>
          <p:nvPr/>
        </p:nvSpPr>
        <p:spPr>
          <a:xfrm>
            <a:off x="2200938" y="1500720"/>
            <a:ext cx="58585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Tìm số liền trước, số liền sau của một số.</a:t>
            </a:r>
            <a:endParaRPr/>
          </a:p>
        </p:txBody>
      </p:sp>
      <p:sp>
        <p:nvSpPr>
          <p:cNvPr id="4" name="Google Shape;727;p29">
            <a:extLst>
              <a:ext uri="{FF2B5EF4-FFF2-40B4-BE49-F238E27FC236}">
                <a16:creationId xmlns:a16="http://schemas.microsoft.com/office/drawing/2014/main" id="{69771FA2-D2B6-35C3-23FC-635D517C31B5}"/>
              </a:ext>
            </a:extLst>
          </p:cNvPr>
          <p:cNvSpPr txBox="1"/>
          <p:nvPr/>
        </p:nvSpPr>
        <p:spPr>
          <a:xfrm>
            <a:off x="2644289" y="4961396"/>
            <a:ext cx="5755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Tìm số liền trước và số liền sau của số 5.</a:t>
            </a:r>
            <a:endParaRPr/>
          </a:p>
        </p:txBody>
      </p:sp>
      <p:pic>
        <p:nvPicPr>
          <p:cNvPr id="5" name="Google Shape;728;p29">
            <a:extLst>
              <a:ext uri="{FF2B5EF4-FFF2-40B4-BE49-F238E27FC236}">
                <a16:creationId xmlns:a16="http://schemas.microsoft.com/office/drawing/2014/main" id="{31A931AC-E7A8-6448-AF56-557D9AB181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5576" b="20551"/>
          <a:stretch/>
        </p:blipFill>
        <p:spPr>
          <a:xfrm>
            <a:off x="1525598" y="2682912"/>
            <a:ext cx="8632349" cy="166580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Google Shape;729;p29">
            <a:extLst>
              <a:ext uri="{FF2B5EF4-FFF2-40B4-BE49-F238E27FC236}">
                <a16:creationId xmlns:a16="http://schemas.microsoft.com/office/drawing/2014/main" id="{3973A782-D75D-1E97-2C37-A8CE73A324E1}"/>
              </a:ext>
            </a:extLst>
          </p:cNvPr>
          <p:cNvSpPr/>
          <p:nvPr/>
        </p:nvSpPr>
        <p:spPr>
          <a:xfrm>
            <a:off x="5517479" y="2757340"/>
            <a:ext cx="648586" cy="134682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30;p29">
            <a:extLst>
              <a:ext uri="{FF2B5EF4-FFF2-40B4-BE49-F238E27FC236}">
                <a16:creationId xmlns:a16="http://schemas.microsoft.com/office/drawing/2014/main" id="{3983FC95-7C23-7B7B-EF98-02E955E85C02}"/>
              </a:ext>
            </a:extLst>
          </p:cNvPr>
          <p:cNvSpPr/>
          <p:nvPr/>
        </p:nvSpPr>
        <p:spPr>
          <a:xfrm>
            <a:off x="4805915" y="2757340"/>
            <a:ext cx="648586" cy="1346828"/>
          </a:xfrm>
          <a:prstGeom prst="ellipse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31;p29">
            <a:extLst>
              <a:ext uri="{FF2B5EF4-FFF2-40B4-BE49-F238E27FC236}">
                <a16:creationId xmlns:a16="http://schemas.microsoft.com/office/drawing/2014/main" id="{B0800EB5-E45E-1E10-132B-74FD3F166C41}"/>
              </a:ext>
            </a:extLst>
          </p:cNvPr>
          <p:cNvSpPr/>
          <p:nvPr/>
        </p:nvSpPr>
        <p:spPr>
          <a:xfrm>
            <a:off x="6229043" y="2757340"/>
            <a:ext cx="648586" cy="1346828"/>
          </a:xfrm>
          <a:prstGeom prst="ellipse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8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0729A3E2-1F9D-17BB-E796-CE346A9C9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AA2EBB26-7058-36AD-F4CE-8C23B05975AD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06CD3540-EC7C-E4EC-4DFC-23FAB7E0509B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31AA8F2A-A435-12D1-8139-2DCD01454F2B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DFB50C5A-2F45-1003-7801-B973190FD0C9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14652429-634F-54B5-5F06-5DB4E9DCDB79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1EE4AAA3-3CE5-3442-9CD8-0B0247153F48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171D15C8-0A3A-CFE3-B3CE-36875522F759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668DC364-3B57-9339-EFA3-D64FF2270711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192FA8C6-EC1A-6BAC-4818-5030DC75B13F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607C58B3-E3A0-D888-B1D5-14A2321694A4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FFC26C84-5583-D242-FEEB-77F07309C99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3F77F869-C5CC-947E-61B2-2C6326203174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34783598-4A68-BD37-A912-B71129F2614C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37;p30">
            <a:extLst>
              <a:ext uri="{FF2B5EF4-FFF2-40B4-BE49-F238E27FC236}">
                <a16:creationId xmlns:a16="http://schemas.microsoft.com/office/drawing/2014/main" id="{4C564076-76EA-23F6-0ADE-672F8D9AE9F8}"/>
              </a:ext>
            </a:extLst>
          </p:cNvPr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SỬ DỤNG TIA SỐ</a:t>
            </a:r>
            <a:endParaRPr/>
          </a:p>
        </p:txBody>
      </p:sp>
      <p:sp>
        <p:nvSpPr>
          <p:cNvPr id="3" name="Google Shape;738;p30">
            <a:extLst>
              <a:ext uri="{FF2B5EF4-FFF2-40B4-BE49-F238E27FC236}">
                <a16:creationId xmlns:a16="http://schemas.microsoft.com/office/drawing/2014/main" id="{6E5C294C-A2D4-2550-3F71-9748E9C0530C}"/>
              </a:ext>
            </a:extLst>
          </p:cNvPr>
          <p:cNvSpPr txBox="1"/>
          <p:nvPr/>
        </p:nvSpPr>
        <p:spPr>
          <a:xfrm>
            <a:off x="2200938" y="1500720"/>
            <a:ext cx="585854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So sánh hai số: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và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endParaRPr sz="2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739;p30">
            <a:extLst>
              <a:ext uri="{FF2B5EF4-FFF2-40B4-BE49-F238E27FC236}">
                <a16:creationId xmlns:a16="http://schemas.microsoft.com/office/drawing/2014/main" id="{4D5467CD-A01B-19E7-ECEC-237622083432}"/>
              </a:ext>
            </a:extLst>
          </p:cNvPr>
          <p:cNvSpPr txBox="1"/>
          <p:nvPr/>
        </p:nvSpPr>
        <p:spPr>
          <a:xfrm>
            <a:off x="4781225" y="4783850"/>
            <a:ext cx="5778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Số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đứng trước số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, n</a:t>
            </a:r>
            <a:r>
              <a:rPr lang="en-US" sz="24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ên </a:t>
            </a:r>
            <a:r>
              <a:rPr lang="en-US" sz="28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7 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nhỏ hơn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Google Shape;740;p30">
            <a:extLst>
              <a:ext uri="{FF2B5EF4-FFF2-40B4-BE49-F238E27FC236}">
                <a16:creationId xmlns:a16="http://schemas.microsoft.com/office/drawing/2014/main" id="{5097841A-81CA-A803-69C6-468452A6E6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3149" b="28935"/>
          <a:stretch/>
        </p:blipFill>
        <p:spPr>
          <a:xfrm>
            <a:off x="478644" y="2581499"/>
            <a:ext cx="10996080" cy="173000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Google Shape;741;p30">
            <a:extLst>
              <a:ext uri="{FF2B5EF4-FFF2-40B4-BE49-F238E27FC236}">
                <a16:creationId xmlns:a16="http://schemas.microsoft.com/office/drawing/2014/main" id="{8ED1F009-2B44-8E4A-B43C-B15100AAC9EE}"/>
              </a:ext>
            </a:extLst>
          </p:cNvPr>
          <p:cNvSpPr/>
          <p:nvPr/>
        </p:nvSpPr>
        <p:spPr>
          <a:xfrm>
            <a:off x="5517479" y="2757340"/>
            <a:ext cx="648586" cy="134682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42;p30">
            <a:extLst>
              <a:ext uri="{FF2B5EF4-FFF2-40B4-BE49-F238E27FC236}">
                <a16:creationId xmlns:a16="http://schemas.microsoft.com/office/drawing/2014/main" id="{BB65E19A-6638-E1EA-EC3C-8A7E612A337A}"/>
              </a:ext>
            </a:extLst>
          </p:cNvPr>
          <p:cNvSpPr/>
          <p:nvPr/>
        </p:nvSpPr>
        <p:spPr>
          <a:xfrm>
            <a:off x="8496101" y="2773087"/>
            <a:ext cx="648586" cy="1346828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495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78A14649-38D4-7AC3-8B83-5D34CAFE9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D10771EB-6109-5B73-5F97-095914B14138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5AA61F04-1C38-512C-F742-EEEA43442621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6F567CB1-BD20-917E-0227-B9D21DE75C7E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5BE7ABEF-B343-C178-FE82-90A816D55049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B7F8F2AF-03F1-C682-F8AD-71A1402DD324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9195F7C1-59DE-A4C4-B2C3-FBC064765454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5B32C860-8996-1533-04C1-4F934061F928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D3B094C5-69B2-0C43-E2DA-44750DCE701A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40115053-7C51-249A-DEA2-A1FF573CC524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5967D9A3-304F-AD57-28E5-FFB7544047DD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AD32B1E0-9997-3AD4-9C9E-DBFD08E701D7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E538F2D2-0B53-7AA4-FB24-B2D14DF50474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9E9E92D6-DDA5-0A58-46C3-BBFE48DE6885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48;p31">
            <a:extLst>
              <a:ext uri="{FF2B5EF4-FFF2-40B4-BE49-F238E27FC236}">
                <a16:creationId xmlns:a16="http://schemas.microsoft.com/office/drawing/2014/main" id="{5D2B5F9E-862B-223B-0DCC-0B01E2B74252}"/>
              </a:ext>
            </a:extLst>
          </p:cNvPr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SỬ DỤNG TIA SỐ</a:t>
            </a:r>
            <a:endParaRPr/>
          </a:p>
        </p:txBody>
      </p:sp>
      <p:sp>
        <p:nvSpPr>
          <p:cNvPr id="3" name="Google Shape;749;p31">
            <a:extLst>
              <a:ext uri="{FF2B5EF4-FFF2-40B4-BE49-F238E27FC236}">
                <a16:creationId xmlns:a16="http://schemas.microsoft.com/office/drawing/2014/main" id="{2F05DE75-6920-0D9E-51A2-E3B9AC47198B}"/>
              </a:ext>
            </a:extLst>
          </p:cNvPr>
          <p:cNvSpPr txBox="1"/>
          <p:nvPr/>
        </p:nvSpPr>
        <p:spPr>
          <a:xfrm>
            <a:off x="2200939" y="1500720"/>
            <a:ext cx="31366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Thực hiện phép tính</a:t>
            </a:r>
            <a:endParaRPr sz="2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750;p31">
            <a:extLst>
              <a:ext uri="{FF2B5EF4-FFF2-40B4-BE49-F238E27FC236}">
                <a16:creationId xmlns:a16="http://schemas.microsoft.com/office/drawing/2014/main" id="{BC1B4023-0B78-C993-C28C-F4DD1FCC8C51}"/>
              </a:ext>
            </a:extLst>
          </p:cNvPr>
          <p:cNvSpPr txBox="1"/>
          <p:nvPr/>
        </p:nvSpPr>
        <p:spPr>
          <a:xfrm>
            <a:off x="2200939" y="4856676"/>
            <a:ext cx="35217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Thực hiện phép cộng:</a:t>
            </a:r>
            <a:endParaRPr/>
          </a:p>
        </p:txBody>
      </p:sp>
      <p:sp>
        <p:nvSpPr>
          <p:cNvPr id="5" name="Google Shape;751;p31">
            <a:extLst>
              <a:ext uri="{FF2B5EF4-FFF2-40B4-BE49-F238E27FC236}">
                <a16:creationId xmlns:a16="http://schemas.microsoft.com/office/drawing/2014/main" id="{520894E4-22D4-D26F-9059-F087A59BF99A}"/>
              </a:ext>
            </a:extLst>
          </p:cNvPr>
          <p:cNvSpPr txBox="1"/>
          <p:nvPr/>
        </p:nvSpPr>
        <p:spPr>
          <a:xfrm>
            <a:off x="5612971" y="4856676"/>
            <a:ext cx="165969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Roboto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11 + 4 = ?</a:t>
            </a:r>
            <a:endParaRPr sz="2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Google Shape;752;p31">
            <a:extLst>
              <a:ext uri="{FF2B5EF4-FFF2-40B4-BE49-F238E27FC236}">
                <a16:creationId xmlns:a16="http://schemas.microsoft.com/office/drawing/2014/main" id="{1C5E911F-7BD7-C61A-7039-DD216F200D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0487" y="2790116"/>
            <a:ext cx="10296525" cy="13811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753;p31">
            <a:extLst>
              <a:ext uri="{FF2B5EF4-FFF2-40B4-BE49-F238E27FC236}">
                <a16:creationId xmlns:a16="http://schemas.microsoft.com/office/drawing/2014/main" id="{9C0E9888-E005-EAFB-2F9C-B13608732F0C}"/>
              </a:ext>
            </a:extLst>
          </p:cNvPr>
          <p:cNvSpPr/>
          <p:nvPr/>
        </p:nvSpPr>
        <p:spPr>
          <a:xfrm>
            <a:off x="6203137" y="3369923"/>
            <a:ext cx="557259" cy="566685"/>
          </a:xfrm>
          <a:prstGeom prst="ellipse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54;p31">
            <a:extLst>
              <a:ext uri="{FF2B5EF4-FFF2-40B4-BE49-F238E27FC236}">
                <a16:creationId xmlns:a16="http://schemas.microsoft.com/office/drawing/2014/main" id="{F720C7C1-1753-387E-43DC-039BFCAA7AE2}"/>
              </a:ext>
            </a:extLst>
          </p:cNvPr>
          <p:cNvSpPr/>
          <p:nvPr/>
        </p:nvSpPr>
        <p:spPr>
          <a:xfrm>
            <a:off x="6431623" y="2856214"/>
            <a:ext cx="544531" cy="287676"/>
          </a:xfrm>
          <a:custGeom>
            <a:avLst/>
            <a:gdLst/>
            <a:ahLst/>
            <a:cxnLst/>
            <a:rect l="l" t="t" r="r" b="b"/>
            <a:pathLst>
              <a:path w="387137" h="287676" extrusionOk="0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55;p31">
            <a:extLst>
              <a:ext uri="{FF2B5EF4-FFF2-40B4-BE49-F238E27FC236}">
                <a16:creationId xmlns:a16="http://schemas.microsoft.com/office/drawing/2014/main" id="{BB5030F9-5B80-919F-7A2B-A28B8D90B1DD}"/>
              </a:ext>
            </a:extLst>
          </p:cNvPr>
          <p:cNvSpPr/>
          <p:nvPr/>
        </p:nvSpPr>
        <p:spPr>
          <a:xfrm>
            <a:off x="6892821" y="2856214"/>
            <a:ext cx="544531" cy="287676"/>
          </a:xfrm>
          <a:custGeom>
            <a:avLst/>
            <a:gdLst/>
            <a:ahLst/>
            <a:cxnLst/>
            <a:rect l="l" t="t" r="r" b="b"/>
            <a:pathLst>
              <a:path w="387137" h="287676" extrusionOk="0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56;p31">
            <a:extLst>
              <a:ext uri="{FF2B5EF4-FFF2-40B4-BE49-F238E27FC236}">
                <a16:creationId xmlns:a16="http://schemas.microsoft.com/office/drawing/2014/main" id="{8C96CCA7-CE48-8698-2BE8-0932F9678707}"/>
              </a:ext>
            </a:extLst>
          </p:cNvPr>
          <p:cNvSpPr/>
          <p:nvPr/>
        </p:nvSpPr>
        <p:spPr>
          <a:xfrm>
            <a:off x="7344315" y="2794563"/>
            <a:ext cx="544531" cy="287676"/>
          </a:xfrm>
          <a:custGeom>
            <a:avLst/>
            <a:gdLst/>
            <a:ahLst/>
            <a:cxnLst/>
            <a:rect l="l" t="t" r="r" b="b"/>
            <a:pathLst>
              <a:path w="387137" h="287676" extrusionOk="0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57;p31">
            <a:extLst>
              <a:ext uri="{FF2B5EF4-FFF2-40B4-BE49-F238E27FC236}">
                <a16:creationId xmlns:a16="http://schemas.microsoft.com/office/drawing/2014/main" id="{4B09469B-FF34-434A-D7E1-2ED9FB21883F}"/>
              </a:ext>
            </a:extLst>
          </p:cNvPr>
          <p:cNvSpPr/>
          <p:nvPr/>
        </p:nvSpPr>
        <p:spPr>
          <a:xfrm>
            <a:off x="7795808" y="2794563"/>
            <a:ext cx="544531" cy="287676"/>
          </a:xfrm>
          <a:custGeom>
            <a:avLst/>
            <a:gdLst/>
            <a:ahLst/>
            <a:cxnLst/>
            <a:rect l="l" t="t" r="r" b="b"/>
            <a:pathLst>
              <a:path w="387137" h="287676" extrusionOk="0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88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3B3C6FA3-1803-AF6D-1CE8-E8C6A561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B24C8426-07DC-7B8C-01EA-6488DD8CE709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0AD89BB5-6D11-EFA4-B376-E3A604F2814B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B013A07B-352D-5DC6-6591-171622F81A67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30A56CA8-B8BA-C9B3-5A25-AC46E9213969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1AB6858E-4757-4AD4-A928-ECAFD93CE67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168AED23-7699-AE34-FDD4-6D4AC69939A0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55C4940F-88C9-97B4-CEC8-30AF8C17313A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13D66968-11F3-FE52-3C50-8BEACDCE9F53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865E5820-515C-CDF1-E5A9-21FC40F50104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5A52FF4F-6C19-3CED-2046-310C40733FD3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05C7D145-0C13-EA40-63AC-E839DC38C4A4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53309428-A7CD-E340-859C-0B7FBB9DD5EC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A1FF3A76-B741-C557-4EED-F59F98AA3C34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63;p32">
            <a:extLst>
              <a:ext uri="{FF2B5EF4-FFF2-40B4-BE49-F238E27FC236}">
                <a16:creationId xmlns:a16="http://schemas.microsoft.com/office/drawing/2014/main" id="{8D8DB24F-7375-6CC7-AC01-37CA67EEB943}"/>
              </a:ext>
            </a:extLst>
          </p:cNvPr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SỬ DỤNG TIA SỐ</a:t>
            </a:r>
            <a:endParaRPr/>
          </a:p>
        </p:txBody>
      </p:sp>
      <p:sp>
        <p:nvSpPr>
          <p:cNvPr id="3" name="Google Shape;764;p32">
            <a:extLst>
              <a:ext uri="{FF2B5EF4-FFF2-40B4-BE49-F238E27FC236}">
                <a16:creationId xmlns:a16="http://schemas.microsoft.com/office/drawing/2014/main" id="{BB6E54FA-1AA3-A6B6-7AA3-0C6AED99F7E5}"/>
              </a:ext>
            </a:extLst>
          </p:cNvPr>
          <p:cNvSpPr txBox="1"/>
          <p:nvPr/>
        </p:nvSpPr>
        <p:spPr>
          <a:xfrm>
            <a:off x="2200939" y="1500720"/>
            <a:ext cx="31366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Thực hiện phép tính</a:t>
            </a:r>
            <a:endParaRPr sz="2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765;p32">
            <a:extLst>
              <a:ext uri="{FF2B5EF4-FFF2-40B4-BE49-F238E27FC236}">
                <a16:creationId xmlns:a16="http://schemas.microsoft.com/office/drawing/2014/main" id="{905BD7EA-7D1D-BE30-578F-7D0E0EC7E19D}"/>
              </a:ext>
            </a:extLst>
          </p:cNvPr>
          <p:cNvSpPr txBox="1"/>
          <p:nvPr/>
        </p:nvSpPr>
        <p:spPr>
          <a:xfrm>
            <a:off x="2200939" y="4856676"/>
            <a:ext cx="35217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Thực hiện phép trừ:</a:t>
            </a:r>
            <a:endParaRPr/>
          </a:p>
        </p:txBody>
      </p:sp>
      <p:sp>
        <p:nvSpPr>
          <p:cNvPr id="5" name="Google Shape;766;p32">
            <a:extLst>
              <a:ext uri="{FF2B5EF4-FFF2-40B4-BE49-F238E27FC236}">
                <a16:creationId xmlns:a16="http://schemas.microsoft.com/office/drawing/2014/main" id="{5B9AC4CA-6C47-BCD1-BAE8-220D644AB487}"/>
              </a:ext>
            </a:extLst>
          </p:cNvPr>
          <p:cNvSpPr txBox="1"/>
          <p:nvPr/>
        </p:nvSpPr>
        <p:spPr>
          <a:xfrm>
            <a:off x="5612971" y="4856676"/>
            <a:ext cx="165969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Roboto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18 – 5 = ?</a:t>
            </a:r>
            <a:endParaRPr sz="2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Google Shape;767;p32">
            <a:extLst>
              <a:ext uri="{FF2B5EF4-FFF2-40B4-BE49-F238E27FC236}">
                <a16:creationId xmlns:a16="http://schemas.microsoft.com/office/drawing/2014/main" id="{3F4DC1C0-F957-6AFF-C0B0-DFE2B0A742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207" y="2844660"/>
            <a:ext cx="10291962" cy="12227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68;p32">
            <a:extLst>
              <a:ext uri="{FF2B5EF4-FFF2-40B4-BE49-F238E27FC236}">
                <a16:creationId xmlns:a16="http://schemas.microsoft.com/office/drawing/2014/main" id="{CB27A3C6-EB57-99B2-EA34-F5AADBF6F948}"/>
              </a:ext>
            </a:extLst>
          </p:cNvPr>
          <p:cNvSpPr/>
          <p:nvPr/>
        </p:nvSpPr>
        <p:spPr>
          <a:xfrm>
            <a:off x="9193096" y="3546754"/>
            <a:ext cx="540570" cy="520608"/>
          </a:xfrm>
          <a:prstGeom prst="ellipse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769;p32">
            <a:extLst>
              <a:ext uri="{FF2B5EF4-FFF2-40B4-BE49-F238E27FC236}">
                <a16:creationId xmlns:a16="http://schemas.microsoft.com/office/drawing/2014/main" id="{9D01FD45-E5EE-E4C7-A4B0-1D04EC1CD98F}"/>
              </a:ext>
            </a:extLst>
          </p:cNvPr>
          <p:cNvSpPr/>
          <p:nvPr/>
        </p:nvSpPr>
        <p:spPr>
          <a:xfrm flipH="1">
            <a:off x="7663205" y="2999019"/>
            <a:ext cx="473925" cy="287676"/>
          </a:xfrm>
          <a:custGeom>
            <a:avLst/>
            <a:gdLst/>
            <a:ahLst/>
            <a:cxnLst/>
            <a:rect l="l" t="t" r="r" b="b"/>
            <a:pathLst>
              <a:path w="387137" h="287676" extrusionOk="0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770;p32">
            <a:extLst>
              <a:ext uri="{FF2B5EF4-FFF2-40B4-BE49-F238E27FC236}">
                <a16:creationId xmlns:a16="http://schemas.microsoft.com/office/drawing/2014/main" id="{15EE4570-0A0F-6D4F-03F9-246B32D3D12E}"/>
              </a:ext>
            </a:extLst>
          </p:cNvPr>
          <p:cNvSpPr/>
          <p:nvPr/>
        </p:nvSpPr>
        <p:spPr>
          <a:xfrm flipH="1">
            <a:off x="8114129" y="2999019"/>
            <a:ext cx="473925" cy="287676"/>
          </a:xfrm>
          <a:custGeom>
            <a:avLst/>
            <a:gdLst/>
            <a:ahLst/>
            <a:cxnLst/>
            <a:rect l="l" t="t" r="r" b="b"/>
            <a:pathLst>
              <a:path w="387137" h="287676" extrusionOk="0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71;p32">
            <a:extLst>
              <a:ext uri="{FF2B5EF4-FFF2-40B4-BE49-F238E27FC236}">
                <a16:creationId xmlns:a16="http://schemas.microsoft.com/office/drawing/2014/main" id="{31A02946-0F64-A1C1-C1A9-F10CC5141FCF}"/>
              </a:ext>
            </a:extLst>
          </p:cNvPr>
          <p:cNvSpPr/>
          <p:nvPr/>
        </p:nvSpPr>
        <p:spPr>
          <a:xfrm flipH="1">
            <a:off x="8493705" y="2937368"/>
            <a:ext cx="473925" cy="287676"/>
          </a:xfrm>
          <a:custGeom>
            <a:avLst/>
            <a:gdLst/>
            <a:ahLst/>
            <a:cxnLst/>
            <a:rect l="l" t="t" r="r" b="b"/>
            <a:pathLst>
              <a:path w="387137" h="287676" extrusionOk="0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72;p32">
            <a:extLst>
              <a:ext uri="{FF2B5EF4-FFF2-40B4-BE49-F238E27FC236}">
                <a16:creationId xmlns:a16="http://schemas.microsoft.com/office/drawing/2014/main" id="{ADEE0C79-A3EA-4CA3-B148-E3288F9A4D11}"/>
              </a:ext>
            </a:extLst>
          </p:cNvPr>
          <p:cNvSpPr/>
          <p:nvPr/>
        </p:nvSpPr>
        <p:spPr>
          <a:xfrm flipH="1">
            <a:off x="8945198" y="2937368"/>
            <a:ext cx="473925" cy="287676"/>
          </a:xfrm>
          <a:custGeom>
            <a:avLst/>
            <a:gdLst/>
            <a:ahLst/>
            <a:cxnLst/>
            <a:rect l="l" t="t" r="r" b="b"/>
            <a:pathLst>
              <a:path w="387137" h="287676" extrusionOk="0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773;p32">
            <a:extLst>
              <a:ext uri="{FF2B5EF4-FFF2-40B4-BE49-F238E27FC236}">
                <a16:creationId xmlns:a16="http://schemas.microsoft.com/office/drawing/2014/main" id="{B4618EB5-DE4A-E51D-0BDE-B5667B24EB41}"/>
              </a:ext>
            </a:extLst>
          </p:cNvPr>
          <p:cNvSpPr/>
          <p:nvPr/>
        </p:nvSpPr>
        <p:spPr>
          <a:xfrm flipH="1">
            <a:off x="7246725" y="2999019"/>
            <a:ext cx="473925" cy="287676"/>
          </a:xfrm>
          <a:custGeom>
            <a:avLst/>
            <a:gdLst/>
            <a:ahLst/>
            <a:cxnLst/>
            <a:rect l="l" t="t" r="r" b="b"/>
            <a:pathLst>
              <a:path w="387137" h="287676" extrusionOk="0">
                <a:moveTo>
                  <a:pt x="160178" y="0"/>
                </a:moveTo>
                <a:cubicBezTo>
                  <a:pt x="248642" y="0"/>
                  <a:pt x="320356" y="71714"/>
                  <a:pt x="320356" y="160178"/>
                </a:cubicBezTo>
                <a:cubicBezTo>
                  <a:pt x="320356" y="168430"/>
                  <a:pt x="320355" y="176683"/>
                  <a:pt x="320355" y="184935"/>
                </a:cubicBezTo>
                <a:lnTo>
                  <a:pt x="387137" y="184935"/>
                </a:lnTo>
                <a:lnTo>
                  <a:pt x="294670" y="277403"/>
                </a:lnTo>
                <a:lnTo>
                  <a:pt x="202202" y="184935"/>
                </a:lnTo>
                <a:lnTo>
                  <a:pt x="268984" y="184935"/>
                </a:lnTo>
                <a:lnTo>
                  <a:pt x="268984" y="160178"/>
                </a:lnTo>
                <a:cubicBezTo>
                  <a:pt x="268984" y="100086"/>
                  <a:pt x="220270" y="51372"/>
                  <a:pt x="160178" y="51372"/>
                </a:cubicBezTo>
                <a:lnTo>
                  <a:pt x="160178" y="51371"/>
                </a:lnTo>
                <a:cubicBezTo>
                  <a:pt x="100086" y="51371"/>
                  <a:pt x="51372" y="100085"/>
                  <a:pt x="51372" y="160177"/>
                </a:cubicBezTo>
                <a:lnTo>
                  <a:pt x="51372" y="287676"/>
                </a:lnTo>
                <a:lnTo>
                  <a:pt x="0" y="287676"/>
                </a:lnTo>
                <a:lnTo>
                  <a:pt x="0" y="160178"/>
                </a:lnTo>
                <a:cubicBezTo>
                  <a:pt x="0" y="71714"/>
                  <a:pt x="71714" y="0"/>
                  <a:pt x="16017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20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DE3BC240-FFDD-4847-1326-CAB416B04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B2476587-B8E5-C784-5DCF-DA76FD82F7F4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9F0D20A6-21D1-298E-4A20-C212DA09301C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A08D4477-5D31-A412-FC18-5D34D578C8AE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EDAC9E24-FB65-88C9-C684-326206BE8BA8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7FDD9997-511B-C185-8D50-83EF69549465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4C43A71B-E8F8-CD95-46E2-E0CF4A4032D2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C5D96475-6376-A7EA-B9E5-33C6494D941A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60A8D269-21E1-3BDD-A80B-D835EC09D2B2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99DF91D0-2237-D888-408D-D3F6CD42D229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D2B83A4F-3424-63D2-736F-91DF124303F1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5DF806FB-0E43-CC2A-9E0F-1F41A06C4BC1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C0A3F866-BFF2-2E53-B159-0D618AF03F10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AA90D952-1F2A-28DE-2E16-CAF1F9375CE7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79;p33">
            <a:extLst>
              <a:ext uri="{FF2B5EF4-FFF2-40B4-BE49-F238E27FC236}">
                <a16:creationId xmlns:a16="http://schemas.microsoft.com/office/drawing/2014/main" id="{FA4DCE95-3595-CF71-1A65-A9295845C580}"/>
              </a:ext>
            </a:extLst>
          </p:cNvPr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TRÒ CHƠI “ĐỐ BẠN”</a:t>
            </a:r>
            <a:endParaRPr/>
          </a:p>
        </p:txBody>
      </p:sp>
      <p:sp>
        <p:nvSpPr>
          <p:cNvPr id="3" name="Google Shape;780;p33">
            <a:extLst>
              <a:ext uri="{FF2B5EF4-FFF2-40B4-BE49-F238E27FC236}">
                <a16:creationId xmlns:a16="http://schemas.microsoft.com/office/drawing/2014/main" id="{8C95EF24-FF4E-9088-E315-FB2F380D67DE}"/>
              </a:ext>
            </a:extLst>
          </p:cNvPr>
          <p:cNvSpPr txBox="1"/>
          <p:nvPr/>
        </p:nvSpPr>
        <p:spPr>
          <a:xfrm>
            <a:off x="2200939" y="1666994"/>
            <a:ext cx="31366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Thực hiện phép tính.</a:t>
            </a:r>
            <a:endParaRPr sz="2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781;p33">
            <a:extLst>
              <a:ext uri="{FF2B5EF4-FFF2-40B4-BE49-F238E27FC236}">
                <a16:creationId xmlns:a16="http://schemas.microsoft.com/office/drawing/2014/main" id="{2D39A8FA-8FEA-4B8B-2070-212F56A3D36A}"/>
              </a:ext>
            </a:extLst>
          </p:cNvPr>
          <p:cNvSpPr txBox="1"/>
          <p:nvPr/>
        </p:nvSpPr>
        <p:spPr>
          <a:xfrm>
            <a:off x="1763211" y="2444404"/>
            <a:ext cx="7925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Cách chơi: Các nhóm sử dụng tia số vừa làm để đố bạn</a:t>
            </a:r>
            <a:endParaRPr/>
          </a:p>
        </p:txBody>
      </p:sp>
      <p:sp>
        <p:nvSpPr>
          <p:cNvPr id="5" name="Google Shape;782;p33">
            <a:extLst>
              <a:ext uri="{FF2B5EF4-FFF2-40B4-BE49-F238E27FC236}">
                <a16:creationId xmlns:a16="http://schemas.microsoft.com/office/drawing/2014/main" id="{3E4D5962-3E1C-8F72-BE52-93E79AF29FE2}"/>
              </a:ext>
            </a:extLst>
          </p:cNvPr>
          <p:cNvSpPr txBox="1"/>
          <p:nvPr/>
        </p:nvSpPr>
        <p:spPr>
          <a:xfrm>
            <a:off x="1994432" y="3343381"/>
            <a:ext cx="313660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1. Chọn một số rồi chỉ ra số liền trước, số liền sau của số đó</a:t>
            </a:r>
            <a:endParaRPr/>
          </a:p>
        </p:txBody>
      </p:sp>
      <p:sp>
        <p:nvSpPr>
          <p:cNvPr id="6" name="Google Shape;783;p33">
            <a:extLst>
              <a:ext uri="{FF2B5EF4-FFF2-40B4-BE49-F238E27FC236}">
                <a16:creationId xmlns:a16="http://schemas.microsoft.com/office/drawing/2014/main" id="{12C136F5-18B5-FEA8-3C61-4E14FD679DF5}"/>
              </a:ext>
            </a:extLst>
          </p:cNvPr>
          <p:cNvSpPr txBox="1"/>
          <p:nvPr/>
        </p:nvSpPr>
        <p:spPr>
          <a:xfrm>
            <a:off x="7389475" y="3321729"/>
            <a:ext cx="313660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2. Chọn hai số rồi so sánh hai số đó</a:t>
            </a:r>
            <a:endParaRPr sz="2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Google Shape;784;p33">
            <a:extLst>
              <a:ext uri="{FF2B5EF4-FFF2-40B4-BE49-F238E27FC236}">
                <a16:creationId xmlns:a16="http://schemas.microsoft.com/office/drawing/2014/main" id="{5DEE5441-5FDC-785B-3572-C4CBAC6AF0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519100" y="1570188"/>
            <a:ext cx="1360838" cy="7570042"/>
          </a:xfrm>
          <a:prstGeom prst="roundRect">
            <a:avLst>
              <a:gd name="adj" fmla="val 28351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38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28337F07-F600-319E-8019-3C3F48902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F3DC07E8-99AC-7952-6006-E8BF27A046CD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97E1CAA5-186F-4FF2-8D5D-0CEAA714545C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3FA0CA9B-8453-FF13-105D-33899BB85CAB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C041D3D6-A8A3-87BF-69AA-0AEE78FD7484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1680BD90-1EFA-35A9-16CE-7A7873513F8F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6C0C0F5F-8CF5-220B-E875-5DD9EBCA7C32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8E0DE8AA-53B1-DF4B-A4DE-D4E0284D0AC3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F0187F9B-2434-477F-F367-CE59F6958B84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3CE9DF05-0739-C3A1-FF28-98EB78BC6D33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FAF3B652-BC05-D533-C0FE-902975C542BD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F9A59FCB-06CC-4629-FE39-AFDCDC80C59E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B0EBF188-6BD6-186B-2518-9BC60F9FD9ED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5A206FA3-FD96-4090-6CA4-9CA3C8040897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790;p34">
            <a:extLst>
              <a:ext uri="{FF2B5EF4-FFF2-40B4-BE49-F238E27FC236}">
                <a16:creationId xmlns:a16="http://schemas.microsoft.com/office/drawing/2014/main" id="{F3AAE56C-7F75-0761-F627-31DF8E7FBEE1}"/>
              </a:ext>
            </a:extLst>
          </p:cNvPr>
          <p:cNvSpPr txBox="1"/>
          <p:nvPr/>
        </p:nvSpPr>
        <p:spPr>
          <a:xfrm>
            <a:off x="3644929" y="624225"/>
            <a:ext cx="393608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TRÒ CHƠI “ĐỐ BẠN”</a:t>
            </a:r>
            <a:endParaRPr/>
          </a:p>
        </p:txBody>
      </p:sp>
      <p:sp>
        <p:nvSpPr>
          <p:cNvPr id="3" name="Google Shape;791;p34">
            <a:extLst>
              <a:ext uri="{FF2B5EF4-FFF2-40B4-BE49-F238E27FC236}">
                <a16:creationId xmlns:a16="http://schemas.microsoft.com/office/drawing/2014/main" id="{090E765F-601E-8888-8703-0CDE749AE3C3}"/>
              </a:ext>
            </a:extLst>
          </p:cNvPr>
          <p:cNvSpPr txBox="1"/>
          <p:nvPr/>
        </p:nvSpPr>
        <p:spPr>
          <a:xfrm>
            <a:off x="2200938" y="1666994"/>
            <a:ext cx="42204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Thực hiện phép tính sau:</a:t>
            </a:r>
            <a:endParaRPr sz="2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Google Shape;792;p34">
            <a:extLst>
              <a:ext uri="{FF2B5EF4-FFF2-40B4-BE49-F238E27FC236}">
                <a16:creationId xmlns:a16="http://schemas.microsoft.com/office/drawing/2014/main" id="{1C006973-8F84-6446-5301-9E0D6ED793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72" y="1420414"/>
            <a:ext cx="11256938" cy="39632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93;p34">
            <a:extLst>
              <a:ext uri="{FF2B5EF4-FFF2-40B4-BE49-F238E27FC236}">
                <a16:creationId xmlns:a16="http://schemas.microsoft.com/office/drawing/2014/main" id="{55C5455D-0356-8EA2-5EDF-23B7369466BD}"/>
              </a:ext>
            </a:extLst>
          </p:cNvPr>
          <p:cNvSpPr txBox="1"/>
          <p:nvPr/>
        </p:nvSpPr>
        <p:spPr>
          <a:xfrm>
            <a:off x="3176681" y="2991290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15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794;p34">
            <a:extLst>
              <a:ext uri="{FF2B5EF4-FFF2-40B4-BE49-F238E27FC236}">
                <a16:creationId xmlns:a16="http://schemas.microsoft.com/office/drawing/2014/main" id="{CF94223F-B7E5-AD21-8631-365806BFCAFF}"/>
              </a:ext>
            </a:extLst>
          </p:cNvPr>
          <p:cNvSpPr txBox="1"/>
          <p:nvPr/>
        </p:nvSpPr>
        <p:spPr>
          <a:xfrm>
            <a:off x="3176681" y="3481664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19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795;p34">
            <a:extLst>
              <a:ext uri="{FF2B5EF4-FFF2-40B4-BE49-F238E27FC236}">
                <a16:creationId xmlns:a16="http://schemas.microsoft.com/office/drawing/2014/main" id="{2D4CCC76-ECFD-5CD1-E384-8DE9B02B1446}"/>
              </a:ext>
            </a:extLst>
          </p:cNvPr>
          <p:cNvSpPr txBox="1"/>
          <p:nvPr/>
        </p:nvSpPr>
        <p:spPr>
          <a:xfrm>
            <a:off x="3176681" y="3951596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14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Google Shape;796;p34">
            <a:extLst>
              <a:ext uri="{FF2B5EF4-FFF2-40B4-BE49-F238E27FC236}">
                <a16:creationId xmlns:a16="http://schemas.microsoft.com/office/drawing/2014/main" id="{416593B8-59BC-479D-E626-771F000A0BB6}"/>
              </a:ext>
            </a:extLst>
          </p:cNvPr>
          <p:cNvSpPr txBox="1"/>
          <p:nvPr/>
        </p:nvSpPr>
        <p:spPr>
          <a:xfrm>
            <a:off x="3176681" y="4507839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10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797;p34">
            <a:extLst>
              <a:ext uri="{FF2B5EF4-FFF2-40B4-BE49-F238E27FC236}">
                <a16:creationId xmlns:a16="http://schemas.microsoft.com/office/drawing/2014/main" id="{9349E75C-068E-9CA8-4E95-411EB3F9EF35}"/>
              </a:ext>
            </a:extLst>
          </p:cNvPr>
          <p:cNvSpPr txBox="1"/>
          <p:nvPr/>
        </p:nvSpPr>
        <p:spPr>
          <a:xfrm>
            <a:off x="4954110" y="2991290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19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798;p34">
            <a:extLst>
              <a:ext uri="{FF2B5EF4-FFF2-40B4-BE49-F238E27FC236}">
                <a16:creationId xmlns:a16="http://schemas.microsoft.com/office/drawing/2014/main" id="{D0C4B27E-73D4-C909-DF4B-DCFD88BFA852}"/>
              </a:ext>
            </a:extLst>
          </p:cNvPr>
          <p:cNvSpPr txBox="1"/>
          <p:nvPr/>
        </p:nvSpPr>
        <p:spPr>
          <a:xfrm>
            <a:off x="4954110" y="3481664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18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799;p34">
            <a:extLst>
              <a:ext uri="{FF2B5EF4-FFF2-40B4-BE49-F238E27FC236}">
                <a16:creationId xmlns:a16="http://schemas.microsoft.com/office/drawing/2014/main" id="{BE45B1BE-237C-8B34-4000-F0C539C39EE4}"/>
              </a:ext>
            </a:extLst>
          </p:cNvPr>
          <p:cNvSpPr txBox="1"/>
          <p:nvPr/>
        </p:nvSpPr>
        <p:spPr>
          <a:xfrm>
            <a:off x="4954110" y="3964653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11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800;p34">
            <a:extLst>
              <a:ext uri="{FF2B5EF4-FFF2-40B4-BE49-F238E27FC236}">
                <a16:creationId xmlns:a16="http://schemas.microsoft.com/office/drawing/2014/main" id="{4704A556-DAD7-7A19-951E-6EABECD370A2}"/>
              </a:ext>
            </a:extLst>
          </p:cNvPr>
          <p:cNvSpPr txBox="1"/>
          <p:nvPr/>
        </p:nvSpPr>
        <p:spPr>
          <a:xfrm>
            <a:off x="4954110" y="4489489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10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801;p34">
            <a:extLst>
              <a:ext uri="{FF2B5EF4-FFF2-40B4-BE49-F238E27FC236}">
                <a16:creationId xmlns:a16="http://schemas.microsoft.com/office/drawing/2014/main" id="{25B4B41A-7D6E-84BB-36BA-C410761F0846}"/>
              </a:ext>
            </a:extLst>
          </p:cNvPr>
          <p:cNvSpPr txBox="1"/>
          <p:nvPr/>
        </p:nvSpPr>
        <p:spPr>
          <a:xfrm>
            <a:off x="6803458" y="2991290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15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802;p34">
            <a:extLst>
              <a:ext uri="{FF2B5EF4-FFF2-40B4-BE49-F238E27FC236}">
                <a16:creationId xmlns:a16="http://schemas.microsoft.com/office/drawing/2014/main" id="{21147528-10C6-48FD-0C0D-62AABC49500D}"/>
              </a:ext>
            </a:extLst>
          </p:cNvPr>
          <p:cNvSpPr txBox="1"/>
          <p:nvPr/>
        </p:nvSpPr>
        <p:spPr>
          <a:xfrm>
            <a:off x="6803458" y="3481664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18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803;p34">
            <a:extLst>
              <a:ext uri="{FF2B5EF4-FFF2-40B4-BE49-F238E27FC236}">
                <a16:creationId xmlns:a16="http://schemas.microsoft.com/office/drawing/2014/main" id="{1BF9C230-8C26-6BFF-F1A8-19BAEE783CC6}"/>
              </a:ext>
            </a:extLst>
          </p:cNvPr>
          <p:cNvSpPr txBox="1"/>
          <p:nvPr/>
        </p:nvSpPr>
        <p:spPr>
          <a:xfrm>
            <a:off x="6803458" y="3951596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12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Google Shape;804;p34">
            <a:extLst>
              <a:ext uri="{FF2B5EF4-FFF2-40B4-BE49-F238E27FC236}">
                <a16:creationId xmlns:a16="http://schemas.microsoft.com/office/drawing/2014/main" id="{B1D1B35C-F4BA-00FD-0D10-22ADEC452DCF}"/>
              </a:ext>
            </a:extLst>
          </p:cNvPr>
          <p:cNvSpPr txBox="1"/>
          <p:nvPr/>
        </p:nvSpPr>
        <p:spPr>
          <a:xfrm>
            <a:off x="6797747" y="4482961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15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" name="Google Shape;805;p34">
            <a:extLst>
              <a:ext uri="{FF2B5EF4-FFF2-40B4-BE49-F238E27FC236}">
                <a16:creationId xmlns:a16="http://schemas.microsoft.com/office/drawing/2014/main" id="{59DB24E4-91B6-3B47-9D20-1DD18537FB9C}"/>
              </a:ext>
            </a:extLst>
          </p:cNvPr>
          <p:cNvSpPr txBox="1"/>
          <p:nvPr/>
        </p:nvSpPr>
        <p:spPr>
          <a:xfrm>
            <a:off x="8580887" y="2991290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18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806;p34">
            <a:extLst>
              <a:ext uri="{FF2B5EF4-FFF2-40B4-BE49-F238E27FC236}">
                <a16:creationId xmlns:a16="http://schemas.microsoft.com/office/drawing/2014/main" id="{3E251B4F-9BB8-AB2B-BDA9-892F654830E0}"/>
              </a:ext>
            </a:extLst>
          </p:cNvPr>
          <p:cNvSpPr txBox="1"/>
          <p:nvPr/>
        </p:nvSpPr>
        <p:spPr>
          <a:xfrm>
            <a:off x="8611136" y="3481664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16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807;p34">
            <a:extLst>
              <a:ext uri="{FF2B5EF4-FFF2-40B4-BE49-F238E27FC236}">
                <a16:creationId xmlns:a16="http://schemas.microsoft.com/office/drawing/2014/main" id="{A141B296-9447-7B55-1D7B-404173273DDE}"/>
              </a:ext>
            </a:extLst>
          </p:cNvPr>
          <p:cNvSpPr txBox="1"/>
          <p:nvPr/>
        </p:nvSpPr>
        <p:spPr>
          <a:xfrm>
            <a:off x="8611136" y="3948812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12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808;p34">
            <a:extLst>
              <a:ext uri="{FF2B5EF4-FFF2-40B4-BE49-F238E27FC236}">
                <a16:creationId xmlns:a16="http://schemas.microsoft.com/office/drawing/2014/main" id="{0DF8C4ED-0D4D-A282-624F-EDAB12775F93}"/>
              </a:ext>
            </a:extLst>
          </p:cNvPr>
          <p:cNvSpPr txBox="1"/>
          <p:nvPr/>
        </p:nvSpPr>
        <p:spPr>
          <a:xfrm>
            <a:off x="8580887" y="4467330"/>
            <a:ext cx="936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= 11</a:t>
            </a:r>
            <a:endParaRPr sz="2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809;p34">
            <a:extLst>
              <a:ext uri="{FF2B5EF4-FFF2-40B4-BE49-F238E27FC236}">
                <a16:creationId xmlns:a16="http://schemas.microsoft.com/office/drawing/2014/main" id="{630A971A-C8A1-2148-477B-C5322B2D024E}"/>
              </a:ext>
            </a:extLst>
          </p:cNvPr>
          <p:cNvSpPr txBox="1"/>
          <p:nvPr/>
        </p:nvSpPr>
        <p:spPr>
          <a:xfrm>
            <a:off x="2355050" y="5421872"/>
            <a:ext cx="792532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Cách chơi: Nêu phép cộng hoặc phép trừ trong phạm vi 20 rồi đố bạn sử dụng tia số để tìm kết quả.</a:t>
            </a:r>
            <a:endParaRPr sz="24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6279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942ADF82-CC63-9655-2844-EDF466248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7E8ADD67-F47C-040B-39F9-12DAFBF8412F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0EB2239E-B8F3-699B-BD37-9ED25C815C93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D78B0038-E4D1-97B7-FAD4-6BCDC851B18A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F1385531-EBB2-C7C0-F429-871C1E22A9FD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A6AAE4B4-A70F-7472-A401-E40ACECBB822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0579265A-8599-779A-E98E-E8DFD46670B1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9B2A8148-C6E5-DC74-BDE7-0168182BE48F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8964C7C4-3F1B-8924-B9E4-B70520961D90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0AAC00CC-71DE-BE94-D93A-1F8B81B34F8D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9990426A-F504-A170-4B2A-2D7BEB304286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FECFE4AD-257C-FAFF-D4D5-452E6ED78170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D41B53FD-EA3C-7A6F-508B-3C91C7FCBE42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DC2BE72D-099A-F178-6A8B-9F69ECD50AAE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815;p35">
            <a:extLst>
              <a:ext uri="{FF2B5EF4-FFF2-40B4-BE49-F238E27FC236}">
                <a16:creationId xmlns:a16="http://schemas.microsoft.com/office/drawing/2014/main" id="{EE630F27-9D11-D2CD-B8BA-1169B9834B1D}"/>
              </a:ext>
            </a:extLst>
          </p:cNvPr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ĐÁNH GIÁ SẢN PHẨM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Google Shape;816;p35">
            <a:extLst>
              <a:ext uri="{FF2B5EF4-FFF2-40B4-BE49-F238E27FC236}">
                <a16:creationId xmlns:a16="http://schemas.microsoft.com/office/drawing/2014/main" id="{69DF68AE-64F4-6E23-48C0-D998A8B589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9720" y="1985494"/>
            <a:ext cx="8082700" cy="45981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17;p35">
            <a:extLst>
              <a:ext uri="{FF2B5EF4-FFF2-40B4-BE49-F238E27FC236}">
                <a16:creationId xmlns:a16="http://schemas.microsoft.com/office/drawing/2014/main" id="{CEFD51AF-F37C-505D-9A4F-8E36D0B43BDC}"/>
              </a:ext>
            </a:extLst>
          </p:cNvPr>
          <p:cNvSpPr txBox="1"/>
          <p:nvPr/>
        </p:nvSpPr>
        <p:spPr>
          <a:xfrm>
            <a:off x="444057" y="2971814"/>
            <a:ext cx="254572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Thực hiện đánh giá bằng hình dán</a:t>
            </a:r>
            <a:endParaRPr sz="2800" b="1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Google Shape;818;p35">
            <a:extLst>
              <a:ext uri="{FF2B5EF4-FFF2-40B4-BE49-F238E27FC236}">
                <a16:creationId xmlns:a16="http://schemas.microsoft.com/office/drawing/2014/main" id="{9F6F807B-5926-948D-2578-7787C14BE3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826" t="7035" r="5653" b="3542"/>
          <a:stretch/>
        </p:blipFill>
        <p:spPr>
          <a:xfrm>
            <a:off x="7737167" y="3836969"/>
            <a:ext cx="868595" cy="8685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oogle Shape;819;p35">
            <a:extLst>
              <a:ext uri="{FF2B5EF4-FFF2-40B4-BE49-F238E27FC236}">
                <a16:creationId xmlns:a16="http://schemas.microsoft.com/office/drawing/2014/main" id="{CB7D2252-22AB-EA8A-98DD-356EB48941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571" t="6413" r="10419" b="6659"/>
          <a:stretch/>
        </p:blipFill>
        <p:spPr>
          <a:xfrm>
            <a:off x="8932481" y="4571946"/>
            <a:ext cx="848933" cy="84893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Google Shape;820;p35">
            <a:extLst>
              <a:ext uri="{FF2B5EF4-FFF2-40B4-BE49-F238E27FC236}">
                <a16:creationId xmlns:a16="http://schemas.microsoft.com/office/drawing/2014/main" id="{3EA13E66-FF09-3BE7-D5DF-22556B17AD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642" t="6399" r="6278" b="6896"/>
          <a:stretch/>
        </p:blipFill>
        <p:spPr>
          <a:xfrm>
            <a:off x="10108133" y="5420879"/>
            <a:ext cx="878797" cy="87879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10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"/>
          <p:cNvPicPr preferRelativeResize="0"/>
          <p:nvPr/>
        </p:nvPicPr>
        <p:blipFill rotWithShape="1">
          <a:blip r:embed="rId4">
            <a:alphaModFix/>
          </a:blip>
          <a:srcRect l="31039" t="12918" r="24906" b="7902"/>
          <a:stretch/>
        </p:blipFill>
        <p:spPr>
          <a:xfrm>
            <a:off x="10395201" y="181007"/>
            <a:ext cx="1349014" cy="127925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7" name="Google Shape;127;p2"/>
          <p:cNvSpPr txBox="1"/>
          <p:nvPr/>
        </p:nvSpPr>
        <p:spPr>
          <a:xfrm>
            <a:off x="4464216" y="2362787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72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6272467" y="2417486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86</a:t>
            </a:r>
            <a:endParaRPr sz="6000" b="1" i="0" u="none" strike="noStrike" cap="none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3041338" y="3747835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80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1091957" y="3521804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35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3141287" y="181007"/>
            <a:ext cx="50801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Roboto"/>
              <a:buNone/>
            </a:pPr>
            <a:r>
              <a:rPr lang="en-US" sz="4000" b="1" i="0" u="none" strike="noStrike" cap="none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/>
                <a:sym typeface="Roboto"/>
              </a:rPr>
              <a:t>TÌM SỐ LỚN NHẤT</a:t>
            </a:r>
            <a:endParaRPr sz="4000" b="1" i="0" u="none" strike="noStrike" cap="none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"/>
              <a:sym typeface="Roboto"/>
            </a:endParaRPr>
          </a:p>
        </p:txBody>
      </p:sp>
      <p:grpSp>
        <p:nvGrpSpPr>
          <p:cNvPr id="132" name="Google Shape;132;p2"/>
          <p:cNvGrpSpPr/>
          <p:nvPr/>
        </p:nvGrpSpPr>
        <p:grpSpPr>
          <a:xfrm>
            <a:off x="9823678" y="2616146"/>
            <a:ext cx="1920537" cy="733291"/>
            <a:chOff x="9823678" y="2616146"/>
            <a:chExt cx="1920537" cy="733291"/>
          </a:xfrm>
        </p:grpSpPr>
        <p:sp>
          <p:nvSpPr>
            <p:cNvPr id="133" name="Google Shape;133;p2"/>
            <p:cNvSpPr/>
            <p:nvPr/>
          </p:nvSpPr>
          <p:spPr>
            <a:xfrm>
              <a:off x="9823678" y="2616146"/>
              <a:ext cx="1920537" cy="73329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 txBox="1"/>
            <p:nvPr/>
          </p:nvSpPr>
          <p:spPr>
            <a:xfrm>
              <a:off x="9983876" y="2721182"/>
              <a:ext cx="16001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2800"/>
                <a:buFont typeface="Roboto"/>
                <a:buNone/>
              </a:pPr>
              <a:r>
                <a:rPr lang="en-US" sz="2800" b="1" i="0" u="none" strike="noStrike" cap="none">
                  <a:solidFill>
                    <a:srgbClr val="00B050"/>
                  </a:solidFill>
                  <a:latin typeface="Roboto"/>
                  <a:ea typeface="Roboto"/>
                  <a:cs typeface="Roboto"/>
                  <a:sym typeface="Roboto"/>
                </a:rPr>
                <a:t>ĐÁP ÁN</a:t>
              </a:r>
              <a:endParaRPr sz="2800" b="1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9CC353FC-FE1C-A5F3-1BAA-D70912B3C835}"/>
              </a:ext>
            </a:extLst>
          </p:cNvPr>
          <p:cNvSpPr/>
          <p:nvPr/>
        </p:nvSpPr>
        <p:spPr>
          <a:xfrm>
            <a:off x="6272467" y="2439352"/>
            <a:ext cx="1299587" cy="9866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1195217E-24AC-020F-15FE-77C135BA3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83047BED-BD5A-2D13-F497-07C59D8F5F7E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98FF1F7D-0B40-9EE9-BA90-42F6C47F04D8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3B760570-96AE-5A44-F246-F7EA9D9F3D65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68F9F4AB-47A2-E844-65D7-997FBB667A3B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20F0CF7F-ED69-31DE-98ED-CCAD27587259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D23E5BE6-6876-B638-E753-74EF375EE27F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2E5648B1-D6A5-147D-1E8D-A1BD8AD5C09F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A36D7D0E-8A98-E631-9374-3E3B4B170846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F71BA9B6-4C60-0723-7BCA-EAF50462328E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58CC63CD-DDD7-B0DC-1579-1F04B896B50E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B305B0C1-13BF-528E-FF84-48DF8CB07DDF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6C21ADF0-8D9F-42E9-8778-3117FA412855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817658D3-98C4-C4F3-8008-02F57D2C53C3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Google Shape;599;p19">
            <a:extLst>
              <a:ext uri="{FF2B5EF4-FFF2-40B4-BE49-F238E27FC236}">
                <a16:creationId xmlns:a16="http://schemas.microsoft.com/office/drawing/2014/main" id="{D3E9914B-7F28-9F05-4C84-9671D55694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3034" y="2522362"/>
            <a:ext cx="2398474" cy="3929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0;p19">
            <a:extLst>
              <a:ext uri="{FF2B5EF4-FFF2-40B4-BE49-F238E27FC236}">
                <a16:creationId xmlns:a16="http://schemas.microsoft.com/office/drawing/2014/main" id="{90026DAA-7987-A374-98A0-7B28C7F5130C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800"/>
              <a:buFont typeface="Roboto Black"/>
              <a:buNone/>
            </a:pPr>
            <a:r>
              <a:rPr lang="en-US" sz="4800" b="1" i="0" u="none" strike="noStrike" cap="none" dirty="0">
                <a:solidFill>
                  <a:srgbClr val="00B050"/>
                </a:solidFill>
                <a:latin typeface="Roboto Black"/>
                <a:ea typeface="Roboto Black"/>
                <a:cs typeface="Roboto Black"/>
                <a:sym typeface="Roboto Black"/>
              </a:rPr>
              <a:t>TẠM BIỆT CÁC EM!</a:t>
            </a:r>
            <a:endParaRPr sz="4800" b="1" i="0" u="none" strike="noStrike" cap="none" dirty="0">
              <a:solidFill>
                <a:srgbClr val="00B050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39828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4">
            <a:alphaModFix/>
          </a:blip>
          <a:srcRect l="31039" t="12918" r="24906" b="7902"/>
          <a:stretch/>
        </p:blipFill>
        <p:spPr>
          <a:xfrm>
            <a:off x="10373069" y="455117"/>
            <a:ext cx="1349014" cy="127925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/>
          <p:nvPr/>
        </p:nvSpPr>
        <p:spPr>
          <a:xfrm>
            <a:off x="1282047" y="2790016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4464216" y="2362787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89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2858088" y="1699989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95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3041338" y="3747835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3141287" y="181007"/>
            <a:ext cx="50801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Roboto"/>
              <a:buNone/>
            </a:pPr>
            <a:r>
              <a:rPr lang="en-US" sz="4000" b="1" i="0" u="none" strike="noStrike" cap="none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/>
                <a:sym typeface="Roboto"/>
              </a:rPr>
              <a:t>TÌM SỐ LỚN NHẤT</a:t>
            </a:r>
            <a:endParaRPr sz="4000" b="1" i="0" u="none" strike="noStrike" cap="none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"/>
              <a:sym typeface="Roboto"/>
            </a:endParaRPr>
          </a:p>
        </p:txBody>
      </p:sp>
      <p:grpSp>
        <p:nvGrpSpPr>
          <p:cNvPr id="146" name="Google Shape;146;p3"/>
          <p:cNvGrpSpPr/>
          <p:nvPr/>
        </p:nvGrpSpPr>
        <p:grpSpPr>
          <a:xfrm>
            <a:off x="9823678" y="2616146"/>
            <a:ext cx="1920537" cy="733291"/>
            <a:chOff x="9823678" y="2616146"/>
            <a:chExt cx="1920537" cy="733291"/>
          </a:xfrm>
        </p:grpSpPr>
        <p:sp>
          <p:nvSpPr>
            <p:cNvPr id="147" name="Google Shape;147;p3"/>
            <p:cNvSpPr/>
            <p:nvPr/>
          </p:nvSpPr>
          <p:spPr>
            <a:xfrm>
              <a:off x="9823678" y="2616146"/>
              <a:ext cx="1920537" cy="73329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"/>
            <p:cNvSpPr txBox="1"/>
            <p:nvPr/>
          </p:nvSpPr>
          <p:spPr>
            <a:xfrm>
              <a:off x="9983876" y="2721182"/>
              <a:ext cx="16001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2800"/>
                <a:buFont typeface="Roboto"/>
                <a:buNone/>
              </a:pPr>
              <a:r>
                <a:rPr lang="en-US" sz="2800" b="1" i="0" u="none" strike="noStrike" cap="none">
                  <a:solidFill>
                    <a:srgbClr val="00B050"/>
                  </a:solidFill>
                  <a:latin typeface="Roboto"/>
                  <a:ea typeface="Roboto"/>
                  <a:cs typeface="Roboto"/>
                  <a:sym typeface="Roboto"/>
                </a:rPr>
                <a:t>ĐÁP ÁN</a:t>
              </a:r>
              <a:endParaRPr sz="2800" b="1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6A8336A4-8649-1272-7DD8-3A3060345C0B}"/>
              </a:ext>
            </a:extLst>
          </p:cNvPr>
          <p:cNvSpPr/>
          <p:nvPr/>
        </p:nvSpPr>
        <p:spPr>
          <a:xfrm>
            <a:off x="2873132" y="1699989"/>
            <a:ext cx="1299587" cy="9866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4"/>
          <p:cNvPicPr preferRelativeResize="0"/>
          <p:nvPr/>
        </p:nvPicPr>
        <p:blipFill rotWithShape="1">
          <a:blip r:embed="rId4">
            <a:alphaModFix/>
          </a:blip>
          <a:srcRect l="31039" t="12918" r="24906" b="7902"/>
          <a:stretch/>
        </p:blipFill>
        <p:spPr>
          <a:xfrm>
            <a:off x="10373069" y="455117"/>
            <a:ext cx="1349014" cy="1279253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5" name="Google Shape;155;p4"/>
          <p:cNvSpPr txBox="1"/>
          <p:nvPr/>
        </p:nvSpPr>
        <p:spPr>
          <a:xfrm>
            <a:off x="3708842" y="2213350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28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1362835" y="3378450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69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4"/>
          <p:cNvSpPr txBox="1"/>
          <p:nvPr/>
        </p:nvSpPr>
        <p:spPr>
          <a:xfrm>
            <a:off x="1622423" y="1854955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39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8" name="Google Shape;158;p4"/>
          <p:cNvSpPr txBox="1"/>
          <p:nvPr/>
        </p:nvSpPr>
        <p:spPr>
          <a:xfrm>
            <a:off x="2963221" y="3797530"/>
            <a:ext cx="12995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Roboto"/>
              <a:buNone/>
            </a:pPr>
            <a:r>
              <a:rPr lang="en-US" sz="60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67</a:t>
            </a:r>
            <a:endParaRPr sz="60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4"/>
          <p:cNvSpPr txBox="1"/>
          <p:nvPr/>
        </p:nvSpPr>
        <p:spPr>
          <a:xfrm>
            <a:off x="3141287" y="181007"/>
            <a:ext cx="50801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Roboto"/>
              <a:buNone/>
            </a:pPr>
            <a:r>
              <a:rPr lang="en-US" sz="4000" b="1" i="0" u="none" strike="noStrike" cap="none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/>
                <a:sym typeface="Roboto"/>
              </a:rPr>
              <a:t>TÌM SỐ LỚN NHẤT</a:t>
            </a:r>
            <a:endParaRPr sz="4000" b="1" i="0" u="none" strike="noStrike" cap="none">
              <a:solidFill>
                <a:srgbClr val="00B050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"/>
              <a:sym typeface="Roboto"/>
            </a:endParaRPr>
          </a:p>
        </p:txBody>
      </p:sp>
      <p:grpSp>
        <p:nvGrpSpPr>
          <p:cNvPr id="160" name="Google Shape;160;p4"/>
          <p:cNvGrpSpPr/>
          <p:nvPr/>
        </p:nvGrpSpPr>
        <p:grpSpPr>
          <a:xfrm>
            <a:off x="9823678" y="2616146"/>
            <a:ext cx="1920537" cy="733291"/>
            <a:chOff x="9823678" y="2616146"/>
            <a:chExt cx="1920537" cy="733291"/>
          </a:xfrm>
        </p:grpSpPr>
        <p:sp>
          <p:nvSpPr>
            <p:cNvPr id="161" name="Google Shape;161;p4"/>
            <p:cNvSpPr/>
            <p:nvPr/>
          </p:nvSpPr>
          <p:spPr>
            <a:xfrm>
              <a:off x="9823678" y="2616146"/>
              <a:ext cx="1920537" cy="73329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4"/>
            <p:cNvSpPr txBox="1"/>
            <p:nvPr/>
          </p:nvSpPr>
          <p:spPr>
            <a:xfrm>
              <a:off x="9983876" y="2721182"/>
              <a:ext cx="16001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2800"/>
                <a:buFont typeface="Roboto"/>
                <a:buNone/>
              </a:pPr>
              <a:r>
                <a:rPr lang="en-US" sz="2800" b="1" i="0" u="none" strike="noStrike" cap="none">
                  <a:solidFill>
                    <a:srgbClr val="00B050"/>
                  </a:solidFill>
                  <a:latin typeface="Roboto"/>
                  <a:ea typeface="Roboto"/>
                  <a:cs typeface="Roboto"/>
                  <a:sym typeface="Roboto"/>
                </a:rPr>
                <a:t>ĐÁP ÁN</a:t>
              </a:r>
              <a:endParaRPr sz="2800" b="1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A02C33D-400F-BE1B-8150-73738DFBD55E}"/>
              </a:ext>
            </a:extLst>
          </p:cNvPr>
          <p:cNvSpPr/>
          <p:nvPr/>
        </p:nvSpPr>
        <p:spPr>
          <a:xfrm>
            <a:off x="1362834" y="3407463"/>
            <a:ext cx="1299587" cy="9866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210241" y="312494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103;p1"/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104" name="Google Shape;104;p1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"/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110" name="Google Shape;110;p1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1"/>
          <p:cNvSpPr txBox="1"/>
          <p:nvPr/>
        </p:nvSpPr>
        <p:spPr>
          <a:xfrm>
            <a:off x="1511063" y="3036526"/>
            <a:ext cx="92717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B050"/>
              </a:buClr>
              <a:buSzPts val="4000"/>
            </a:pPr>
            <a:r>
              <a:rPr lang="en-US" sz="4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/>
                <a:sym typeface="Roboto"/>
              </a:rPr>
              <a:t>CHÚNG TA BẮT ĐẦU VÀO BÀI HỌC</a:t>
            </a:r>
          </a:p>
        </p:txBody>
      </p:sp>
    </p:spTree>
    <p:extLst>
      <p:ext uri="{BB962C8B-B14F-4D97-AF65-F5344CB8AC3E}">
        <p14:creationId xmlns:p14="http://schemas.microsoft.com/office/powerpoint/2010/main" val="423435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787AD857-EDF8-52B9-880B-3C5601CA4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75E21FD0-2CCE-CF18-81E5-4C022BE3ABC4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45F2A760-6191-A215-0E9E-743BF9C06FD7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5394C6BA-86C6-4FFB-931A-ACE8C33386B0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4B1C688C-BB93-1A49-BC5D-2AD3F4D1A437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28182A74-DDCA-4BB5-AEB5-FB5C8F817BD1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5D306426-0C83-7B12-AF05-82AFFEF45345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B804BD98-4C95-98DF-2148-C2F6EBAD219D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769C5D9A-41C4-EED6-376C-FEB1B73B099E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364B7645-BEBB-1A83-9C63-1CB11ED45163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6F20E833-125F-59C8-9CA7-397716AF775B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E57912E2-7CD3-B826-F1B7-9C25AA60C611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52A19CEF-8E3D-45B7-EADC-5A56E6DA2BD6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FD369AAB-517D-820F-149C-7109D4208C8F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7BDE1B30-CA7F-06B3-CC5E-99B1875F2748}"/>
              </a:ext>
            </a:extLst>
          </p:cNvPr>
          <p:cNvSpPr/>
          <p:nvPr/>
        </p:nvSpPr>
        <p:spPr>
          <a:xfrm>
            <a:off x="210241" y="312494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103;p1">
            <a:extLst>
              <a:ext uri="{FF2B5EF4-FFF2-40B4-BE49-F238E27FC236}">
                <a16:creationId xmlns:a16="http://schemas.microsoft.com/office/drawing/2014/main" id="{96546F45-8F3D-3472-E7AD-4BEE286C20B4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4" name="Google Shape;104;p1">
              <a:extLst>
                <a:ext uri="{FF2B5EF4-FFF2-40B4-BE49-F238E27FC236}">
                  <a16:creationId xmlns:a16="http://schemas.microsoft.com/office/drawing/2014/main" id="{2F86F94C-F049-3798-EEFF-B953F5EFE399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5;p1">
              <a:extLst>
                <a:ext uri="{FF2B5EF4-FFF2-40B4-BE49-F238E27FC236}">
                  <a16:creationId xmlns:a16="http://schemas.microsoft.com/office/drawing/2014/main" id="{CD99C5F0-B55A-41DF-7D06-DA07CDB0EC50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6;p1">
              <a:extLst>
                <a:ext uri="{FF2B5EF4-FFF2-40B4-BE49-F238E27FC236}">
                  <a16:creationId xmlns:a16="http://schemas.microsoft.com/office/drawing/2014/main" id="{DF37EA77-AC65-4F21-BEDD-621F8009FF31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7;p1">
              <a:extLst>
                <a:ext uri="{FF2B5EF4-FFF2-40B4-BE49-F238E27FC236}">
                  <a16:creationId xmlns:a16="http://schemas.microsoft.com/office/drawing/2014/main" id="{08B8AF71-9BE4-A33E-0B5A-004959D2C61D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8;p1">
              <a:extLst>
                <a:ext uri="{FF2B5EF4-FFF2-40B4-BE49-F238E27FC236}">
                  <a16:creationId xmlns:a16="http://schemas.microsoft.com/office/drawing/2014/main" id="{E49500D7-1BDD-3D77-D47B-576DC015DEE5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109;p1">
            <a:extLst>
              <a:ext uri="{FF2B5EF4-FFF2-40B4-BE49-F238E27FC236}">
                <a16:creationId xmlns:a16="http://schemas.microsoft.com/office/drawing/2014/main" id="{73C0B9F1-6CDE-D56A-8EB9-984AAE193EEA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10" name="Google Shape;110;p1">
              <a:extLst>
                <a:ext uri="{FF2B5EF4-FFF2-40B4-BE49-F238E27FC236}">
                  <a16:creationId xmlns:a16="http://schemas.microsoft.com/office/drawing/2014/main" id="{6C49012F-8918-4684-4914-55443E0FB664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1;p1">
              <a:extLst>
                <a:ext uri="{FF2B5EF4-FFF2-40B4-BE49-F238E27FC236}">
                  <a16:creationId xmlns:a16="http://schemas.microsoft.com/office/drawing/2014/main" id="{A4CAE1E8-01A1-14C2-7384-6E36A2BEC69E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2;p1">
              <a:extLst>
                <a:ext uri="{FF2B5EF4-FFF2-40B4-BE49-F238E27FC236}">
                  <a16:creationId xmlns:a16="http://schemas.microsoft.com/office/drawing/2014/main" id="{54359703-1E68-172E-30B4-4F72A23F4C1D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3;p1">
              <a:extLst>
                <a:ext uri="{FF2B5EF4-FFF2-40B4-BE49-F238E27FC236}">
                  <a16:creationId xmlns:a16="http://schemas.microsoft.com/office/drawing/2014/main" id="{FE6A7058-8792-DFBB-D694-5CB272C56AC0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4;p1">
              <a:extLst>
                <a:ext uri="{FF2B5EF4-FFF2-40B4-BE49-F238E27FC236}">
                  <a16:creationId xmlns:a16="http://schemas.microsoft.com/office/drawing/2014/main" id="{462EB3B9-12AB-F301-5B27-68E243A15B2C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168;p5">
            <a:extLst>
              <a:ext uri="{FF2B5EF4-FFF2-40B4-BE49-F238E27FC236}">
                <a16:creationId xmlns:a16="http://schemas.microsoft.com/office/drawing/2014/main" id="{584D4DFC-9211-0B7F-7E32-E4245FEEF310}"/>
              </a:ext>
            </a:extLst>
          </p:cNvPr>
          <p:cNvSpPr txBox="1"/>
          <p:nvPr/>
        </p:nvSpPr>
        <p:spPr>
          <a:xfrm>
            <a:off x="1301259" y="2206853"/>
            <a:ext cx="323991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Chia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lớp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thành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các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nhóm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học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sinh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  <p:sp>
        <p:nvSpPr>
          <p:cNvPr id="16" name="Google Shape;169;p5">
            <a:extLst>
              <a:ext uri="{FF2B5EF4-FFF2-40B4-BE49-F238E27FC236}">
                <a16:creationId xmlns:a16="http://schemas.microsoft.com/office/drawing/2014/main" id="{5B2C0D0A-F34C-14D2-B533-088F491663F2}"/>
              </a:ext>
            </a:extLst>
          </p:cNvPr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TRÒ CHƠI “GẮN THẺ SỐ”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" name="Google Shape;170;p5">
            <a:extLst>
              <a:ext uri="{FF2B5EF4-FFF2-40B4-BE49-F238E27FC236}">
                <a16:creationId xmlns:a16="http://schemas.microsoft.com/office/drawing/2014/main" id="{B1E1ABEB-B140-3CF4-1E8B-B1DE4CFFCD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6124" y="1895729"/>
            <a:ext cx="5703861" cy="347077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8" name="Google Shape;171;p5">
            <a:extLst>
              <a:ext uri="{FF2B5EF4-FFF2-40B4-BE49-F238E27FC236}">
                <a16:creationId xmlns:a16="http://schemas.microsoft.com/office/drawing/2014/main" id="{5851F745-B070-AB62-4463-DDC7948279D1}"/>
              </a:ext>
            </a:extLst>
          </p:cNvPr>
          <p:cNvSpPr txBox="1"/>
          <p:nvPr/>
        </p:nvSpPr>
        <p:spPr>
          <a:xfrm>
            <a:off x="1249328" y="3302344"/>
            <a:ext cx="32918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Mỗi nhóm chuẩn bị một bộ số từ 0 đến 15.</a:t>
            </a:r>
            <a:endParaRPr/>
          </a:p>
        </p:txBody>
      </p:sp>
      <p:sp>
        <p:nvSpPr>
          <p:cNvPr id="19" name="Google Shape;172;p5">
            <a:extLst>
              <a:ext uri="{FF2B5EF4-FFF2-40B4-BE49-F238E27FC236}">
                <a16:creationId xmlns:a16="http://schemas.microsoft.com/office/drawing/2014/main" id="{2FBE2E67-B360-34E8-99C3-D44B9BD79163}"/>
              </a:ext>
            </a:extLst>
          </p:cNvPr>
          <p:cNvSpPr txBox="1"/>
          <p:nvPr/>
        </p:nvSpPr>
        <p:spPr>
          <a:xfrm>
            <a:off x="1150566" y="4397835"/>
            <a:ext cx="33906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Thành viên trong mỗi nhóm lần lượt lên gắn thẻ số.</a:t>
            </a:r>
            <a:endParaRPr/>
          </a:p>
        </p:txBody>
      </p:sp>
      <p:sp>
        <p:nvSpPr>
          <p:cNvPr id="20" name="Google Shape;173;p5">
            <a:extLst>
              <a:ext uri="{FF2B5EF4-FFF2-40B4-BE49-F238E27FC236}">
                <a16:creationId xmlns:a16="http://schemas.microsoft.com/office/drawing/2014/main" id="{436C1D15-69F1-7D0F-A8C3-E2E38B2961EE}"/>
              </a:ext>
            </a:extLst>
          </p:cNvPr>
          <p:cNvSpPr txBox="1"/>
          <p:nvPr/>
        </p:nvSpPr>
        <p:spPr>
          <a:xfrm>
            <a:off x="6854345" y="5583397"/>
            <a:ext cx="42843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Nhóm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nào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ghép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đúng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và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nhanh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nhất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thì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chiến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lang="vi-VN" sz="24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ắ</a:t>
            </a:r>
            <a:r>
              <a:rPr lang="en-US" sz="2400" b="0" i="0" u="none" strike="noStrike" cap="none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ng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44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EBC"/>
        </a:solidFill>
        <a:effectLst/>
      </p:bgPr>
    </p:bg>
    <p:spTree>
      <p:nvGrpSpPr>
        <p:cNvPr id="1" name="Shape 605">
          <a:extLst>
            <a:ext uri="{FF2B5EF4-FFF2-40B4-BE49-F238E27FC236}">
              <a16:creationId xmlns:a16="http://schemas.microsoft.com/office/drawing/2014/main" id="{1B75BC43-57D1-9CD7-0832-0E5D3741B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0">
            <a:extLst>
              <a:ext uri="{FF2B5EF4-FFF2-40B4-BE49-F238E27FC236}">
                <a16:creationId xmlns:a16="http://schemas.microsoft.com/office/drawing/2014/main" id="{AEE1ABA1-785E-A45F-BD9F-E78CBBCEA3E0}"/>
              </a:ext>
            </a:extLst>
          </p:cNvPr>
          <p:cNvSpPr/>
          <p:nvPr/>
        </p:nvSpPr>
        <p:spPr>
          <a:xfrm>
            <a:off x="176375" y="295561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3" name="Google Shape;613;p20">
            <a:extLst>
              <a:ext uri="{FF2B5EF4-FFF2-40B4-BE49-F238E27FC236}">
                <a16:creationId xmlns:a16="http://schemas.microsoft.com/office/drawing/2014/main" id="{EC28A7DB-F1E0-3018-B505-4A2C49201E71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614" name="Google Shape;614;p20">
              <a:extLst>
                <a:ext uri="{FF2B5EF4-FFF2-40B4-BE49-F238E27FC236}">
                  <a16:creationId xmlns:a16="http://schemas.microsoft.com/office/drawing/2014/main" id="{4ECC7125-E706-6B51-2993-8ABFD49A8A27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0">
              <a:extLst>
                <a:ext uri="{FF2B5EF4-FFF2-40B4-BE49-F238E27FC236}">
                  <a16:creationId xmlns:a16="http://schemas.microsoft.com/office/drawing/2014/main" id="{10E8DF9D-2DF5-CF71-27D3-A4A20150CB5D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0">
              <a:extLst>
                <a:ext uri="{FF2B5EF4-FFF2-40B4-BE49-F238E27FC236}">
                  <a16:creationId xmlns:a16="http://schemas.microsoft.com/office/drawing/2014/main" id="{4A897451-2C6F-9C8D-C75B-5875EA63CE34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0">
              <a:extLst>
                <a:ext uri="{FF2B5EF4-FFF2-40B4-BE49-F238E27FC236}">
                  <a16:creationId xmlns:a16="http://schemas.microsoft.com/office/drawing/2014/main" id="{C1999DB0-33B2-65BF-CEFC-284FB60D2C8F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0">
              <a:extLst>
                <a:ext uri="{FF2B5EF4-FFF2-40B4-BE49-F238E27FC236}">
                  <a16:creationId xmlns:a16="http://schemas.microsoft.com/office/drawing/2014/main" id="{B7A8B172-D53C-CF79-D9F5-2CBAFA654FB5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20">
            <a:extLst>
              <a:ext uri="{FF2B5EF4-FFF2-40B4-BE49-F238E27FC236}">
                <a16:creationId xmlns:a16="http://schemas.microsoft.com/office/drawing/2014/main" id="{625A4E06-4BBD-355E-AE2D-A48C0CDC7462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620" name="Google Shape;620;p20">
              <a:extLst>
                <a:ext uri="{FF2B5EF4-FFF2-40B4-BE49-F238E27FC236}">
                  <a16:creationId xmlns:a16="http://schemas.microsoft.com/office/drawing/2014/main" id="{8824B879-FDBA-84A3-1A49-973185210DF7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>
              <a:extLst>
                <a:ext uri="{FF2B5EF4-FFF2-40B4-BE49-F238E27FC236}">
                  <a16:creationId xmlns:a16="http://schemas.microsoft.com/office/drawing/2014/main" id="{6A238611-4B1D-AB80-2C02-BF35667FA8FF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>
              <a:extLst>
                <a:ext uri="{FF2B5EF4-FFF2-40B4-BE49-F238E27FC236}">
                  <a16:creationId xmlns:a16="http://schemas.microsoft.com/office/drawing/2014/main" id="{248D26D0-CF97-5080-E16B-A5C49B0AD167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0">
              <a:extLst>
                <a:ext uri="{FF2B5EF4-FFF2-40B4-BE49-F238E27FC236}">
                  <a16:creationId xmlns:a16="http://schemas.microsoft.com/office/drawing/2014/main" id="{B82B54F7-4A12-3AED-67DC-DA5FB9AE977A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0">
              <a:extLst>
                <a:ext uri="{FF2B5EF4-FFF2-40B4-BE49-F238E27FC236}">
                  <a16:creationId xmlns:a16="http://schemas.microsoft.com/office/drawing/2014/main" id="{25BBFE96-2D7F-17F1-DF27-3338418DD8B1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61938B2D-03F9-4902-2420-1CCC012496A6}"/>
              </a:ext>
            </a:extLst>
          </p:cNvPr>
          <p:cNvSpPr/>
          <p:nvPr/>
        </p:nvSpPr>
        <p:spPr>
          <a:xfrm>
            <a:off x="210241" y="312494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rgbClr val="F6F9FC"/>
              </a:gs>
              <a:gs pos="43350">
                <a:srgbClr val="ADB4CF"/>
              </a:gs>
              <a:gs pos="62826">
                <a:srgbClr val="ADB4CF"/>
              </a:gs>
              <a:gs pos="74000">
                <a:srgbClr val="ADB4CF"/>
              </a:gs>
              <a:gs pos="83000">
                <a:srgbClr val="ADB4CF"/>
              </a:gs>
              <a:gs pos="89375">
                <a:srgbClr val="B9C5DC"/>
              </a:gs>
              <a:gs pos="100000">
                <a:srgbClr val="CCE0F2"/>
              </a:gs>
            </a:gsLst>
            <a:lin ang="5400000" scaled="0"/>
          </a:gra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103;p1">
            <a:extLst>
              <a:ext uri="{FF2B5EF4-FFF2-40B4-BE49-F238E27FC236}">
                <a16:creationId xmlns:a16="http://schemas.microsoft.com/office/drawing/2014/main" id="{EB850B9B-4227-362C-F8F0-53F2F774DA5F}"/>
              </a:ext>
            </a:extLst>
          </p:cNvPr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4" name="Google Shape;104;p1">
              <a:extLst>
                <a:ext uri="{FF2B5EF4-FFF2-40B4-BE49-F238E27FC236}">
                  <a16:creationId xmlns:a16="http://schemas.microsoft.com/office/drawing/2014/main" id="{FC388F23-196B-0433-B899-DD7D3F5E4A35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5;p1">
              <a:extLst>
                <a:ext uri="{FF2B5EF4-FFF2-40B4-BE49-F238E27FC236}">
                  <a16:creationId xmlns:a16="http://schemas.microsoft.com/office/drawing/2014/main" id="{7BBFBE07-6F12-5DDB-E446-EDE0C13FCF26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6;p1">
              <a:extLst>
                <a:ext uri="{FF2B5EF4-FFF2-40B4-BE49-F238E27FC236}">
                  <a16:creationId xmlns:a16="http://schemas.microsoft.com/office/drawing/2014/main" id="{40D8114B-0C1D-FEE3-A584-92B98FF67801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7;p1">
              <a:extLst>
                <a:ext uri="{FF2B5EF4-FFF2-40B4-BE49-F238E27FC236}">
                  <a16:creationId xmlns:a16="http://schemas.microsoft.com/office/drawing/2014/main" id="{C63EA240-6CA4-E483-5AD1-BEFDC8102249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8;p1">
              <a:extLst>
                <a:ext uri="{FF2B5EF4-FFF2-40B4-BE49-F238E27FC236}">
                  <a16:creationId xmlns:a16="http://schemas.microsoft.com/office/drawing/2014/main" id="{AE030F2E-3337-EA57-3A27-C960C0DF6378}"/>
                </a:ext>
              </a:extLst>
            </p:cNvPr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109;p1">
            <a:extLst>
              <a:ext uri="{FF2B5EF4-FFF2-40B4-BE49-F238E27FC236}">
                <a16:creationId xmlns:a16="http://schemas.microsoft.com/office/drawing/2014/main" id="{D274B62D-BAFA-529E-EE64-E98B1684D396}"/>
              </a:ext>
            </a:extLst>
          </p:cNvPr>
          <p:cNvGrpSpPr/>
          <p:nvPr/>
        </p:nvGrpSpPr>
        <p:grpSpPr>
          <a:xfrm rot="10800000">
            <a:off x="10030691" y="109186"/>
            <a:ext cx="2160225" cy="1101496"/>
            <a:chOff x="3440602" y="799987"/>
            <a:chExt cx="2160225" cy="1101496"/>
          </a:xfrm>
        </p:grpSpPr>
        <p:sp>
          <p:nvSpPr>
            <p:cNvPr id="10" name="Google Shape;110;p1">
              <a:extLst>
                <a:ext uri="{FF2B5EF4-FFF2-40B4-BE49-F238E27FC236}">
                  <a16:creationId xmlns:a16="http://schemas.microsoft.com/office/drawing/2014/main" id="{7574FCD0-4663-1E7F-967D-7DE835B54229}"/>
                </a:ext>
              </a:extLst>
            </p:cNvPr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1;p1">
              <a:extLst>
                <a:ext uri="{FF2B5EF4-FFF2-40B4-BE49-F238E27FC236}">
                  <a16:creationId xmlns:a16="http://schemas.microsoft.com/office/drawing/2014/main" id="{5548704C-6223-93CF-AC9A-2E80CD079C36}"/>
                </a:ext>
              </a:extLst>
            </p:cNvPr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12;p1">
              <a:extLst>
                <a:ext uri="{FF2B5EF4-FFF2-40B4-BE49-F238E27FC236}">
                  <a16:creationId xmlns:a16="http://schemas.microsoft.com/office/drawing/2014/main" id="{7B1485B1-9BAA-6E12-2F44-5D8929452A8F}"/>
                </a:ext>
              </a:extLst>
            </p:cNvPr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13;p1">
              <a:extLst>
                <a:ext uri="{FF2B5EF4-FFF2-40B4-BE49-F238E27FC236}">
                  <a16:creationId xmlns:a16="http://schemas.microsoft.com/office/drawing/2014/main" id="{B43B80BA-2B06-B16E-8C9B-8BA26FA2257E}"/>
                </a:ext>
              </a:extLst>
            </p:cNvPr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/>
              <a:ahLst/>
              <a:cxnLst/>
              <a:rect l="l" t="t" r="r" b="b"/>
              <a:pathLst>
                <a:path w="1874982" h="928255" extrusionOk="0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14;p1">
              <a:extLst>
                <a:ext uri="{FF2B5EF4-FFF2-40B4-BE49-F238E27FC236}">
                  <a16:creationId xmlns:a16="http://schemas.microsoft.com/office/drawing/2014/main" id="{C6687DB9-80E1-5F8A-212A-9AEBDA158A2B}"/>
                </a:ext>
              </a:extLst>
            </p:cNvPr>
            <p:cNvSpPr/>
            <p:nvPr/>
          </p:nvSpPr>
          <p:spPr>
            <a:xfrm rot="-1612671">
              <a:off x="3537887" y="1175221"/>
              <a:ext cx="705896" cy="599055"/>
            </a:xfrm>
            <a:prstGeom prst="cloud">
              <a:avLst/>
            </a:prstGeom>
            <a:solidFill>
              <a:schemeClr val="l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179;p6">
            <a:extLst>
              <a:ext uri="{FF2B5EF4-FFF2-40B4-BE49-F238E27FC236}">
                <a16:creationId xmlns:a16="http://schemas.microsoft.com/office/drawing/2014/main" id="{CF2BA1E6-5830-0BE9-A413-BECB2B1EB212}"/>
              </a:ext>
            </a:extLst>
          </p:cNvPr>
          <p:cNvSpPr/>
          <p:nvPr/>
        </p:nvSpPr>
        <p:spPr>
          <a:xfrm>
            <a:off x="6832315" y="4591626"/>
            <a:ext cx="3340905" cy="1521498"/>
          </a:xfrm>
          <a:prstGeom prst="wedgeRoundRectCallout">
            <a:avLst>
              <a:gd name="adj1" fmla="val 76653"/>
              <a:gd name="adj2" fmla="val -7322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80;p6">
            <a:extLst>
              <a:ext uri="{FF2B5EF4-FFF2-40B4-BE49-F238E27FC236}">
                <a16:creationId xmlns:a16="http://schemas.microsoft.com/office/drawing/2014/main" id="{E2893686-2D33-CE74-BF8A-21A77A8ECC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3413" y="3165552"/>
            <a:ext cx="2008488" cy="2852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81;p6">
            <a:extLst>
              <a:ext uri="{FF2B5EF4-FFF2-40B4-BE49-F238E27FC236}">
                <a16:creationId xmlns:a16="http://schemas.microsoft.com/office/drawing/2014/main" id="{B9A5ADFE-74DB-CC43-564C-3584EE13C7C3}"/>
              </a:ext>
            </a:extLst>
          </p:cNvPr>
          <p:cNvCxnSpPr/>
          <p:nvPr/>
        </p:nvCxnSpPr>
        <p:spPr>
          <a:xfrm rot="10800000" flipH="1">
            <a:off x="426924" y="2854591"/>
            <a:ext cx="10705071" cy="40055"/>
          </a:xfrm>
          <a:prstGeom prst="straightConnector1">
            <a:avLst/>
          </a:prstGeom>
          <a:noFill/>
          <a:ln w="5715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8" name="Google Shape;182;p6">
            <a:extLst>
              <a:ext uri="{FF2B5EF4-FFF2-40B4-BE49-F238E27FC236}">
                <a16:creationId xmlns:a16="http://schemas.microsoft.com/office/drawing/2014/main" id="{05DC5A28-A4AE-6B5B-0919-73D82DAA8FBD}"/>
              </a:ext>
            </a:extLst>
          </p:cNvPr>
          <p:cNvGrpSpPr/>
          <p:nvPr/>
        </p:nvGrpSpPr>
        <p:grpSpPr>
          <a:xfrm>
            <a:off x="849102" y="2667932"/>
            <a:ext cx="535176" cy="917749"/>
            <a:chOff x="462337" y="2671281"/>
            <a:chExt cx="616449" cy="1057121"/>
          </a:xfrm>
        </p:grpSpPr>
        <p:cxnSp>
          <p:nvCxnSpPr>
            <p:cNvPr id="19" name="Google Shape;183;p6">
              <a:extLst>
                <a:ext uri="{FF2B5EF4-FFF2-40B4-BE49-F238E27FC236}">
                  <a16:creationId xmlns:a16="http://schemas.microsoft.com/office/drawing/2014/main" id="{12E3EF8F-0D5E-A507-D29B-C4ECD61BC043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" name="Google Shape;184;p6">
              <a:extLst>
                <a:ext uri="{FF2B5EF4-FFF2-40B4-BE49-F238E27FC236}">
                  <a16:creationId xmlns:a16="http://schemas.microsoft.com/office/drawing/2014/main" id="{500C230A-4F9F-3D33-176D-900F82685CF9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185;p6">
            <a:extLst>
              <a:ext uri="{FF2B5EF4-FFF2-40B4-BE49-F238E27FC236}">
                <a16:creationId xmlns:a16="http://schemas.microsoft.com/office/drawing/2014/main" id="{679F89F0-2011-57EE-3115-E3B81080225E}"/>
              </a:ext>
            </a:extLst>
          </p:cNvPr>
          <p:cNvGrpSpPr/>
          <p:nvPr/>
        </p:nvGrpSpPr>
        <p:grpSpPr>
          <a:xfrm>
            <a:off x="1516979" y="2667932"/>
            <a:ext cx="535176" cy="917749"/>
            <a:chOff x="462337" y="2671281"/>
            <a:chExt cx="616449" cy="1057121"/>
          </a:xfrm>
        </p:grpSpPr>
        <p:cxnSp>
          <p:nvCxnSpPr>
            <p:cNvPr id="22" name="Google Shape;186;p6">
              <a:extLst>
                <a:ext uri="{FF2B5EF4-FFF2-40B4-BE49-F238E27FC236}">
                  <a16:creationId xmlns:a16="http://schemas.microsoft.com/office/drawing/2014/main" id="{7ABD090F-A950-76AE-11FA-DD5976FBAC82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3" name="Google Shape;187;p6">
              <a:extLst>
                <a:ext uri="{FF2B5EF4-FFF2-40B4-BE49-F238E27FC236}">
                  <a16:creationId xmlns:a16="http://schemas.microsoft.com/office/drawing/2014/main" id="{58FBC55C-6B2A-6EBE-0B89-ADAE0D1D3041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188;p6">
            <a:extLst>
              <a:ext uri="{FF2B5EF4-FFF2-40B4-BE49-F238E27FC236}">
                <a16:creationId xmlns:a16="http://schemas.microsoft.com/office/drawing/2014/main" id="{9F554AAE-FC8C-03FC-5254-4075CC87308E}"/>
              </a:ext>
            </a:extLst>
          </p:cNvPr>
          <p:cNvGrpSpPr/>
          <p:nvPr/>
        </p:nvGrpSpPr>
        <p:grpSpPr>
          <a:xfrm>
            <a:off x="2184856" y="2667932"/>
            <a:ext cx="535176" cy="917749"/>
            <a:chOff x="462337" y="2671281"/>
            <a:chExt cx="616449" cy="1057121"/>
          </a:xfrm>
        </p:grpSpPr>
        <p:cxnSp>
          <p:nvCxnSpPr>
            <p:cNvPr id="25" name="Google Shape;189;p6">
              <a:extLst>
                <a:ext uri="{FF2B5EF4-FFF2-40B4-BE49-F238E27FC236}">
                  <a16:creationId xmlns:a16="http://schemas.microsoft.com/office/drawing/2014/main" id="{AAFDB505-4914-8101-0214-B7C9ED6FE3BA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6" name="Google Shape;190;p6">
              <a:extLst>
                <a:ext uri="{FF2B5EF4-FFF2-40B4-BE49-F238E27FC236}">
                  <a16:creationId xmlns:a16="http://schemas.microsoft.com/office/drawing/2014/main" id="{7331B7BD-6B5D-6FA4-3991-D13FE87D741D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191;p6">
            <a:extLst>
              <a:ext uri="{FF2B5EF4-FFF2-40B4-BE49-F238E27FC236}">
                <a16:creationId xmlns:a16="http://schemas.microsoft.com/office/drawing/2014/main" id="{05F12425-96E1-846A-2908-5100E7656CEE}"/>
              </a:ext>
            </a:extLst>
          </p:cNvPr>
          <p:cNvGrpSpPr/>
          <p:nvPr/>
        </p:nvGrpSpPr>
        <p:grpSpPr>
          <a:xfrm>
            <a:off x="2852733" y="2667932"/>
            <a:ext cx="535176" cy="917749"/>
            <a:chOff x="462337" y="2671281"/>
            <a:chExt cx="616449" cy="1057121"/>
          </a:xfrm>
        </p:grpSpPr>
        <p:cxnSp>
          <p:nvCxnSpPr>
            <p:cNvPr id="28" name="Google Shape;192;p6">
              <a:extLst>
                <a:ext uri="{FF2B5EF4-FFF2-40B4-BE49-F238E27FC236}">
                  <a16:creationId xmlns:a16="http://schemas.microsoft.com/office/drawing/2014/main" id="{5F7195BC-B582-CFEB-D22D-0380FADB9209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9" name="Google Shape;193;p6">
              <a:extLst>
                <a:ext uri="{FF2B5EF4-FFF2-40B4-BE49-F238E27FC236}">
                  <a16:creationId xmlns:a16="http://schemas.microsoft.com/office/drawing/2014/main" id="{D1C0EAA1-43A0-9DAD-8395-23156944B664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194;p6">
            <a:extLst>
              <a:ext uri="{FF2B5EF4-FFF2-40B4-BE49-F238E27FC236}">
                <a16:creationId xmlns:a16="http://schemas.microsoft.com/office/drawing/2014/main" id="{77624249-6F06-B7A1-B56A-A6ACDDD0F85A}"/>
              </a:ext>
            </a:extLst>
          </p:cNvPr>
          <p:cNvGrpSpPr/>
          <p:nvPr/>
        </p:nvGrpSpPr>
        <p:grpSpPr>
          <a:xfrm>
            <a:off x="3520610" y="2667932"/>
            <a:ext cx="535176" cy="917749"/>
            <a:chOff x="462337" y="2671281"/>
            <a:chExt cx="616449" cy="1057121"/>
          </a:xfrm>
        </p:grpSpPr>
        <p:cxnSp>
          <p:nvCxnSpPr>
            <p:cNvPr id="31" name="Google Shape;195;p6">
              <a:extLst>
                <a:ext uri="{FF2B5EF4-FFF2-40B4-BE49-F238E27FC236}">
                  <a16:creationId xmlns:a16="http://schemas.microsoft.com/office/drawing/2014/main" id="{A8438AA2-E90A-C42D-B844-E343E7F1C4C9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2" name="Google Shape;196;p6">
              <a:extLst>
                <a:ext uri="{FF2B5EF4-FFF2-40B4-BE49-F238E27FC236}">
                  <a16:creationId xmlns:a16="http://schemas.microsoft.com/office/drawing/2014/main" id="{F786C8E7-24BC-2FAA-D5D1-B149B526C569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197;p6">
            <a:extLst>
              <a:ext uri="{FF2B5EF4-FFF2-40B4-BE49-F238E27FC236}">
                <a16:creationId xmlns:a16="http://schemas.microsoft.com/office/drawing/2014/main" id="{0B4E14DA-A3DB-A098-5337-ADCA697C0675}"/>
              </a:ext>
            </a:extLst>
          </p:cNvPr>
          <p:cNvGrpSpPr/>
          <p:nvPr/>
        </p:nvGrpSpPr>
        <p:grpSpPr>
          <a:xfrm>
            <a:off x="4188487" y="2667932"/>
            <a:ext cx="535176" cy="917749"/>
            <a:chOff x="462337" y="2671281"/>
            <a:chExt cx="616449" cy="1057121"/>
          </a:xfrm>
        </p:grpSpPr>
        <p:cxnSp>
          <p:nvCxnSpPr>
            <p:cNvPr id="34" name="Google Shape;198;p6">
              <a:extLst>
                <a:ext uri="{FF2B5EF4-FFF2-40B4-BE49-F238E27FC236}">
                  <a16:creationId xmlns:a16="http://schemas.microsoft.com/office/drawing/2014/main" id="{D7EDF3D2-BF67-933F-3F57-DA5ECE8C839D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5" name="Google Shape;199;p6">
              <a:extLst>
                <a:ext uri="{FF2B5EF4-FFF2-40B4-BE49-F238E27FC236}">
                  <a16:creationId xmlns:a16="http://schemas.microsoft.com/office/drawing/2014/main" id="{2B778440-227F-799D-A01F-522710A9D837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00;p6">
            <a:extLst>
              <a:ext uri="{FF2B5EF4-FFF2-40B4-BE49-F238E27FC236}">
                <a16:creationId xmlns:a16="http://schemas.microsoft.com/office/drawing/2014/main" id="{6E721B24-3162-1F18-3694-C45D48152E92}"/>
              </a:ext>
            </a:extLst>
          </p:cNvPr>
          <p:cNvGrpSpPr/>
          <p:nvPr/>
        </p:nvGrpSpPr>
        <p:grpSpPr>
          <a:xfrm>
            <a:off x="4856364" y="2667932"/>
            <a:ext cx="535176" cy="917749"/>
            <a:chOff x="462337" y="2671281"/>
            <a:chExt cx="616449" cy="1057121"/>
          </a:xfrm>
        </p:grpSpPr>
        <p:cxnSp>
          <p:nvCxnSpPr>
            <p:cNvPr id="37" name="Google Shape;201;p6">
              <a:extLst>
                <a:ext uri="{FF2B5EF4-FFF2-40B4-BE49-F238E27FC236}">
                  <a16:creationId xmlns:a16="http://schemas.microsoft.com/office/drawing/2014/main" id="{7024A933-B61F-9481-0301-885DF9F1BFA4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8" name="Google Shape;202;p6">
              <a:extLst>
                <a:ext uri="{FF2B5EF4-FFF2-40B4-BE49-F238E27FC236}">
                  <a16:creationId xmlns:a16="http://schemas.microsoft.com/office/drawing/2014/main" id="{E345DFD9-D767-3391-A86C-0CC8DB92DFA7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203;p6">
            <a:extLst>
              <a:ext uri="{FF2B5EF4-FFF2-40B4-BE49-F238E27FC236}">
                <a16:creationId xmlns:a16="http://schemas.microsoft.com/office/drawing/2014/main" id="{8268B8DF-33D3-AAA8-ACDD-BD076329F0B5}"/>
              </a:ext>
            </a:extLst>
          </p:cNvPr>
          <p:cNvGrpSpPr/>
          <p:nvPr/>
        </p:nvGrpSpPr>
        <p:grpSpPr>
          <a:xfrm>
            <a:off x="5524241" y="2667932"/>
            <a:ext cx="535176" cy="917749"/>
            <a:chOff x="462337" y="2671281"/>
            <a:chExt cx="616449" cy="1057121"/>
          </a:xfrm>
        </p:grpSpPr>
        <p:cxnSp>
          <p:nvCxnSpPr>
            <p:cNvPr id="40" name="Google Shape;204;p6">
              <a:extLst>
                <a:ext uri="{FF2B5EF4-FFF2-40B4-BE49-F238E27FC236}">
                  <a16:creationId xmlns:a16="http://schemas.microsoft.com/office/drawing/2014/main" id="{DED19D73-F3E4-4656-98CF-99F015B516D5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1" name="Google Shape;205;p6">
              <a:extLst>
                <a:ext uri="{FF2B5EF4-FFF2-40B4-BE49-F238E27FC236}">
                  <a16:creationId xmlns:a16="http://schemas.microsoft.com/office/drawing/2014/main" id="{799C3EF9-F30E-CCDB-DFFE-04D3C7A4DA40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206;p6">
            <a:extLst>
              <a:ext uri="{FF2B5EF4-FFF2-40B4-BE49-F238E27FC236}">
                <a16:creationId xmlns:a16="http://schemas.microsoft.com/office/drawing/2014/main" id="{9834B223-5F8F-8086-8AFA-7468998FE8E4}"/>
              </a:ext>
            </a:extLst>
          </p:cNvPr>
          <p:cNvGrpSpPr/>
          <p:nvPr/>
        </p:nvGrpSpPr>
        <p:grpSpPr>
          <a:xfrm>
            <a:off x="7527872" y="2667932"/>
            <a:ext cx="535176" cy="917749"/>
            <a:chOff x="462337" y="2671281"/>
            <a:chExt cx="616449" cy="1057121"/>
          </a:xfrm>
        </p:grpSpPr>
        <p:cxnSp>
          <p:nvCxnSpPr>
            <p:cNvPr id="43" name="Google Shape;207;p6">
              <a:extLst>
                <a:ext uri="{FF2B5EF4-FFF2-40B4-BE49-F238E27FC236}">
                  <a16:creationId xmlns:a16="http://schemas.microsoft.com/office/drawing/2014/main" id="{9EB25B4C-8130-DE27-BAA7-E4AB52630226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4" name="Google Shape;208;p6">
              <a:extLst>
                <a:ext uri="{FF2B5EF4-FFF2-40B4-BE49-F238E27FC236}">
                  <a16:creationId xmlns:a16="http://schemas.microsoft.com/office/drawing/2014/main" id="{7312F5B3-FC8E-4206-30CA-6F64D87593D3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09;p6">
            <a:extLst>
              <a:ext uri="{FF2B5EF4-FFF2-40B4-BE49-F238E27FC236}">
                <a16:creationId xmlns:a16="http://schemas.microsoft.com/office/drawing/2014/main" id="{FF9BC89C-08C7-3A11-C128-ABB08E29A462}"/>
              </a:ext>
            </a:extLst>
          </p:cNvPr>
          <p:cNvGrpSpPr/>
          <p:nvPr/>
        </p:nvGrpSpPr>
        <p:grpSpPr>
          <a:xfrm>
            <a:off x="8195749" y="2667932"/>
            <a:ext cx="535176" cy="917749"/>
            <a:chOff x="462337" y="2671281"/>
            <a:chExt cx="616449" cy="1057121"/>
          </a:xfrm>
        </p:grpSpPr>
        <p:cxnSp>
          <p:nvCxnSpPr>
            <p:cNvPr id="46" name="Google Shape;210;p6">
              <a:extLst>
                <a:ext uri="{FF2B5EF4-FFF2-40B4-BE49-F238E27FC236}">
                  <a16:creationId xmlns:a16="http://schemas.microsoft.com/office/drawing/2014/main" id="{020F46E3-2693-7B73-F607-E1447EE35289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7" name="Google Shape;211;p6">
              <a:extLst>
                <a:ext uri="{FF2B5EF4-FFF2-40B4-BE49-F238E27FC236}">
                  <a16:creationId xmlns:a16="http://schemas.microsoft.com/office/drawing/2014/main" id="{2F6A5BCD-6587-7CFD-BB8A-4BDAF07E72E8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212;p6">
            <a:extLst>
              <a:ext uri="{FF2B5EF4-FFF2-40B4-BE49-F238E27FC236}">
                <a16:creationId xmlns:a16="http://schemas.microsoft.com/office/drawing/2014/main" id="{1C4BFA59-418A-414E-D392-057C9EB73F7E}"/>
              </a:ext>
            </a:extLst>
          </p:cNvPr>
          <p:cNvGrpSpPr/>
          <p:nvPr/>
        </p:nvGrpSpPr>
        <p:grpSpPr>
          <a:xfrm>
            <a:off x="9531503" y="2667932"/>
            <a:ext cx="535176" cy="917749"/>
            <a:chOff x="462337" y="2671281"/>
            <a:chExt cx="616449" cy="1057121"/>
          </a:xfrm>
        </p:grpSpPr>
        <p:cxnSp>
          <p:nvCxnSpPr>
            <p:cNvPr id="49" name="Google Shape;213;p6">
              <a:extLst>
                <a:ext uri="{FF2B5EF4-FFF2-40B4-BE49-F238E27FC236}">
                  <a16:creationId xmlns:a16="http://schemas.microsoft.com/office/drawing/2014/main" id="{3B22E075-C895-8034-8E85-39033A86DC49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0" name="Google Shape;214;p6">
              <a:extLst>
                <a:ext uri="{FF2B5EF4-FFF2-40B4-BE49-F238E27FC236}">
                  <a16:creationId xmlns:a16="http://schemas.microsoft.com/office/drawing/2014/main" id="{21BAB939-5E42-7655-A8F7-B0602A609600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215;p6">
            <a:extLst>
              <a:ext uri="{FF2B5EF4-FFF2-40B4-BE49-F238E27FC236}">
                <a16:creationId xmlns:a16="http://schemas.microsoft.com/office/drawing/2014/main" id="{AD9D38B6-BA73-1B02-624B-C75179DE826E}"/>
              </a:ext>
            </a:extLst>
          </p:cNvPr>
          <p:cNvGrpSpPr/>
          <p:nvPr/>
        </p:nvGrpSpPr>
        <p:grpSpPr>
          <a:xfrm>
            <a:off x="10199374" y="2667932"/>
            <a:ext cx="535176" cy="917749"/>
            <a:chOff x="462337" y="2671281"/>
            <a:chExt cx="616449" cy="1057121"/>
          </a:xfrm>
        </p:grpSpPr>
        <p:cxnSp>
          <p:nvCxnSpPr>
            <p:cNvPr id="52" name="Google Shape;216;p6">
              <a:extLst>
                <a:ext uri="{FF2B5EF4-FFF2-40B4-BE49-F238E27FC236}">
                  <a16:creationId xmlns:a16="http://schemas.microsoft.com/office/drawing/2014/main" id="{C1331D75-C318-2C23-AF33-7758B1B3A45F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3" name="Google Shape;217;p6">
              <a:extLst>
                <a:ext uri="{FF2B5EF4-FFF2-40B4-BE49-F238E27FC236}">
                  <a16:creationId xmlns:a16="http://schemas.microsoft.com/office/drawing/2014/main" id="{6DDBAE56-0C25-147E-09BF-3B7798305E4C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18;p6">
            <a:extLst>
              <a:ext uri="{FF2B5EF4-FFF2-40B4-BE49-F238E27FC236}">
                <a16:creationId xmlns:a16="http://schemas.microsoft.com/office/drawing/2014/main" id="{21520825-E58E-564F-E18C-567202A48DAF}"/>
              </a:ext>
            </a:extLst>
          </p:cNvPr>
          <p:cNvGrpSpPr/>
          <p:nvPr/>
        </p:nvGrpSpPr>
        <p:grpSpPr>
          <a:xfrm>
            <a:off x="8863626" y="2667932"/>
            <a:ext cx="535176" cy="917749"/>
            <a:chOff x="462337" y="2671281"/>
            <a:chExt cx="616449" cy="1057121"/>
          </a:xfrm>
        </p:grpSpPr>
        <p:cxnSp>
          <p:nvCxnSpPr>
            <p:cNvPr id="55" name="Google Shape;219;p6">
              <a:extLst>
                <a:ext uri="{FF2B5EF4-FFF2-40B4-BE49-F238E27FC236}">
                  <a16:creationId xmlns:a16="http://schemas.microsoft.com/office/drawing/2014/main" id="{B18ED0D5-5F51-90F4-3182-37310F8209B5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6" name="Google Shape;220;p6">
              <a:extLst>
                <a:ext uri="{FF2B5EF4-FFF2-40B4-BE49-F238E27FC236}">
                  <a16:creationId xmlns:a16="http://schemas.microsoft.com/office/drawing/2014/main" id="{D5E0AD92-8799-86C9-4F62-F02DAA3A3C55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221;p6">
            <a:extLst>
              <a:ext uri="{FF2B5EF4-FFF2-40B4-BE49-F238E27FC236}">
                <a16:creationId xmlns:a16="http://schemas.microsoft.com/office/drawing/2014/main" id="{F539FCCB-6524-2E4F-D4F0-CAE5E582849A}"/>
              </a:ext>
            </a:extLst>
          </p:cNvPr>
          <p:cNvGrpSpPr/>
          <p:nvPr/>
        </p:nvGrpSpPr>
        <p:grpSpPr>
          <a:xfrm>
            <a:off x="6192118" y="2667932"/>
            <a:ext cx="535176" cy="917749"/>
            <a:chOff x="462337" y="2671281"/>
            <a:chExt cx="616449" cy="1057121"/>
          </a:xfrm>
        </p:grpSpPr>
        <p:cxnSp>
          <p:nvCxnSpPr>
            <p:cNvPr id="58" name="Google Shape;222;p6">
              <a:extLst>
                <a:ext uri="{FF2B5EF4-FFF2-40B4-BE49-F238E27FC236}">
                  <a16:creationId xmlns:a16="http://schemas.microsoft.com/office/drawing/2014/main" id="{8A27204C-09B0-422F-41A7-38E1D0A2699C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" name="Google Shape;223;p6">
              <a:extLst>
                <a:ext uri="{FF2B5EF4-FFF2-40B4-BE49-F238E27FC236}">
                  <a16:creationId xmlns:a16="http://schemas.microsoft.com/office/drawing/2014/main" id="{58D59A8E-35EE-7B58-5A85-FD1CCC9807EC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224;p6">
            <a:extLst>
              <a:ext uri="{FF2B5EF4-FFF2-40B4-BE49-F238E27FC236}">
                <a16:creationId xmlns:a16="http://schemas.microsoft.com/office/drawing/2014/main" id="{08A61BFC-B9C8-4405-BBD6-99553CEE7155}"/>
              </a:ext>
            </a:extLst>
          </p:cNvPr>
          <p:cNvGrpSpPr/>
          <p:nvPr/>
        </p:nvGrpSpPr>
        <p:grpSpPr>
          <a:xfrm>
            <a:off x="6859995" y="2667932"/>
            <a:ext cx="535176" cy="917749"/>
            <a:chOff x="462337" y="2671281"/>
            <a:chExt cx="616449" cy="1057121"/>
          </a:xfrm>
        </p:grpSpPr>
        <p:cxnSp>
          <p:nvCxnSpPr>
            <p:cNvPr id="61" name="Google Shape;225;p6">
              <a:extLst>
                <a:ext uri="{FF2B5EF4-FFF2-40B4-BE49-F238E27FC236}">
                  <a16:creationId xmlns:a16="http://schemas.microsoft.com/office/drawing/2014/main" id="{DB0423C6-5E42-CB36-BEF6-ACFEE687B5D9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" name="Google Shape;226;p6">
              <a:extLst>
                <a:ext uri="{FF2B5EF4-FFF2-40B4-BE49-F238E27FC236}">
                  <a16:creationId xmlns:a16="http://schemas.microsoft.com/office/drawing/2014/main" id="{B4C6940B-DA16-6495-25EE-D1A091B65984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227;p6">
            <a:extLst>
              <a:ext uri="{FF2B5EF4-FFF2-40B4-BE49-F238E27FC236}">
                <a16:creationId xmlns:a16="http://schemas.microsoft.com/office/drawing/2014/main" id="{96F25517-553C-9150-6BAD-AC8941F34DA9}"/>
              </a:ext>
            </a:extLst>
          </p:cNvPr>
          <p:cNvSpPr txBox="1"/>
          <p:nvPr/>
        </p:nvSpPr>
        <p:spPr>
          <a:xfrm>
            <a:off x="882733" y="3000906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/>
          </a:p>
        </p:txBody>
      </p:sp>
      <p:sp>
        <p:nvSpPr>
          <p:cNvPr id="576" name="Google Shape;228;p6">
            <a:extLst>
              <a:ext uri="{FF2B5EF4-FFF2-40B4-BE49-F238E27FC236}">
                <a16:creationId xmlns:a16="http://schemas.microsoft.com/office/drawing/2014/main" id="{91230911-79C2-6F6B-E459-785B126C5DE9}"/>
              </a:ext>
            </a:extLst>
          </p:cNvPr>
          <p:cNvSpPr txBox="1"/>
          <p:nvPr/>
        </p:nvSpPr>
        <p:spPr>
          <a:xfrm>
            <a:off x="1557027" y="3000906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2</a:t>
            </a:r>
            <a:endParaRPr/>
          </a:p>
        </p:txBody>
      </p:sp>
      <p:sp>
        <p:nvSpPr>
          <p:cNvPr id="577" name="Google Shape;229;p6">
            <a:extLst>
              <a:ext uri="{FF2B5EF4-FFF2-40B4-BE49-F238E27FC236}">
                <a16:creationId xmlns:a16="http://schemas.microsoft.com/office/drawing/2014/main" id="{2DE3329D-D365-5147-82DB-7423A1F14740}"/>
              </a:ext>
            </a:extLst>
          </p:cNvPr>
          <p:cNvSpPr txBox="1"/>
          <p:nvPr/>
        </p:nvSpPr>
        <p:spPr>
          <a:xfrm>
            <a:off x="2220033" y="3012032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3</a:t>
            </a:r>
            <a:endParaRPr/>
          </a:p>
        </p:txBody>
      </p:sp>
      <p:sp>
        <p:nvSpPr>
          <p:cNvPr id="578" name="Google Shape;230;p6">
            <a:extLst>
              <a:ext uri="{FF2B5EF4-FFF2-40B4-BE49-F238E27FC236}">
                <a16:creationId xmlns:a16="http://schemas.microsoft.com/office/drawing/2014/main" id="{BD491684-7160-DE4C-8E88-C244BBDAA75A}"/>
              </a:ext>
            </a:extLst>
          </p:cNvPr>
          <p:cNvSpPr txBox="1"/>
          <p:nvPr/>
        </p:nvSpPr>
        <p:spPr>
          <a:xfrm>
            <a:off x="2871995" y="3023936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4</a:t>
            </a:r>
            <a:endParaRPr/>
          </a:p>
        </p:txBody>
      </p:sp>
      <p:sp>
        <p:nvSpPr>
          <p:cNvPr id="579" name="Google Shape;231;p6">
            <a:extLst>
              <a:ext uri="{FF2B5EF4-FFF2-40B4-BE49-F238E27FC236}">
                <a16:creationId xmlns:a16="http://schemas.microsoft.com/office/drawing/2014/main" id="{39563577-B4D6-1A3B-E801-225CE7B8C210}"/>
              </a:ext>
            </a:extLst>
          </p:cNvPr>
          <p:cNvSpPr txBox="1"/>
          <p:nvPr/>
        </p:nvSpPr>
        <p:spPr>
          <a:xfrm>
            <a:off x="3555258" y="3012884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5</a:t>
            </a:r>
            <a:endParaRPr/>
          </a:p>
        </p:txBody>
      </p:sp>
      <p:sp>
        <p:nvSpPr>
          <p:cNvPr id="580" name="Google Shape;232;p6">
            <a:extLst>
              <a:ext uri="{FF2B5EF4-FFF2-40B4-BE49-F238E27FC236}">
                <a16:creationId xmlns:a16="http://schemas.microsoft.com/office/drawing/2014/main" id="{4A816332-B45E-2B95-1D59-870E209C9918}"/>
              </a:ext>
            </a:extLst>
          </p:cNvPr>
          <p:cNvSpPr txBox="1"/>
          <p:nvPr/>
        </p:nvSpPr>
        <p:spPr>
          <a:xfrm>
            <a:off x="4230111" y="3012032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6</a:t>
            </a:r>
            <a:endParaRPr/>
          </a:p>
        </p:txBody>
      </p:sp>
      <p:sp>
        <p:nvSpPr>
          <p:cNvPr id="581" name="Google Shape;233;p6">
            <a:extLst>
              <a:ext uri="{FF2B5EF4-FFF2-40B4-BE49-F238E27FC236}">
                <a16:creationId xmlns:a16="http://schemas.microsoft.com/office/drawing/2014/main" id="{93119E76-5C97-7A94-F4EE-95354858DC09}"/>
              </a:ext>
            </a:extLst>
          </p:cNvPr>
          <p:cNvSpPr txBox="1"/>
          <p:nvPr/>
        </p:nvSpPr>
        <p:spPr>
          <a:xfrm>
            <a:off x="4912529" y="3033247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7</a:t>
            </a:r>
            <a:endParaRPr/>
          </a:p>
        </p:txBody>
      </p:sp>
      <p:sp>
        <p:nvSpPr>
          <p:cNvPr id="582" name="Google Shape;234;p6">
            <a:extLst>
              <a:ext uri="{FF2B5EF4-FFF2-40B4-BE49-F238E27FC236}">
                <a16:creationId xmlns:a16="http://schemas.microsoft.com/office/drawing/2014/main" id="{18DD8316-150B-6D23-C988-BE7E079FCC87}"/>
              </a:ext>
            </a:extLst>
          </p:cNvPr>
          <p:cNvSpPr txBox="1"/>
          <p:nvPr/>
        </p:nvSpPr>
        <p:spPr>
          <a:xfrm>
            <a:off x="5574043" y="3033247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8</a:t>
            </a:r>
            <a:endParaRPr/>
          </a:p>
        </p:txBody>
      </p:sp>
      <p:sp>
        <p:nvSpPr>
          <p:cNvPr id="583" name="Google Shape;235;p6">
            <a:extLst>
              <a:ext uri="{FF2B5EF4-FFF2-40B4-BE49-F238E27FC236}">
                <a16:creationId xmlns:a16="http://schemas.microsoft.com/office/drawing/2014/main" id="{052BACFE-35DB-4FAB-262E-FDBE8DCCE0A9}"/>
              </a:ext>
            </a:extLst>
          </p:cNvPr>
          <p:cNvSpPr txBox="1"/>
          <p:nvPr/>
        </p:nvSpPr>
        <p:spPr>
          <a:xfrm>
            <a:off x="6257665" y="3033247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9</a:t>
            </a:r>
            <a:endParaRPr/>
          </a:p>
        </p:txBody>
      </p:sp>
      <p:sp>
        <p:nvSpPr>
          <p:cNvPr id="584" name="Google Shape;236;p6">
            <a:extLst>
              <a:ext uri="{FF2B5EF4-FFF2-40B4-BE49-F238E27FC236}">
                <a16:creationId xmlns:a16="http://schemas.microsoft.com/office/drawing/2014/main" id="{575108AC-5DBB-374C-55EF-C41DC05D66E6}"/>
              </a:ext>
            </a:extLst>
          </p:cNvPr>
          <p:cNvSpPr txBox="1"/>
          <p:nvPr/>
        </p:nvSpPr>
        <p:spPr>
          <a:xfrm>
            <a:off x="6776679" y="3035062"/>
            <a:ext cx="7253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10</a:t>
            </a:r>
            <a:endParaRPr/>
          </a:p>
        </p:txBody>
      </p:sp>
      <p:sp>
        <p:nvSpPr>
          <p:cNvPr id="585" name="Google Shape;237;p6">
            <a:extLst>
              <a:ext uri="{FF2B5EF4-FFF2-40B4-BE49-F238E27FC236}">
                <a16:creationId xmlns:a16="http://schemas.microsoft.com/office/drawing/2014/main" id="{2364FFC4-90E6-CD0A-55CC-84FBBA4F8FC5}"/>
              </a:ext>
            </a:extLst>
          </p:cNvPr>
          <p:cNvSpPr txBox="1"/>
          <p:nvPr/>
        </p:nvSpPr>
        <p:spPr>
          <a:xfrm>
            <a:off x="7454423" y="3033247"/>
            <a:ext cx="6804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11</a:t>
            </a:r>
            <a:endParaRPr/>
          </a:p>
        </p:txBody>
      </p:sp>
      <p:sp>
        <p:nvSpPr>
          <p:cNvPr id="586" name="Google Shape;238;p6">
            <a:extLst>
              <a:ext uri="{FF2B5EF4-FFF2-40B4-BE49-F238E27FC236}">
                <a16:creationId xmlns:a16="http://schemas.microsoft.com/office/drawing/2014/main" id="{A5CDF462-124B-2F52-1E5F-B394F7F76D9B}"/>
              </a:ext>
            </a:extLst>
          </p:cNvPr>
          <p:cNvSpPr txBox="1"/>
          <p:nvPr/>
        </p:nvSpPr>
        <p:spPr>
          <a:xfrm>
            <a:off x="8108114" y="3033247"/>
            <a:ext cx="70328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12</a:t>
            </a:r>
            <a:endParaRPr/>
          </a:p>
        </p:txBody>
      </p:sp>
      <p:sp>
        <p:nvSpPr>
          <p:cNvPr id="587" name="Google Shape;239;p6">
            <a:extLst>
              <a:ext uri="{FF2B5EF4-FFF2-40B4-BE49-F238E27FC236}">
                <a16:creationId xmlns:a16="http://schemas.microsoft.com/office/drawing/2014/main" id="{34F846A3-63AC-2955-F733-1394159335D4}"/>
              </a:ext>
            </a:extLst>
          </p:cNvPr>
          <p:cNvSpPr txBox="1"/>
          <p:nvPr/>
        </p:nvSpPr>
        <p:spPr>
          <a:xfrm>
            <a:off x="8783991" y="3033248"/>
            <a:ext cx="6625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13</a:t>
            </a:r>
            <a:endParaRPr/>
          </a:p>
        </p:txBody>
      </p:sp>
      <p:sp>
        <p:nvSpPr>
          <p:cNvPr id="588" name="Google Shape;240;p6">
            <a:extLst>
              <a:ext uri="{FF2B5EF4-FFF2-40B4-BE49-F238E27FC236}">
                <a16:creationId xmlns:a16="http://schemas.microsoft.com/office/drawing/2014/main" id="{DAA6AD12-8D30-6B6D-A655-04F476D0DCD1}"/>
              </a:ext>
            </a:extLst>
          </p:cNvPr>
          <p:cNvSpPr txBox="1"/>
          <p:nvPr/>
        </p:nvSpPr>
        <p:spPr>
          <a:xfrm>
            <a:off x="9449891" y="3012032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14</a:t>
            </a:r>
            <a:endParaRPr/>
          </a:p>
        </p:txBody>
      </p:sp>
      <p:sp>
        <p:nvSpPr>
          <p:cNvPr id="589" name="Google Shape;241;p6">
            <a:extLst>
              <a:ext uri="{FF2B5EF4-FFF2-40B4-BE49-F238E27FC236}">
                <a16:creationId xmlns:a16="http://schemas.microsoft.com/office/drawing/2014/main" id="{7746B0C8-9991-7C36-15CB-10323047EDC3}"/>
              </a:ext>
            </a:extLst>
          </p:cNvPr>
          <p:cNvSpPr txBox="1"/>
          <p:nvPr/>
        </p:nvSpPr>
        <p:spPr>
          <a:xfrm>
            <a:off x="10116104" y="3023936"/>
            <a:ext cx="8466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15</a:t>
            </a:r>
            <a:endParaRPr/>
          </a:p>
        </p:txBody>
      </p:sp>
      <p:grpSp>
        <p:nvGrpSpPr>
          <p:cNvPr id="590" name="Google Shape;242;p6">
            <a:extLst>
              <a:ext uri="{FF2B5EF4-FFF2-40B4-BE49-F238E27FC236}">
                <a16:creationId xmlns:a16="http://schemas.microsoft.com/office/drawing/2014/main" id="{3107ECA8-8F7A-A9C8-8D39-B8C55F8E57F5}"/>
              </a:ext>
            </a:extLst>
          </p:cNvPr>
          <p:cNvGrpSpPr/>
          <p:nvPr/>
        </p:nvGrpSpPr>
        <p:grpSpPr>
          <a:xfrm>
            <a:off x="181225" y="2667932"/>
            <a:ext cx="535176" cy="917749"/>
            <a:chOff x="462337" y="2671281"/>
            <a:chExt cx="616449" cy="1057121"/>
          </a:xfrm>
        </p:grpSpPr>
        <p:cxnSp>
          <p:nvCxnSpPr>
            <p:cNvPr id="591" name="Google Shape;243;p6">
              <a:extLst>
                <a:ext uri="{FF2B5EF4-FFF2-40B4-BE49-F238E27FC236}">
                  <a16:creationId xmlns:a16="http://schemas.microsoft.com/office/drawing/2014/main" id="{95184BBB-5627-07A2-608D-6A4D2296D461}"/>
                </a:ext>
              </a:extLst>
            </p:cNvPr>
            <p:cNvCxnSpPr/>
            <p:nvPr/>
          </p:nvCxnSpPr>
          <p:spPr>
            <a:xfrm>
              <a:off x="770562" y="2671281"/>
              <a:ext cx="0" cy="667820"/>
            </a:xfrm>
            <a:prstGeom prst="straightConnector1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92" name="Google Shape;244;p6">
              <a:extLst>
                <a:ext uri="{FF2B5EF4-FFF2-40B4-BE49-F238E27FC236}">
                  <a16:creationId xmlns:a16="http://schemas.microsoft.com/office/drawing/2014/main" id="{6B0ACDFB-FA42-ACF3-39B4-6F486D790942}"/>
                </a:ext>
              </a:extLst>
            </p:cNvPr>
            <p:cNvSpPr/>
            <p:nvPr/>
          </p:nvSpPr>
          <p:spPr>
            <a:xfrm>
              <a:off x="462337" y="3111953"/>
              <a:ext cx="616449" cy="616449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245;p6">
            <a:extLst>
              <a:ext uri="{FF2B5EF4-FFF2-40B4-BE49-F238E27FC236}">
                <a16:creationId xmlns:a16="http://schemas.microsoft.com/office/drawing/2014/main" id="{D52FB300-4000-E88F-809D-1B6250A0048C}"/>
              </a:ext>
            </a:extLst>
          </p:cNvPr>
          <p:cNvSpPr txBox="1"/>
          <p:nvPr/>
        </p:nvSpPr>
        <p:spPr>
          <a:xfrm>
            <a:off x="219968" y="3023936"/>
            <a:ext cx="53570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Roboto Black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Roboto Black"/>
                <a:ea typeface="Roboto Black"/>
                <a:cs typeface="Roboto Black"/>
                <a:sym typeface="Roboto Black"/>
              </a:rPr>
              <a:t>0</a:t>
            </a:r>
            <a:endParaRPr/>
          </a:p>
        </p:txBody>
      </p:sp>
      <p:sp>
        <p:nvSpPr>
          <p:cNvPr id="594" name="Google Shape;246;p6">
            <a:extLst>
              <a:ext uri="{FF2B5EF4-FFF2-40B4-BE49-F238E27FC236}">
                <a16:creationId xmlns:a16="http://schemas.microsoft.com/office/drawing/2014/main" id="{D3EDD1BC-8E2A-9655-6C2F-E36D178E7B72}"/>
              </a:ext>
            </a:extLst>
          </p:cNvPr>
          <p:cNvSpPr txBox="1"/>
          <p:nvPr/>
        </p:nvSpPr>
        <p:spPr>
          <a:xfrm>
            <a:off x="6996446" y="4752210"/>
            <a:ext cx="301264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Roboto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Các em hãy gắn các thẻ số thích hợp vào ô trống nhé!</a:t>
            </a:r>
            <a:endParaRPr/>
          </a:p>
        </p:txBody>
      </p:sp>
      <p:sp>
        <p:nvSpPr>
          <p:cNvPr id="595" name="Google Shape;247;p6">
            <a:extLst>
              <a:ext uri="{FF2B5EF4-FFF2-40B4-BE49-F238E27FC236}">
                <a16:creationId xmlns:a16="http://schemas.microsoft.com/office/drawing/2014/main" id="{2DD11C55-4F7B-9446-1471-D1CA57F89D5F}"/>
              </a:ext>
            </a:extLst>
          </p:cNvPr>
          <p:cNvSpPr txBox="1"/>
          <p:nvPr/>
        </p:nvSpPr>
        <p:spPr>
          <a:xfrm>
            <a:off x="2755742" y="678564"/>
            <a:ext cx="62407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oboto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TRÒ CHƠI “GẮN THẺ SỐ”</a:t>
            </a:r>
            <a:endParaRPr sz="3200" b="1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96" name="Google Shape;248;p6">
            <a:extLst>
              <a:ext uri="{FF2B5EF4-FFF2-40B4-BE49-F238E27FC236}">
                <a16:creationId xmlns:a16="http://schemas.microsoft.com/office/drawing/2014/main" id="{7606DE6C-5585-C9FC-5D40-A830FA98F6DE}"/>
              </a:ext>
            </a:extLst>
          </p:cNvPr>
          <p:cNvGrpSpPr/>
          <p:nvPr/>
        </p:nvGrpSpPr>
        <p:grpSpPr>
          <a:xfrm>
            <a:off x="2663420" y="5284410"/>
            <a:ext cx="1920537" cy="733291"/>
            <a:chOff x="9823678" y="2616146"/>
            <a:chExt cx="1920537" cy="733291"/>
          </a:xfrm>
        </p:grpSpPr>
        <p:sp>
          <p:nvSpPr>
            <p:cNvPr id="597" name="Google Shape;249;p6">
              <a:extLst>
                <a:ext uri="{FF2B5EF4-FFF2-40B4-BE49-F238E27FC236}">
                  <a16:creationId xmlns:a16="http://schemas.microsoft.com/office/drawing/2014/main" id="{F6A6C71C-F5F1-AFF0-B996-9550D2A5D4EB}"/>
                </a:ext>
              </a:extLst>
            </p:cNvPr>
            <p:cNvSpPr/>
            <p:nvPr/>
          </p:nvSpPr>
          <p:spPr>
            <a:xfrm>
              <a:off x="9823678" y="2616146"/>
              <a:ext cx="1920537" cy="73329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250;p6">
              <a:extLst>
                <a:ext uri="{FF2B5EF4-FFF2-40B4-BE49-F238E27FC236}">
                  <a16:creationId xmlns:a16="http://schemas.microsoft.com/office/drawing/2014/main" id="{1214D9C1-0128-1B6B-CEEB-54ECE1B47129}"/>
                </a:ext>
              </a:extLst>
            </p:cNvPr>
            <p:cNvSpPr txBox="1"/>
            <p:nvPr/>
          </p:nvSpPr>
          <p:spPr>
            <a:xfrm>
              <a:off x="9983876" y="2721182"/>
              <a:ext cx="160014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50"/>
                </a:buClr>
                <a:buSzPts val="2800"/>
                <a:buFont typeface="Roboto"/>
                <a:buNone/>
              </a:pPr>
              <a:r>
                <a:rPr lang="en-US" sz="2800" b="1" i="0" u="none" strike="noStrike" cap="none">
                  <a:solidFill>
                    <a:srgbClr val="00B050"/>
                  </a:solidFill>
                  <a:latin typeface="Roboto"/>
                  <a:ea typeface="Roboto"/>
                  <a:cs typeface="Roboto"/>
                  <a:sym typeface="Roboto"/>
                </a:rPr>
                <a:t>ĐÁP ÁN</a:t>
              </a:r>
              <a:endParaRPr sz="2800" b="1" i="0" u="none" strike="noStrike" cap="none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43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1626</Words>
  <Application>Microsoft Office PowerPoint</Application>
  <PresentationFormat>Widescreen</PresentationFormat>
  <Paragraphs>345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Wingdings</vt:lpstr>
      <vt:lpstr>Roboto Black</vt:lpstr>
      <vt:lpstr>Roboto</vt:lpstr>
      <vt:lpstr>Times New Roman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</cp:revision>
  <dcterms:created xsi:type="dcterms:W3CDTF">2023-04-01T23:44:56Z</dcterms:created>
  <dcterms:modified xsi:type="dcterms:W3CDTF">2026-02-03T02:38:30Z</dcterms:modified>
</cp:coreProperties>
</file>