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2" r:id="rId2"/>
    <p:sldId id="293" r:id="rId3"/>
    <p:sldId id="256" r:id="rId4"/>
    <p:sldId id="291" r:id="rId5"/>
    <p:sldId id="294" r:id="rId6"/>
    <p:sldId id="295" r:id="rId7"/>
    <p:sldId id="264" r:id="rId8"/>
    <p:sldId id="262" r:id="rId9"/>
    <p:sldId id="289" r:id="rId10"/>
    <p:sldId id="263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3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audio" Target="../media/audio3.wav"/><Relationship Id="rId9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2718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8839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 mừng các em tham gia tiết học  hôm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1.B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: </a:t>
            </a:r>
            <a:r>
              <a:rPr lang="en-US" sz="2800" b="1" dirty="0" err="1">
                <a:solidFill>
                  <a:srgbClr val="FF3300"/>
                </a:solidFill>
              </a:rPr>
              <a:t>Lê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Mỹ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Ái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Trang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3339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1600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en-US" sz="12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362200" y="0"/>
            <a:ext cx="70104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 cstate="print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71800"/>
            <a:ext cx="7772400" cy="1831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nh-nen-powerpoint-cuc-de-thuong_093152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14400"/>
            <a:ext cx="937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Bài 60: Ôn tập và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      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722313" y="611188"/>
            <a:ext cx="1071562" cy="5842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649288"/>
            <a:ext cx="568325" cy="4968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52402" y="1524000"/>
          <a:ext cx="899159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kịp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cúp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rãnh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ghềnh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đĩnh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vách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chếch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vâng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8" name="Group 2"/>
          <p:cNvGrpSpPr/>
          <p:nvPr/>
        </p:nvGrpSpPr>
        <p:grpSpPr bwMode="auto">
          <a:xfrm>
            <a:off x="5026025" y="2743200"/>
            <a:ext cx="4117975" cy="4114800"/>
            <a:chOff x="777" y="537"/>
            <a:chExt cx="1547" cy="2718"/>
          </a:xfrm>
        </p:grpSpPr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0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126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92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726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526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326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26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8d27defaed1369f866e7e21feadcbd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8991600" cy="6400800"/>
          </a:xfrm>
        </p:spPr>
      </p:pic>
      <p:sp>
        <p:nvSpPr>
          <p:cNvPr id="5" name="TextBox 4"/>
          <p:cNvSpPr txBox="1"/>
          <p:nvPr/>
        </p:nvSpPr>
        <p:spPr>
          <a:xfrm>
            <a:off x="533400" y="38100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Hà rất thích con gà bà cho. Sáng sáng, Hà dậy sớm chờ gà gáy ò ó o. Vậy mà mãi nó chẳng gáy. Một hôm, Hà tình giấc nghe gà cục ta cục tác. Giờ Hà đã rõ vì sao con gà chẳng gáy.</a:t>
            </a:r>
          </a:p>
        </p:txBody>
      </p:sp>
      <p:pic>
        <p:nvPicPr>
          <p:cNvPr id="6" name="Picture 5" descr="118143967_789203945161953_538777358714100480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04800"/>
            <a:ext cx="6019800" cy="3429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u the ngo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524000"/>
            <a:ext cx="4878388" cy="5334000"/>
          </a:xfrm>
          <a:noFill/>
        </p:spPr>
      </p:pic>
      <p:sp>
        <p:nvSpPr>
          <p:cNvPr id="3" name="Rectangle 2"/>
          <p:cNvSpPr/>
          <p:nvPr/>
        </p:nvSpPr>
        <p:spPr>
          <a:xfrm>
            <a:off x="685800" y="457200"/>
            <a:ext cx="1524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Viết</a:t>
            </a:r>
          </a:p>
        </p:txBody>
      </p:sp>
      <p:sp>
        <p:nvSpPr>
          <p:cNvPr id="4" name="Oval 3"/>
          <p:cNvSpPr/>
          <p:nvPr/>
        </p:nvSpPr>
        <p:spPr>
          <a:xfrm>
            <a:off x="152400" y="533400"/>
            <a:ext cx="6858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4876800" cy="182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Em vẽ vầng trăng</a:t>
            </a:r>
          </a:p>
        </p:txBody>
      </p:sp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362200" y="0"/>
            <a:ext cx="70104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 cstate="print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 noGrp="1"/>
          </p:cNvSpPr>
          <p:nvPr>
            <p:ph type="ctrTitle"/>
          </p:nvPr>
        </p:nvSpPr>
        <p:spPr>
          <a:xfrm>
            <a:off x="914400" y="89118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Kể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chuyện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28600" y="92988"/>
            <a:ext cx="609600" cy="5334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3124200" y="0"/>
            <a:ext cx="5715000" cy="685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Quạ và đàn bồ câu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3528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Quạ bôi trắng lông mình để làm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73381" y="3429000"/>
            <a:ext cx="5070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Vì sao đàn bồ câu cho quạ vào chuồng?</a:t>
            </a:r>
          </a:p>
        </p:txBody>
      </p:sp>
      <p:pic>
        <p:nvPicPr>
          <p:cNvPr id="23" name="Picture 22" descr="118312438_631561137750570_314260994825927999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4572000" cy="2743200"/>
          </a:xfrm>
          <a:prstGeom prst="rect">
            <a:avLst/>
          </a:prstGeom>
        </p:spPr>
      </p:pic>
      <p:pic>
        <p:nvPicPr>
          <p:cNvPr id="24" name="Picture 23" descr="118208873_3011689542273038_816225671572446564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86200"/>
            <a:ext cx="4343400" cy="2598420"/>
          </a:xfrm>
          <a:prstGeom prst="rect">
            <a:avLst/>
          </a:prstGeom>
        </p:spPr>
      </p:pic>
      <p:pic>
        <p:nvPicPr>
          <p:cNvPr id="25" name="Picture 24" descr="118220695_729850357868791_304030450623671306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685800"/>
            <a:ext cx="4648200" cy="2590800"/>
          </a:xfrm>
          <a:prstGeom prst="rect">
            <a:avLst/>
          </a:prstGeom>
        </p:spPr>
      </p:pic>
      <p:pic>
        <p:nvPicPr>
          <p:cNvPr id="26" name="Picture 25" descr="118443511_338114983903745_668197925462235900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38600"/>
            <a:ext cx="4495800" cy="2514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6396335"/>
            <a:ext cx="464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Phát hiện ra quạ, đàn bồ câu làm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6396335"/>
            <a:ext cx="4677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Vì sao họ nhà quạ cũng đuổi quạ đi?</a:t>
            </a:r>
          </a:p>
        </p:txBody>
      </p:sp>
    </p:spTree>
  </p:cSld>
  <p:clrMapOvr>
    <a:masterClrMapping/>
  </p:clrMapOvr>
  <p:transition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175</Words>
  <Application>Microsoft Office PowerPoint</Application>
  <PresentationFormat>On-screen Show (4:3)</PresentationFormat>
  <Paragraphs>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.VnHelvetInsH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Kể chuyện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Administrator</cp:lastModifiedBy>
  <cp:revision>55</cp:revision>
  <dcterms:created xsi:type="dcterms:W3CDTF">2020-08-22T08:32:00Z</dcterms:created>
  <dcterms:modified xsi:type="dcterms:W3CDTF">2025-03-03T01:38:04Z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