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media/audio1.wav" ContentType="audio/wav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media/audio3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1" r:id="rId2"/>
  </p:sldMasterIdLst>
  <p:notesMasterIdLst>
    <p:notesMasterId r:id="rId21"/>
  </p:notesMasterIdLst>
  <p:sldIdLst>
    <p:sldId id="607" r:id="rId3"/>
    <p:sldId id="464" r:id="rId4"/>
    <p:sldId id="563" r:id="rId5"/>
    <p:sldId id="608" r:id="rId6"/>
    <p:sldId id="643" r:id="rId7"/>
    <p:sldId id="351" r:id="rId8"/>
    <p:sldId id="644" r:id="rId9"/>
    <p:sldId id="645" r:id="rId10"/>
    <p:sldId id="646" r:id="rId11"/>
    <p:sldId id="453" r:id="rId12"/>
    <p:sldId id="454" r:id="rId13"/>
    <p:sldId id="455" r:id="rId14"/>
    <p:sldId id="548" r:id="rId15"/>
    <p:sldId id="546" r:id="rId16"/>
    <p:sldId id="547" r:id="rId17"/>
    <p:sldId id="560" r:id="rId18"/>
    <p:sldId id="407" r:id="rId19"/>
    <p:sldId id="344" r:id="rId20"/>
  </p:sldIdLst>
  <p:sldSz cx="12192000" cy="6858000"/>
  <p:notesSz cx="6858000" cy="9144000"/>
  <p:custDataLst>
    <p:tags r:id="rId22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  <a:srgbClr val="FFFF99"/>
    <a:srgbClr val="FF5050"/>
    <a:srgbClr val="A8BB2E"/>
    <a:srgbClr val="FF7C80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338" autoAdjust="0"/>
    <p:restoredTop sz="78832" autoAdjust="0"/>
  </p:normalViewPr>
  <p:slideViewPr>
    <p:cSldViewPr snapToGrid="0">
      <p:cViewPr varScale="1">
        <p:scale>
          <a:sx n="112" d="100"/>
          <a:sy n="112" d="100"/>
        </p:scale>
        <p:origin x="30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gs" Target="tags/tag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C6FCD7-EFBD-4423-A572-392E990DAE12}" type="datetimeFigureOut">
              <a:rPr lang="en-US" smtClean="0"/>
              <a:t>2/2/2026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C37FF0D-3108-4406-A6C2-4DB64F8245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4166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06603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MADE BY FACEBOOK :TRAN THI THANH TAM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3FC74D-4EDA-4534-A667-EAE75BE8E0B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84199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 :TRAN THI THANH TAM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C37FF0D-3108-4406-A6C2-4DB64F82457E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0170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B2C831CE-0A3C-4999-A155-525727EC8766}" type="slidenum">
              <a:rPr lang="en-US" smtClean="0"/>
              <a:pPr eaLnBrk="1" hangingPunct="1"/>
              <a:t>14</a:t>
            </a:fld>
            <a:endParaRPr lang="en-US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Facebook: TRAN THI THANH TAM</a:t>
            </a:r>
          </a:p>
        </p:txBody>
      </p:sp>
    </p:spTree>
    <p:extLst>
      <p:ext uri="{BB962C8B-B14F-4D97-AF65-F5344CB8AC3E}">
        <p14:creationId xmlns:p14="http://schemas.microsoft.com/office/powerpoint/2010/main" val="345093114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fld id="{B2C831CE-0A3C-4999-A155-525727EC8766}" type="slidenum">
              <a:rPr lang="en-US" smtClean="0"/>
              <a:pPr eaLnBrk="1" hangingPunct="1"/>
              <a:t>15</a:t>
            </a:fld>
            <a:endParaRPr lang="en-US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Made by Facebook: TRAN THI THANH TAM</a:t>
            </a:r>
          </a:p>
        </p:txBody>
      </p:sp>
    </p:spTree>
    <p:extLst>
      <p:ext uri="{BB962C8B-B14F-4D97-AF65-F5344CB8AC3E}">
        <p14:creationId xmlns:p14="http://schemas.microsoft.com/office/powerpoint/2010/main" val="150883191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8611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/>
          </a:p>
        </p:txBody>
      </p:sp>
      <p:sp>
        <p:nvSpPr>
          <p:cNvPr id="57348" name="Slide Number Placeholder 3"/>
          <p:cNvSpPr>
            <a:spLocks noGrp="1"/>
          </p:cNvSpPr>
          <p:nvPr>
            <p:ph type="sldNum" sz="quarter" idx="5"/>
          </p:nvPr>
        </p:nvSpPr>
        <p:spPr bwMode="auto"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61A99A60-4033-46E3-8332-673BA9F94E18}" type="slidenum">
              <a:rPr lang="en-US" smtClean="0">
                <a:latin typeface="Arial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18</a:t>
            </a:fld>
            <a:endParaRPr lang="en-US">
              <a:latin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FCB7EC7-6610-4C5A-B94A-C0FE1DC1DB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0A1F14-DA11-4E43-87F3-BE07CCE51531}" type="datetime1">
              <a:rPr lang="en-US" smtClean="0"/>
              <a:t>2/2/2026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D86F19C-D440-4F57-9BDC-07395BAFA9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DEB811-DCFD-4CC2-A7DD-FDD13157F4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13981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04D7F6-D75A-44EA-A35D-0A6458C354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6560A9-2DB3-411B-B47C-0D03D57970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983081-7714-467D-8131-EC28D3DB55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3ED7EF-0440-4F9E-A644-D13ECD56D55F}" type="datetime1">
              <a:rPr lang="en-US" smtClean="0"/>
              <a:t>2/2/2026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C76F7C4-14FF-4DDF-8AAB-8F35F22198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5BBDED-11BF-46B1-929F-41D6C52E5A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530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D6A8D6-8773-47F2-B37A-8E0E3DEB91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DD80F6-1881-4E46-91CF-00CA3FCDDF7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360777-F38E-4CA0-AE52-BCAD86D9EDE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82D241-6FC2-4676-9A13-420AA9F4CF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AE9FF7-F5C4-4B75-B312-7A2B0AADEC3E}" type="datetime1">
              <a:rPr lang="en-US" smtClean="0"/>
              <a:t>2/2/2026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8356D7-FCE6-410D-A92A-7A8BA8D355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A912A7-36BF-4DAA-9399-2C862647D8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64967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BF543-A3BD-421F-876C-1939A42B43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D271A23-C041-417C-B519-802BAB593E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48CAB0E-1AB2-4697-981E-9CEED76251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05138EE-6D9B-40CE-B2B6-0DD6C0C13CF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79275C-1CF9-411C-96FC-5311F90B422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1A8D47A-3338-4966-B6BC-8183D68CF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1B56F3-24BB-45BE-BD1E-E26A863B0966}" type="datetime1">
              <a:rPr lang="en-US" smtClean="0"/>
              <a:t>2/2/2026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103E1FD-424A-46E2-9E37-ABFAC5799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80C57F2-5518-4AB7-93EC-ECC2866F5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99426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EAA2E-4234-4746-A9C1-1FB5273A9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C6E4BCC-92FE-44F8-B6CB-0B6F7087883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138A9-B139-4FBA-BD61-A63595AC75F4}" type="datetime1">
              <a:rPr lang="en-US" smtClean="0"/>
              <a:t>2/2/2026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6070D3-D412-4D85-AA7D-3B8C3B5585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117B22-0243-4B1B-AA4A-C69D3D124E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6446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F9989D4-ED90-4AF6-8BE4-E14F8E560C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219DCA-20B6-4A7F-9287-D29CBE4F4E3E}" type="datetime1">
              <a:rPr lang="en-US" smtClean="0"/>
              <a:t>2/2/2026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40A95EC-3B27-4D55-A125-91BD6E2B81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DDB516-8449-4C02-B990-64373DB5E6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4121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9EFE9-AE5E-4846-8F3F-561341D3E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F5DA9F-72BE-453E-9BA1-B1B6EEF9060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C3E682-CEF3-4B89-941A-29ADEB8BF1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A35A87F-90AF-4464-A736-52D1CADA28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E4CC13-3719-4BC0-9941-BCD22F2E39BB}" type="datetime1">
              <a:rPr lang="en-US" smtClean="0"/>
              <a:t>2/2/2026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4EBDCA-0095-4A53-94F3-518715A4FE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7FE2551-6974-4065-A0C0-CB1CA6E2E1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8036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25C63D-F4C2-42EB-AB85-4385DC8EB3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B9BF71D-974F-427F-88EF-05F2879D115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E09DA1-225C-43B3-B889-B760CD46C9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F0C8C3-A384-4E63-8E44-19B65F56A1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9C473A-74A1-46F3-8D2E-10C923B7E154}" type="datetime1">
              <a:rPr lang="en-US" smtClean="0"/>
              <a:t>2/2/2026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D4CA027-00E7-494D-8C76-AD52846B38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A015811-59EC-4D1D-959F-17DBEBBA4B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5829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CDCB1E-B8B3-4099-9998-B1DEAD5CDF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CC9C89E-B954-4BBD-8FC6-63D9712106C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413943-8E2C-479E-A890-4082F72A6B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A4B6EE-3F1C-40A8-BAA7-D8D1D25FA34D}" type="datetime1">
              <a:rPr lang="en-US" smtClean="0"/>
              <a:t>2/2/2026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B604B0-3DBA-4D52-ADB2-DC5CEF4419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661FA0-D26F-4FFC-8850-74922A338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321739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E9F595F7-9D7D-4C85-9C99-BE194AFE63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49E8BE-C4BA-4237-B360-FC4943A3130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70A49F-B64E-4D0D-BB32-EA3E8F2640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49DCD-488C-48E6-B562-9E2144C6FF46}" type="datetime1">
              <a:rPr lang="en-US" smtClean="0"/>
              <a:t>2/2/2026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FDC6AD-EC63-4D87-9E40-7B7D6340B1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3CB9E5-01A1-4ED1-B801-129D0CB75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47220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1203219-0ED5-4CAD-8F16-4E3B3502CB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D27D59-6977-44DD-8E4E-5EC5FBCC1A34}" type="datetime1">
              <a:rPr lang="en-US" smtClean="0"/>
              <a:t>2/2/2026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9A89BAB-B41F-4760-996E-A658ABD611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5E896-6A31-4981-B626-05CE0AE3B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3763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7454484-8038-40A1-A8F6-6E672B55E9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829C2E-4D1E-4F59-91D1-95B83ABEEBF7}" type="datetime1">
              <a:rPr lang="en-US" smtClean="0"/>
              <a:t>2/2/2026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0FC74CE-79B6-4B2B-9C3C-FB9E11250D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BDF9EEF-DFF9-4634-AC52-6B7FC573CB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97653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0CB401-6D82-4712-B9E2-C59E35209B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746A1F-9E99-4E72-9D09-5F6A6C41B36D}" type="datetime1">
              <a:rPr lang="en-US" smtClean="0"/>
              <a:t>2/2/2026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B04DB14-2C5A-43F3-8064-E7F713324E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B52E516-77F2-401D-B9B5-9210EF442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8969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8139E17-5C6E-4A2B-BB0E-4DAE9E5CDF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D83F7B2-BB06-4C2C-A0BF-C3C4D1F4133B}" type="datetime1">
              <a:rPr lang="en-US" smtClean="0"/>
              <a:t>2/2/2026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B4A3704-8A44-465E-8FF3-26CB1F40A6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A5BFB1-52BA-4AC8-85AB-F8756C77D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4056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BAF3DA9-B0E9-4A94-AC64-500F1D0711B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07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8A069F0-B8D4-4841-AF23-326ACF4E749B}" type="datetimeFigureOut">
              <a:rPr lang="en-US"/>
              <a:pPr>
                <a:defRPr/>
              </a:pPr>
              <a:t>2/2/2026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61EB63-822E-40D0-96BD-00928042FFD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16526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98B41A-B8E0-4D65-9AD5-CAC9AA4101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80DCD7B-49F3-41C3-A3E5-03BD9178966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7E90928-7051-4176-AF43-FB46B448AF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D2470B8-96F8-42D0-9FB1-FD414F8B4E30}" type="datetime1">
              <a:rPr lang="en-US" smtClean="0"/>
              <a:t>2/2/2026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9C6C36D-9F2D-4132-AB2A-99D6F38ED6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3FC725-0F22-43D9-B218-40E06E2434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7854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135215-4EEE-4E5B-A968-79EEC7C781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03A29C-F7DB-4788-8BFD-3796BE902E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B1FF36-8A8A-49C7-B10C-E9298B9F86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48F3F0-BBE0-4656-ADE2-E0CA7BB6F2D1}" type="datetime1">
              <a:rPr lang="en-US" smtClean="0"/>
              <a:t>2/2/2026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AE83C5-6936-478A-8D83-F825DE29EA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DB84EC-5F9A-4E4C-8B42-FC4F667B91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008938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11" Type="http://schemas.openxmlformats.org/officeDocument/2006/relationships/slideLayout" Target="../slideLayouts/slideLayout18.xml"/><Relationship Id="rId5" Type="http://schemas.openxmlformats.org/officeDocument/2006/relationships/slideLayout" Target="../slideLayouts/slideLayout12.xml"/><Relationship Id="rId10" Type="http://schemas.openxmlformats.org/officeDocument/2006/relationships/slideLayout" Target="../slideLayouts/slideLayout17.xml"/><Relationship Id="rId4" Type="http://schemas.openxmlformats.org/officeDocument/2006/relationships/slideLayout" Target="../slideLayouts/slideLayout11.xml"/><Relationship Id="rId9" Type="http://schemas.openxmlformats.org/officeDocument/2006/relationships/slideLayout" Target="../slideLayouts/slideLayout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DD17E59-F326-4EAB-9A75-5C024FF768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3E682C1-B5B6-47C4-AB88-E170BB98FA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4B4C99-2FF9-45BC-82B2-7B0E0F9BFE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6E9974-F0DC-4DB8-9A38-2F8F55216D11}" type="datetime1">
              <a:rPr lang="en-US" smtClean="0"/>
              <a:t>2/2/2026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AE8F89-1436-48C4-AAF8-D8D1255553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EE6940-2BBF-4D0B-8591-39778A53806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C20B1D-C678-4C69-9E65-5611E138EDC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628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6" r:id="rId3"/>
    <p:sldLayoutId id="2147483657" r:id="rId4"/>
    <p:sldLayoutId id="2147483658" r:id="rId5"/>
    <p:sldLayoutId id="2147483673" r:id="rId6"/>
    <p:sldLayoutId id="2147483674" r:id="rId7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5F7A23B-7F37-4255-B1AA-6F4081D05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C939551-9BB0-410A-86D9-5F41F65ED6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47D216-8D82-4854-8FCC-50474F3940E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90DC4E-CFE1-4DE4-BA6A-B2F2775B3CE8}" type="datetime1">
              <a:rPr lang="en-US" smtClean="0"/>
              <a:t>2/2/2026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ACE85E-C533-43BA-A8ED-7511E82A3DB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04C941-975F-4FB1-8A2A-DB7E54D44D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6DA37A-0C24-43CE-ACA7-57CFE4C03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9047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8.svg"/><Relationship Id="rId3" Type="http://schemas.microsoft.com/office/2007/relationships/media" Target="../media/media3.mp3"/><Relationship Id="rId7" Type="http://schemas.openxmlformats.org/officeDocument/2006/relationships/slideLayout" Target="../slideLayouts/slideLayout2.xml"/><Relationship Id="rId12" Type="http://schemas.openxmlformats.org/officeDocument/2006/relationships/image" Target="../media/image1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openxmlformats.org/officeDocument/2006/relationships/image" Target="../media/image16.png"/><Relationship Id="rId5" Type="http://schemas.microsoft.com/office/2007/relationships/media" Target="../media/media4.mp3"/><Relationship Id="rId10" Type="http://schemas.openxmlformats.org/officeDocument/2006/relationships/image" Target="../media/image15.png"/><Relationship Id="rId4" Type="http://schemas.openxmlformats.org/officeDocument/2006/relationships/audio" Target="../media/media3.mp3"/><Relationship Id="rId9" Type="http://schemas.openxmlformats.org/officeDocument/2006/relationships/image" Target="../media/image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gif"/><Relationship Id="rId3" Type="http://schemas.openxmlformats.org/officeDocument/2006/relationships/hyperlink" Target="BAI%20%20GIANG/HAT+2.wav" TargetMode="External"/><Relationship Id="rId7" Type="http://schemas.openxmlformats.org/officeDocument/2006/relationships/image" Target="../media/image26.gif"/><Relationship Id="rId12" Type="http://schemas.openxmlformats.org/officeDocument/2006/relationships/image" Target="../media/image2.png"/><Relationship Id="rId2" Type="http://schemas.openxmlformats.org/officeDocument/2006/relationships/slideLayout" Target="../slideLayouts/slideLayout6.xml"/><Relationship Id="rId1" Type="http://schemas.openxmlformats.org/officeDocument/2006/relationships/audio" Target="file:///D:\BAI%20GIANG%20DIEN%20TU%20LOP%204%20MOI%20CHUAN\BOOK%201\Unit2\HAT.mp3" TargetMode="External"/><Relationship Id="rId6" Type="http://schemas.openxmlformats.org/officeDocument/2006/relationships/image" Target="../media/image25.gif"/><Relationship Id="rId11" Type="http://schemas.openxmlformats.org/officeDocument/2006/relationships/image" Target="../media/image7.png"/><Relationship Id="rId5" Type="http://schemas.openxmlformats.org/officeDocument/2006/relationships/image" Target="../media/image24.gif"/><Relationship Id="rId10" Type="http://schemas.openxmlformats.org/officeDocument/2006/relationships/image" Target="../media/image29.gif"/><Relationship Id="rId4" Type="http://schemas.openxmlformats.org/officeDocument/2006/relationships/image" Target="../media/image23.jpeg"/><Relationship Id="rId9" Type="http://schemas.openxmlformats.org/officeDocument/2006/relationships/image" Target="../media/image28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audio3.wav"/><Relationship Id="rId7" Type="http://schemas.openxmlformats.org/officeDocument/2006/relationships/image" Target="../media/image33.gi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gif"/><Relationship Id="rId5" Type="http://schemas.openxmlformats.org/officeDocument/2006/relationships/image" Target="../media/image31.jpeg"/><Relationship Id="rId4" Type="http://schemas.openxmlformats.org/officeDocument/2006/relationships/image" Target="../media/image30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2.pn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7.png"/><Relationship Id="rId5" Type="http://schemas.openxmlformats.org/officeDocument/2006/relationships/image" Target="../media/image6.jpg"/><Relationship Id="rId4" Type="http://schemas.openxmlformats.org/officeDocument/2006/relationships/notesSlide" Target="../notesSlides/notes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7" Type="http://schemas.openxmlformats.org/officeDocument/2006/relationships/image" Target="../media/image1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6F7B39-4470-EDA9-2BE5-9A1CC5E442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10270"/>
            <a:ext cx="12192000" cy="686827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29731BF-E697-A299-AE88-91D7D08D60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22A700F-6C3E-C5E5-A7D8-083A664344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F8CB681-EC54-4185-8AD1-7C1062F8BA58}"/>
              </a:ext>
            </a:extLst>
          </p:cNvPr>
          <p:cNvSpPr/>
          <p:nvPr/>
        </p:nvSpPr>
        <p:spPr>
          <a:xfrm>
            <a:off x="1515226" y="1842160"/>
            <a:ext cx="9161547" cy="252376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79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WELCOME TO </a:t>
            </a:r>
          </a:p>
          <a:p>
            <a:pPr algn="ctr">
              <a:defRPr/>
            </a:pPr>
            <a:r>
              <a:rPr lang="en-US" sz="79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</a:rPr>
              <a:t>OUR CLASS 3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5EF4A8F-A8E5-4467-BFB9-57B7056A732B}"/>
              </a:ext>
            </a:extLst>
          </p:cNvPr>
          <p:cNvSpPr/>
          <p:nvPr/>
        </p:nvSpPr>
        <p:spPr>
          <a:xfrm>
            <a:off x="1981199" y="4899688"/>
            <a:ext cx="82296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0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rial" charset="0"/>
              </a:rPr>
              <a:t>Teacher: </a:t>
            </a:r>
            <a:r>
              <a:rPr lang="en-US" sz="4000" b="1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rial" charset="0"/>
              </a:rPr>
              <a:t>Nguyễn</a:t>
            </a:r>
            <a:r>
              <a:rPr lang="en-US" sz="40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rial" charset="0"/>
              </a:rPr>
              <a:t> </a:t>
            </a:r>
            <a:r>
              <a:rPr lang="en-US" sz="4000" b="1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rial" charset="0"/>
              </a:rPr>
              <a:t>Thị</a:t>
            </a:r>
            <a:r>
              <a:rPr lang="en-US" sz="4000" b="1" dirty="0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rial" charset="0"/>
              </a:rPr>
              <a:t> Thu </a:t>
            </a:r>
            <a:r>
              <a:rPr lang="en-US" sz="4000" b="1" dirty="0" err="1">
                <a:ln w="31550" cmpd="sng">
                  <a:gradFill>
                    <a:gsLst>
                      <a:gs pos="70000">
                        <a:schemeClr val="accent6">
                          <a:shade val="50000"/>
                          <a:satMod val="190000"/>
                        </a:schemeClr>
                      </a:gs>
                      <a:gs pos="0">
                        <a:schemeClr val="accent6">
                          <a:tint val="77000"/>
                          <a:satMod val="180000"/>
                        </a:schemeClr>
                      </a:gs>
                    </a:gsLst>
                    <a:lin ang="5400000"/>
                  </a:gradFill>
                  <a:prstDash val="solid"/>
                </a:ln>
                <a:solidFill>
                  <a:schemeClr val="accent6">
                    <a:tint val="15000"/>
                    <a:satMod val="200000"/>
                  </a:schemeClr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latin typeface="Arial" charset="0"/>
              </a:rPr>
              <a:t>Mến</a:t>
            </a:r>
            <a:endParaRPr lang="en-US" sz="4000" b="1" dirty="0">
              <a:ln w="31550" cmpd="sng">
                <a:gradFill>
                  <a:gsLst>
                    <a:gs pos="70000">
                      <a:schemeClr val="accent6">
                        <a:shade val="50000"/>
                        <a:satMod val="190000"/>
                      </a:schemeClr>
                    </a:gs>
                    <a:gs pos="0">
                      <a:schemeClr val="accent6">
                        <a:tint val="77000"/>
                        <a:satMod val="180000"/>
                      </a:schemeClr>
                    </a:gs>
                  </a:gsLst>
                  <a:lin ang="5400000"/>
                </a:gradFill>
                <a:prstDash val="solid"/>
              </a:ln>
              <a:solidFill>
                <a:schemeClr val="accent6">
                  <a:tint val="15000"/>
                  <a:satMod val="200000"/>
                </a:schemeClr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10" name="WordArt 7">
            <a:extLst>
              <a:ext uri="{FF2B5EF4-FFF2-40B4-BE49-F238E27FC236}">
                <a16:creationId xmlns:a16="http://schemas.microsoft.com/office/drawing/2014/main" id="{810538B6-F940-41BD-90C8-E1BAADEB73A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693831" y="577140"/>
            <a:ext cx="7010400" cy="86201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4400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rgbClr val="00B050"/>
                </a:solidFill>
                <a:latin typeface=".VnTime"/>
              </a:rPr>
              <a:t>Phuoc Hung 2 Primary School</a:t>
            </a:r>
          </a:p>
        </p:txBody>
      </p:sp>
    </p:spTree>
    <p:extLst>
      <p:ext uri="{BB962C8B-B14F-4D97-AF65-F5344CB8AC3E}">
        <p14:creationId xmlns:p14="http://schemas.microsoft.com/office/powerpoint/2010/main" val="17026691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1CAB31-D95B-1CEE-4DDE-B432634E4B2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6200" y="1"/>
            <a:ext cx="12115800" cy="67246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63C766-96E6-1F23-9E36-4F8079F25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ED38B5-65FE-1ABE-727C-D969C5967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Hình ảnh 2">
            <a:extLst>
              <a:ext uri="{FF2B5EF4-FFF2-40B4-BE49-F238E27FC236}">
                <a16:creationId xmlns:a16="http://schemas.microsoft.com/office/drawing/2014/main" id="{5D7B566A-8405-4233-8CC9-5476CB3CAB7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93312" y="624624"/>
            <a:ext cx="10805376" cy="5454203"/>
          </a:xfrm>
          <a:prstGeom prst="rect">
            <a:avLst/>
          </a:prstGeom>
        </p:spPr>
      </p:pic>
      <p:pic>
        <p:nvPicPr>
          <p:cNvPr id="9" name="Track 34">
            <a:hlinkClick r:id="" action="ppaction://media"/>
            <a:extLst>
              <a:ext uri="{FF2B5EF4-FFF2-40B4-BE49-F238E27FC236}">
                <a16:creationId xmlns:a16="http://schemas.microsoft.com/office/drawing/2014/main" id="{CE022E5D-9FF2-4B4F-AE30-F030B2DFD96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367174" y="1080503"/>
            <a:ext cx="615699" cy="735418"/>
          </a:xfrm>
          <a:prstGeom prst="rect">
            <a:avLst/>
          </a:prstGeom>
        </p:spPr>
      </p:pic>
      <p:pic>
        <p:nvPicPr>
          <p:cNvPr id="10" name="Đồ họa 5" descr="Checkmark with solid fill">
            <a:extLst>
              <a:ext uri="{FF2B5EF4-FFF2-40B4-BE49-F238E27FC236}">
                <a16:creationId xmlns:a16="http://schemas.microsoft.com/office/drawing/2014/main" id="{90A4925C-45B9-45FD-90AA-BEDF2C1D108D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3651134" y="4939111"/>
            <a:ext cx="352975" cy="925830"/>
          </a:xfrm>
          <a:prstGeom prst="rect">
            <a:avLst/>
          </a:prstGeom>
        </p:spPr>
      </p:pic>
      <p:pic>
        <p:nvPicPr>
          <p:cNvPr id="11" name="Đồ họa 7" descr="Checkmark with solid fill">
            <a:extLst>
              <a:ext uri="{FF2B5EF4-FFF2-40B4-BE49-F238E27FC236}">
                <a16:creationId xmlns:a16="http://schemas.microsoft.com/office/drawing/2014/main" id="{55C848B4-B4CD-4F27-85D4-6B08F29F758A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1145713" y="5012994"/>
            <a:ext cx="352975" cy="925830"/>
          </a:xfrm>
          <a:prstGeom prst="rect">
            <a:avLst/>
          </a:prstGeom>
        </p:spPr>
      </p:pic>
      <p:pic>
        <p:nvPicPr>
          <p:cNvPr id="2" name="U 14 L 1 4. 1">
            <a:hlinkClick r:id="" action="ppaction://media"/>
            <a:extLst>
              <a:ext uri="{FF2B5EF4-FFF2-40B4-BE49-F238E27FC236}">
                <a16:creationId xmlns:a16="http://schemas.microsoft.com/office/drawing/2014/main" id="{1B634E5F-8FAC-4C6E-BBD4-EA10F2F2D0F8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3821818" y="6078827"/>
            <a:ext cx="609600" cy="609600"/>
          </a:xfrm>
          <a:prstGeom prst="rect">
            <a:avLst/>
          </a:prstGeom>
        </p:spPr>
      </p:pic>
      <p:pic>
        <p:nvPicPr>
          <p:cNvPr id="3" name="U 14 L 1 4. 2">
            <a:hlinkClick r:id="" action="ppaction://media"/>
            <a:extLst>
              <a:ext uri="{FF2B5EF4-FFF2-40B4-BE49-F238E27FC236}">
                <a16:creationId xmlns:a16="http://schemas.microsoft.com/office/drawing/2014/main" id="{2B6A3982-4FBD-47B0-B54D-94548E7749F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779099" y="60788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57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1CAB31-D95B-1CEE-4DDE-B432634E4B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"/>
            <a:ext cx="12115800" cy="67246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63C766-96E6-1F23-9E36-4F8079F25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ED38B5-65FE-1ABE-727C-D969C5967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Hình ảnh 3">
            <a:extLst>
              <a:ext uri="{FF2B5EF4-FFF2-40B4-BE49-F238E27FC236}">
                <a16:creationId xmlns:a16="http://schemas.microsoft.com/office/drawing/2014/main" id="{4BDC00AE-EAC2-42A6-815C-A7F87A3FE24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3870" y="509252"/>
            <a:ext cx="10144259" cy="5706146"/>
          </a:xfrm>
          <a:prstGeom prst="rect">
            <a:avLst/>
          </a:prstGeom>
        </p:spPr>
      </p:pic>
      <p:sp>
        <p:nvSpPr>
          <p:cNvPr id="9" name="Hộp Văn bản 1">
            <a:extLst>
              <a:ext uri="{FF2B5EF4-FFF2-40B4-BE49-F238E27FC236}">
                <a16:creationId xmlns:a16="http://schemas.microsoft.com/office/drawing/2014/main" id="{C303AFC4-C983-4B4F-B778-ABE2602D0F88}"/>
              </a:ext>
            </a:extLst>
          </p:cNvPr>
          <p:cNvSpPr txBox="1"/>
          <p:nvPr/>
        </p:nvSpPr>
        <p:spPr>
          <a:xfrm>
            <a:off x="3595370" y="2816946"/>
            <a:ext cx="172593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bed</a:t>
            </a:r>
          </a:p>
        </p:txBody>
      </p:sp>
      <p:sp>
        <p:nvSpPr>
          <p:cNvPr id="10" name="Hộp Văn bản 4">
            <a:extLst>
              <a:ext uri="{FF2B5EF4-FFF2-40B4-BE49-F238E27FC236}">
                <a16:creationId xmlns:a16="http://schemas.microsoft.com/office/drawing/2014/main" id="{B0F0A1C2-9463-44A7-9D3D-F51362881224}"/>
              </a:ext>
            </a:extLst>
          </p:cNvPr>
          <p:cNvSpPr txBox="1"/>
          <p:nvPr/>
        </p:nvSpPr>
        <p:spPr>
          <a:xfrm>
            <a:off x="8817792" y="2816945"/>
            <a:ext cx="23050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 desk</a:t>
            </a:r>
          </a:p>
        </p:txBody>
      </p:sp>
      <p:sp>
        <p:nvSpPr>
          <p:cNvPr id="11" name="Hộp Văn bản 5">
            <a:extLst>
              <a:ext uri="{FF2B5EF4-FFF2-40B4-BE49-F238E27FC236}">
                <a16:creationId xmlns:a16="http://schemas.microsoft.com/office/drawing/2014/main" id="{26915E91-5594-4615-83A5-6D8C72DB22FF}"/>
              </a:ext>
            </a:extLst>
          </p:cNvPr>
          <p:cNvSpPr txBox="1"/>
          <p:nvPr/>
        </p:nvSpPr>
        <p:spPr>
          <a:xfrm>
            <a:off x="4343400" y="5401637"/>
            <a:ext cx="17526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lamps</a:t>
            </a:r>
          </a:p>
        </p:txBody>
      </p:sp>
      <p:sp>
        <p:nvSpPr>
          <p:cNvPr id="12" name="Hộp Văn bản 6">
            <a:extLst>
              <a:ext uri="{FF2B5EF4-FFF2-40B4-BE49-F238E27FC236}">
                <a16:creationId xmlns:a16="http://schemas.microsoft.com/office/drawing/2014/main" id="{5D62F64B-8C63-4375-81CF-40091314CA16}"/>
              </a:ext>
            </a:extLst>
          </p:cNvPr>
          <p:cNvSpPr txBox="1"/>
          <p:nvPr/>
        </p:nvSpPr>
        <p:spPr>
          <a:xfrm>
            <a:off x="9209246" y="5387123"/>
            <a:ext cx="36518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two windows</a:t>
            </a:r>
          </a:p>
        </p:txBody>
      </p:sp>
    </p:spTree>
    <p:extLst>
      <p:ext uri="{BB962C8B-B14F-4D97-AF65-F5344CB8AC3E}">
        <p14:creationId xmlns:p14="http://schemas.microsoft.com/office/powerpoint/2010/main" val="14739243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01CAB31-D95B-1CEE-4DDE-B432634E4B2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" y="1"/>
            <a:ext cx="12115800" cy="67246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63C766-96E6-1F23-9E36-4F8079F253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5ED38B5-65FE-1ABE-727C-D969C59676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Hình ảnh 3">
            <a:extLst>
              <a:ext uri="{FF2B5EF4-FFF2-40B4-BE49-F238E27FC236}">
                <a16:creationId xmlns:a16="http://schemas.microsoft.com/office/drawing/2014/main" id="{51F9B5E8-8257-4F53-BC89-2379633372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6214" y="429475"/>
            <a:ext cx="10435771" cy="5865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844129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A4A7EBD-177E-BF5E-2EAB-A44C490A69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5C5195C-51A8-8550-BC2A-7FF8F20989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CE808B1-926F-C128-A407-2ACAC755D1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WordArt 2">
            <a:extLst>
              <a:ext uri="{FF2B5EF4-FFF2-40B4-BE49-F238E27FC236}">
                <a16:creationId xmlns:a16="http://schemas.microsoft.com/office/drawing/2014/main" id="{69033BA0-2FD0-48E3-9784-DAB8AD9C73EF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2402378" y="796940"/>
            <a:ext cx="7620000" cy="1722422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LET ’S PLAY</a:t>
            </a:r>
          </a:p>
        </p:txBody>
      </p:sp>
      <p:sp>
        <p:nvSpPr>
          <p:cNvPr id="7" name="AutoShape 2">
            <a:extLst>
              <a:ext uri="{FF2B5EF4-FFF2-40B4-BE49-F238E27FC236}">
                <a16:creationId xmlns:a16="http://schemas.microsoft.com/office/drawing/2014/main" id="{4370131D-6094-4ED2-AA77-8422E74286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4614" y="3043239"/>
            <a:ext cx="7737764" cy="1295400"/>
          </a:xfrm>
          <a:prstGeom prst="star32">
            <a:avLst>
              <a:gd name="adj" fmla="val 37500"/>
            </a:avLst>
          </a:prstGeom>
          <a:solidFill>
            <a:srgbClr val="FF66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3200" b="1" dirty="0">
                <a:latin typeface=".VnArial" pitchFamily="34" charset="0"/>
                <a:cs typeface="Arial" pitchFamily="34" charset="0"/>
              </a:rPr>
              <a:t>Chinese Whispers</a:t>
            </a:r>
          </a:p>
        </p:txBody>
      </p:sp>
    </p:spTree>
    <p:extLst>
      <p:ext uri="{BB962C8B-B14F-4D97-AF65-F5344CB8AC3E}">
        <p14:creationId xmlns:p14="http://schemas.microsoft.com/office/powerpoint/2010/main" val="10293967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AutoShape 2"/>
          <p:cNvSpPr>
            <a:spLocks noChangeArrowheads="1"/>
          </p:cNvSpPr>
          <p:nvPr/>
        </p:nvSpPr>
        <p:spPr bwMode="auto">
          <a:xfrm>
            <a:off x="2819400" y="152400"/>
            <a:ext cx="6096000" cy="1295400"/>
          </a:xfrm>
          <a:prstGeom prst="star32">
            <a:avLst>
              <a:gd name="adj" fmla="val 37500"/>
            </a:avLst>
          </a:prstGeom>
          <a:solidFill>
            <a:srgbClr val="FF66CC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.VnArial" pitchFamily="34" charset="0"/>
                <a:cs typeface="Arial" pitchFamily="34" charset="0"/>
              </a:rPr>
              <a:t>Chinese Whispers</a:t>
            </a:r>
          </a:p>
        </p:txBody>
      </p:sp>
      <p:sp>
        <p:nvSpPr>
          <p:cNvPr id="32771" name="AutoShape 3"/>
          <p:cNvSpPr>
            <a:spLocks noChangeArrowheads="1"/>
          </p:cNvSpPr>
          <p:nvPr/>
        </p:nvSpPr>
        <p:spPr bwMode="auto">
          <a:xfrm>
            <a:off x="1752600" y="1371600"/>
            <a:ext cx="3276600" cy="1828800"/>
          </a:xfrm>
          <a:prstGeom prst="sun">
            <a:avLst>
              <a:gd name="adj" fmla="val 25000"/>
            </a:avLst>
          </a:prstGeom>
          <a:solidFill>
            <a:schemeClr val="hlink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sz="2400" b="1">
                <a:solidFill>
                  <a:srgbClr val="FFFF00"/>
                </a:solidFill>
                <a:latin typeface="Tahoma" pitchFamily="34" charset="0"/>
              </a:rPr>
              <a:t>Group 1</a:t>
            </a:r>
          </a:p>
        </p:txBody>
      </p:sp>
      <p:sp>
        <p:nvSpPr>
          <p:cNvPr id="32772" name="AutoShape 4"/>
          <p:cNvSpPr>
            <a:spLocks noChangeArrowheads="1"/>
          </p:cNvSpPr>
          <p:nvPr/>
        </p:nvSpPr>
        <p:spPr bwMode="auto">
          <a:xfrm>
            <a:off x="6781800" y="1371600"/>
            <a:ext cx="3581400" cy="1828800"/>
          </a:xfrm>
          <a:prstGeom prst="sun">
            <a:avLst>
              <a:gd name="adj" fmla="val 25000"/>
            </a:avLst>
          </a:prstGeom>
          <a:solidFill>
            <a:srgbClr val="FFFF00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 eaLnBrk="0" hangingPunct="0"/>
            <a:r>
              <a:rPr lang="en-US" sz="2400" b="1">
                <a:latin typeface="Tahoma" pitchFamily="34" charset="0"/>
              </a:rPr>
              <a:t>Group 2</a:t>
            </a:r>
          </a:p>
        </p:txBody>
      </p:sp>
      <p:sp>
        <p:nvSpPr>
          <p:cNvPr id="32773" name="AutoShape 5"/>
          <p:cNvSpPr>
            <a:spLocks noChangeArrowheads="1"/>
          </p:cNvSpPr>
          <p:nvPr/>
        </p:nvSpPr>
        <p:spPr bwMode="auto">
          <a:xfrm>
            <a:off x="1524000" y="3276600"/>
            <a:ext cx="5486400" cy="2133600"/>
          </a:xfrm>
          <a:prstGeom prst="cloudCallout">
            <a:avLst>
              <a:gd name="adj1" fmla="val -15856"/>
              <a:gd name="adj2" fmla="val -30806"/>
            </a:avLst>
          </a:prstGeom>
          <a:solidFill>
            <a:srgbClr val="FCA2BC"/>
          </a:solidFill>
          <a:ln w="9525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0" hangingPunct="0"/>
            <a:endParaRPr lang="en-US" b="1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32774" name="AutoShape 6"/>
          <p:cNvSpPr>
            <a:spLocks noChangeArrowheads="1"/>
          </p:cNvSpPr>
          <p:nvPr/>
        </p:nvSpPr>
        <p:spPr bwMode="auto">
          <a:xfrm>
            <a:off x="4876800" y="4800600"/>
            <a:ext cx="5791200" cy="2057400"/>
          </a:xfrm>
          <a:prstGeom prst="cloudCallout">
            <a:avLst>
              <a:gd name="adj1" fmla="val 17981"/>
              <a:gd name="adj2" fmla="val -127546"/>
            </a:avLst>
          </a:prstGeom>
          <a:solidFill>
            <a:srgbClr val="00FFFF"/>
          </a:solidFill>
          <a:ln w="9525">
            <a:solidFill>
              <a:schemeClr val="bg2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/>
          <a:lstStyle/>
          <a:p>
            <a:pPr algn="ctr" eaLnBrk="0" hangingPunct="0"/>
            <a:endParaRPr lang="en-US" b="1">
              <a:solidFill>
                <a:srgbClr val="FF0000"/>
              </a:solidFill>
              <a:latin typeface="Tahoma" pitchFamily="34" charset="0"/>
            </a:endParaRPr>
          </a:p>
        </p:txBody>
      </p:sp>
      <p:sp>
        <p:nvSpPr>
          <p:cNvPr id="32775" name="Rectangle 7"/>
          <p:cNvSpPr>
            <a:spLocks noChangeArrowheads="1"/>
          </p:cNvSpPr>
          <p:nvPr/>
        </p:nvSpPr>
        <p:spPr bwMode="auto">
          <a:xfrm>
            <a:off x="2262753" y="3962401"/>
            <a:ext cx="4370521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en-US" sz="2800" b="1" dirty="0"/>
              <a:t>There’s a bed in the room.</a:t>
            </a:r>
          </a:p>
        </p:txBody>
      </p:sp>
      <p:sp>
        <p:nvSpPr>
          <p:cNvPr id="32776" name="Rectangle 8"/>
          <p:cNvSpPr>
            <a:spLocks noChangeArrowheads="1"/>
          </p:cNvSpPr>
          <p:nvPr/>
        </p:nvSpPr>
        <p:spPr bwMode="auto">
          <a:xfrm>
            <a:off x="6489700" y="5586414"/>
            <a:ext cx="3690113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eaLnBrk="0" hangingPunct="0"/>
            <a:r>
              <a:rPr lang="en-US" sz="2400" b="1" dirty="0"/>
              <a:t>There’s a table in the room.</a:t>
            </a: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8750" y="2676306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0200" y="2819401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682317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7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7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7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27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AutoShape 2"/>
          <p:cNvSpPr>
            <a:spLocks noChangeArrowheads="1"/>
          </p:cNvSpPr>
          <p:nvPr/>
        </p:nvSpPr>
        <p:spPr bwMode="auto">
          <a:xfrm>
            <a:off x="2819400" y="152400"/>
            <a:ext cx="6096000" cy="1295400"/>
          </a:xfrm>
          <a:prstGeom prst="star32">
            <a:avLst>
              <a:gd name="adj" fmla="val 37500"/>
            </a:avLst>
          </a:pr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sz="3200" b="1" dirty="0">
                <a:solidFill>
                  <a:schemeClr val="bg1"/>
                </a:solidFill>
                <a:latin typeface=".VnArial" pitchFamily="34" charset="0"/>
                <a:cs typeface="Arial" pitchFamily="34" charset="0"/>
              </a:rPr>
              <a:t>Chinese Whispers</a:t>
            </a:r>
          </a:p>
        </p:txBody>
      </p:sp>
      <p:sp>
        <p:nvSpPr>
          <p:cNvPr id="32771" name="AutoShape 3"/>
          <p:cNvSpPr>
            <a:spLocks noChangeArrowheads="1"/>
          </p:cNvSpPr>
          <p:nvPr/>
        </p:nvSpPr>
        <p:spPr bwMode="auto">
          <a:xfrm>
            <a:off x="1752600" y="1371600"/>
            <a:ext cx="3276600" cy="1828800"/>
          </a:xfrm>
          <a:prstGeom prst="sun">
            <a:avLst>
              <a:gd name="adj" fmla="val 25000"/>
            </a:avLst>
          </a:prstGeom>
          <a:solidFill>
            <a:schemeClr val="accent2">
              <a:lumMod val="60000"/>
              <a:lumOff val="40000"/>
            </a:schemeClr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2400" b="1" dirty="0">
                <a:solidFill>
                  <a:srgbClr val="FFFF00"/>
                </a:solidFill>
                <a:latin typeface="Tahoma" pitchFamily="34" charset="0"/>
              </a:rPr>
              <a:t>Group 1</a:t>
            </a:r>
          </a:p>
        </p:txBody>
      </p:sp>
      <p:sp>
        <p:nvSpPr>
          <p:cNvPr id="32772" name="AutoShape 4"/>
          <p:cNvSpPr>
            <a:spLocks noChangeArrowheads="1"/>
          </p:cNvSpPr>
          <p:nvPr/>
        </p:nvSpPr>
        <p:spPr bwMode="auto">
          <a:xfrm>
            <a:off x="6781800" y="1371600"/>
            <a:ext cx="3581400" cy="1828800"/>
          </a:xfrm>
          <a:prstGeom prst="sun">
            <a:avLst>
              <a:gd name="adj" fmla="val 25000"/>
            </a:avLst>
          </a:prstGeom>
          <a:solidFill>
            <a:srgbClr val="FFFF99"/>
          </a:solidFill>
          <a:ln w="9525">
            <a:solidFill>
              <a:srgbClr val="FF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eaLnBrk="0" hangingPunct="0"/>
            <a:r>
              <a:rPr lang="en-US" sz="2400" b="1" dirty="0">
                <a:latin typeface="Tahoma" pitchFamily="34" charset="0"/>
              </a:rPr>
              <a:t>Group 2</a:t>
            </a:r>
          </a:p>
        </p:txBody>
      </p:sp>
      <p:sp>
        <p:nvSpPr>
          <p:cNvPr id="32773" name="AutoShape 5"/>
          <p:cNvSpPr>
            <a:spLocks noChangeArrowheads="1"/>
          </p:cNvSpPr>
          <p:nvPr/>
        </p:nvSpPr>
        <p:spPr bwMode="auto">
          <a:xfrm>
            <a:off x="1524000" y="3276600"/>
            <a:ext cx="5486400" cy="2133600"/>
          </a:xfrm>
          <a:prstGeom prst="cloudCallout">
            <a:avLst>
              <a:gd name="adj1" fmla="val -15856"/>
              <a:gd name="adj2" fmla="val -30806"/>
            </a:avLst>
          </a:prstGeom>
          <a:solidFill>
            <a:srgbClr val="92D050"/>
          </a:solidFill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 anchor="ctr"/>
          <a:lstStyle/>
          <a:p>
            <a:pPr algn="ctr" eaLnBrk="0" hangingPunct="0"/>
            <a:endParaRPr lang="en-US" b="1">
              <a:solidFill>
                <a:schemeClr val="bg1"/>
              </a:solidFill>
              <a:latin typeface="Tahoma" pitchFamily="34" charset="0"/>
            </a:endParaRPr>
          </a:p>
        </p:txBody>
      </p:sp>
      <p:sp>
        <p:nvSpPr>
          <p:cNvPr id="32774" name="AutoShape 6"/>
          <p:cNvSpPr>
            <a:spLocks noChangeArrowheads="1"/>
          </p:cNvSpPr>
          <p:nvPr/>
        </p:nvSpPr>
        <p:spPr bwMode="auto">
          <a:xfrm>
            <a:off x="4876800" y="4800600"/>
            <a:ext cx="5791200" cy="2057400"/>
          </a:xfrm>
          <a:prstGeom prst="cloudCallout">
            <a:avLst>
              <a:gd name="adj1" fmla="val 17981"/>
              <a:gd name="adj2" fmla="val -127546"/>
            </a:avLst>
          </a:prstGeom>
          <a:solidFill>
            <a:schemeClr val="accent5">
              <a:lumMod val="40000"/>
              <a:lumOff val="60000"/>
            </a:schemeClr>
          </a:solidFill>
          <a:ln w="9525">
            <a:solidFill>
              <a:schemeClr val="bg2"/>
            </a:solidFill>
            <a:round/>
            <a:headEnd/>
            <a:tailEnd/>
          </a:ln>
          <a:effectLst/>
        </p:spPr>
        <p:txBody>
          <a:bodyPr anchor="ctr"/>
          <a:lstStyle/>
          <a:p>
            <a:pPr algn="ctr" eaLnBrk="0" hangingPunct="0"/>
            <a:endParaRPr lang="en-US" b="1">
              <a:solidFill>
                <a:srgbClr val="FF0000"/>
              </a:solidFill>
              <a:latin typeface="Tahoma" pitchFamily="34" charset="0"/>
            </a:endParaRPr>
          </a:p>
        </p:txBody>
      </p:sp>
      <p:sp>
        <p:nvSpPr>
          <p:cNvPr id="32775" name="Rectangle 7"/>
          <p:cNvSpPr>
            <a:spLocks noChangeArrowheads="1"/>
          </p:cNvSpPr>
          <p:nvPr/>
        </p:nvSpPr>
        <p:spPr bwMode="auto">
          <a:xfrm>
            <a:off x="2590800" y="3962401"/>
            <a:ext cx="38989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en-US" sz="2800" b="1" dirty="0"/>
              <a:t>There are two windows.</a:t>
            </a:r>
          </a:p>
        </p:txBody>
      </p:sp>
      <p:sp>
        <p:nvSpPr>
          <p:cNvPr id="32776" name="Rectangle 8"/>
          <p:cNvSpPr>
            <a:spLocks noChangeArrowheads="1"/>
          </p:cNvSpPr>
          <p:nvPr/>
        </p:nvSpPr>
        <p:spPr bwMode="auto">
          <a:xfrm>
            <a:off x="6489700" y="5586414"/>
            <a:ext cx="295355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eaLnBrk="0" hangingPunct="0"/>
            <a:r>
              <a:rPr lang="en-US" sz="2400" b="1" dirty="0"/>
              <a:t>There are six chairs.</a:t>
            </a:r>
            <a:endParaRPr lang="en-US" sz="2700" b="1" dirty="0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8750" y="2676306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0200" y="2819401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3584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7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7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7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27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373EA7-E675-3E7E-ABE1-6E1BC7BE84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9051" y="0"/>
            <a:ext cx="12460077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977D49E-3802-20E6-85A7-F445BB8F13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4DC7193-6FCF-E48A-03B4-5AE8EB9EAA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Rectangle 3">
            <a:extLst>
              <a:ext uri="{FF2B5EF4-FFF2-40B4-BE49-F238E27FC236}">
                <a16:creationId xmlns:a16="http://schemas.microsoft.com/office/drawing/2014/main" id="{FBFCF039-BD27-B253-387C-DAA5FDC4D4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3383" y="903366"/>
            <a:ext cx="6635208" cy="1169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en-US" sz="7000" b="1" u="sng" dirty="0">
                <a:solidFill>
                  <a:srgbClr val="FF0000"/>
                </a:solidFill>
                <a:latin typeface="Times New Roman" pitchFamily="18" charset="0"/>
              </a:rPr>
              <a:t>Homework: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48561721-D2AE-9B78-0F53-1B202C5AF6F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678805" y="2709862"/>
            <a:ext cx="8100811" cy="19389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r>
              <a:rPr lang="en-US" sz="4000" b="1" dirty="0">
                <a:solidFill>
                  <a:srgbClr val="FF0066"/>
                </a:solidFill>
                <a:latin typeface="Times New Roman" pitchFamily="18" charset="0"/>
              </a:rPr>
              <a:t>- 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Practice more at home</a:t>
            </a:r>
          </a:p>
          <a:p>
            <a:endParaRPr lang="en-US" sz="4000" b="1" dirty="0">
              <a:solidFill>
                <a:srgbClr val="0000FF"/>
              </a:solidFill>
              <a:latin typeface="Times New Roman" pitchFamily="18" charset="0"/>
            </a:endParaRPr>
          </a:p>
          <a:p>
            <a:r>
              <a:rPr lang="en-US" sz="4000" b="1" dirty="0">
                <a:solidFill>
                  <a:srgbClr val="FF0066"/>
                </a:solidFill>
                <a:latin typeface="Times New Roman" pitchFamily="18" charset="0"/>
              </a:rPr>
              <a:t>-</a:t>
            </a:r>
            <a:r>
              <a:rPr lang="en-US" sz="4000" b="1" dirty="0">
                <a:solidFill>
                  <a:srgbClr val="0000FF"/>
                </a:solidFill>
                <a:latin typeface="Times New Roman" pitchFamily="18" charset="0"/>
              </a:rPr>
              <a:t> Prepare Unit 14- lesson 2 ( 1, 2, 3)</a:t>
            </a:r>
          </a:p>
        </p:txBody>
      </p:sp>
    </p:spTree>
    <p:extLst>
      <p:ext uri="{BB962C8B-B14F-4D97-AF65-F5344CB8AC3E}">
        <p14:creationId xmlns:p14="http://schemas.microsoft.com/office/powerpoint/2010/main" val="300914626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4" descr="ngo nghinh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972300"/>
          </a:xfrm>
          <a:prstGeom prst="rect">
            <a:avLst/>
          </a:prstGeom>
          <a:solidFill>
            <a:srgbClr val="0000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7" name="Picture 5" descr="KITTY">
            <a:hlinkHover r:id="" action="ppaction://noaction" highlightClick="1"/>
          </p:cNvPr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8600" y="2902349"/>
            <a:ext cx="1371600" cy="1781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8" name="Picture 6" descr="DUCK4_~1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34650" y="-73511"/>
            <a:ext cx="1460500" cy="1855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49" name="Picture 7" descr="MOUSE">
            <a:hlinkClick r:id="rId3" action="ppaction://hlinkfile"/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0669" y="3523635"/>
            <a:ext cx="1620838" cy="1620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0" name="Picture 8" descr="BEAR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813" y="4918869"/>
            <a:ext cx="1454150" cy="207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1" name="Picture 9" descr="CATRUNS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0421938" y="5113337"/>
            <a:ext cx="1708150" cy="1858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7352" name="Picture 11" descr="mouse3"/>
          <p:cNvPicPr>
            <a:picLocks noChangeAspect="1" noChangeArrowheads="1" noCrop="1"/>
          </p:cNvPicPr>
          <p:nvPr/>
        </p:nvPicPr>
        <p:blipFill>
          <a:blip r:embed="rId10">
            <a:lum bright="24000" contras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7150" y="53669"/>
            <a:ext cx="17526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36" name="HAT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0600" y="1219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4" name="TextBox 1"/>
          <p:cNvSpPr txBox="1">
            <a:spLocks noChangeArrowheads="1"/>
          </p:cNvSpPr>
          <p:nvPr/>
        </p:nvSpPr>
        <p:spPr bwMode="auto">
          <a:xfrm>
            <a:off x="196850" y="831851"/>
            <a:ext cx="11201400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6000" b="1" dirty="0">
                <a:latin typeface="Cooper Std Black"/>
              </a:rPr>
              <a:t>    </a:t>
            </a:r>
            <a:r>
              <a:rPr lang="en-US" sz="7500" b="1" dirty="0">
                <a:solidFill>
                  <a:srgbClr val="00B0F0"/>
                </a:solidFill>
                <a:latin typeface="Cooper Std Black"/>
              </a:rPr>
              <a:t>GOODBYE, </a:t>
            </a:r>
          </a:p>
          <a:p>
            <a:pPr algn="ctr" eaLnBrk="1" hangingPunct="1"/>
            <a:r>
              <a:rPr lang="en-US" sz="7500" b="1" dirty="0">
                <a:solidFill>
                  <a:srgbClr val="00B0F0"/>
                </a:solidFill>
                <a:latin typeface="Cooper Std Black"/>
              </a:rPr>
              <a:t>SEE YOU AGAIN !</a:t>
            </a:r>
          </a:p>
        </p:txBody>
      </p:sp>
      <p:sp>
        <p:nvSpPr>
          <p:cNvPr id="57355" name="TextBox 10"/>
          <p:cNvSpPr txBox="1">
            <a:spLocks noChangeArrowheads="1"/>
          </p:cNvSpPr>
          <p:nvPr/>
        </p:nvSpPr>
        <p:spPr bwMode="auto">
          <a:xfrm>
            <a:off x="38100" y="6510338"/>
            <a:ext cx="11430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1200" b="1" dirty="0">
                <a:solidFill>
                  <a:srgbClr val="FF0000"/>
                </a:solidFill>
              </a:rPr>
              <a:t>Made by Thanh Tam</a:t>
            </a:r>
          </a:p>
        </p:txBody>
      </p:sp>
      <p:pic>
        <p:nvPicPr>
          <p:cNvPr id="57356" name="Picture 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9338" y="2676526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7357" name="Picture 4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0200" y="2819401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4247" fill="hold"/>
                                        <p:tgtEl>
                                          <p:spTgt spid="5223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236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ChangeArrowheads="1"/>
          </p:cNvSpPr>
          <p:nvPr/>
        </p:nvSpPr>
        <p:spPr bwMode="auto">
          <a:xfrm>
            <a:off x="1447800" y="1981200"/>
            <a:ext cx="92202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r>
              <a:rPr lang="en-US" sz="9600">
                <a:solidFill>
                  <a:srgbClr val="F8A6FC"/>
                </a:solidFill>
              </a:rPr>
              <a:t>The bye bye song</a:t>
            </a:r>
          </a:p>
        </p:txBody>
      </p:sp>
      <p:sp>
        <p:nvSpPr>
          <p:cNvPr id="4" name="Rectangle 3"/>
          <p:cNvSpPr txBox="1">
            <a:spLocks noChangeArrowheads="1"/>
          </p:cNvSpPr>
          <p:nvPr/>
        </p:nvSpPr>
        <p:spPr bwMode="auto">
          <a:xfrm>
            <a:off x="2057400" y="1981201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algn="ctr">
              <a:spcBef>
                <a:spcPct val="20000"/>
              </a:spcBef>
              <a:defRPr/>
            </a:pPr>
            <a:endParaRPr lang="en-US" sz="4800" kern="0">
              <a:solidFill>
                <a:srgbClr val="0000FF"/>
              </a:solidFill>
            </a:endParaRPr>
          </a:p>
          <a:p>
            <a:pPr marL="342900" indent="-342900" algn="ctr">
              <a:spcBef>
                <a:spcPct val="20000"/>
              </a:spcBef>
              <a:defRPr/>
            </a:pPr>
            <a:endParaRPr lang="en-US" sz="4800" kern="0">
              <a:solidFill>
                <a:srgbClr val="0000FF"/>
              </a:solidFill>
            </a:endParaRPr>
          </a:p>
        </p:txBody>
      </p:sp>
      <p:pic>
        <p:nvPicPr>
          <p:cNvPr id="39940" name="Picture 4" descr="2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1524000" y="1871664"/>
            <a:ext cx="9144000" cy="4893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sq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4400">
                <a:solidFill>
                  <a:srgbClr val="66FF33"/>
                </a:solidFill>
                <a:latin typeface="Arial" pitchFamily="34" charset="0"/>
              </a:rPr>
              <a:t>Bye, bye. </a:t>
            </a:r>
          </a:p>
          <a:p>
            <a:pPr algn="ctr" eaLnBrk="1" hangingPunct="1"/>
            <a:r>
              <a:rPr lang="en-US" sz="4400">
                <a:solidFill>
                  <a:srgbClr val="66FF33"/>
                </a:solidFill>
                <a:latin typeface="Arial" pitchFamily="34" charset="0"/>
              </a:rPr>
              <a:t>See you tomorrow.</a:t>
            </a:r>
          </a:p>
          <a:p>
            <a:pPr algn="ctr" eaLnBrk="1" hangingPunct="1"/>
            <a:r>
              <a:rPr lang="en-US" sz="4400">
                <a:solidFill>
                  <a:srgbClr val="66FF33"/>
                </a:solidFill>
                <a:latin typeface="Arial" pitchFamily="34" charset="0"/>
              </a:rPr>
              <a:t>Bye, bye. </a:t>
            </a:r>
          </a:p>
          <a:p>
            <a:pPr algn="ctr" eaLnBrk="1" hangingPunct="1"/>
            <a:r>
              <a:rPr lang="en-US" sz="4400">
                <a:solidFill>
                  <a:srgbClr val="66FF33"/>
                </a:solidFill>
                <a:latin typeface="Arial" pitchFamily="34" charset="0"/>
              </a:rPr>
              <a:t>See you tomorrow.</a:t>
            </a:r>
          </a:p>
          <a:p>
            <a:pPr algn="ctr" eaLnBrk="1" hangingPunct="1"/>
            <a:r>
              <a:rPr lang="en-US" sz="4400">
                <a:solidFill>
                  <a:srgbClr val="66FF33"/>
                </a:solidFill>
                <a:latin typeface="Arial" pitchFamily="34" charset="0"/>
              </a:rPr>
              <a:t>Bye, bye. </a:t>
            </a:r>
          </a:p>
          <a:p>
            <a:pPr algn="ctr" eaLnBrk="1" hangingPunct="1"/>
            <a:r>
              <a:rPr lang="en-US" sz="4400">
                <a:solidFill>
                  <a:srgbClr val="66FF33"/>
                </a:solidFill>
                <a:latin typeface="Arial" pitchFamily="34" charset="0"/>
              </a:rPr>
              <a:t>See you tomorrow.</a:t>
            </a:r>
          </a:p>
          <a:p>
            <a:pPr algn="ctr" eaLnBrk="1" hangingPunct="1"/>
            <a:r>
              <a:rPr lang="en-US" sz="4400">
                <a:solidFill>
                  <a:srgbClr val="66FF33"/>
                </a:solidFill>
                <a:latin typeface="Arial" pitchFamily="34" charset="0"/>
              </a:rPr>
              <a:t>Bye, bye. Bye, bye</a:t>
            </a:r>
            <a:r>
              <a:rPr lang="en-US" sz="4800">
                <a:solidFill>
                  <a:srgbClr val="66FF33"/>
                </a:solidFill>
                <a:latin typeface="Arial" pitchFamily="34" charset="0"/>
              </a:rPr>
              <a:t>.</a:t>
            </a:r>
          </a:p>
        </p:txBody>
      </p:sp>
      <p:pic>
        <p:nvPicPr>
          <p:cNvPr id="39942" name="Picture 6" descr="music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321021">
            <a:off x="1524000" y="376238"/>
            <a:ext cx="2133600" cy="1223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3" name="Picture 7" descr="Guitar_notes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10165">
            <a:off x="1524000" y="3200401"/>
            <a:ext cx="1252538" cy="2295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4" name="Picture 8" descr="Guitar_3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4526" y="0"/>
            <a:ext cx="1133475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5" name="WordArt 9"/>
          <p:cNvSpPr>
            <a:spLocks noChangeArrowheads="1" noChangeShapeType="1" noTextEdit="1"/>
          </p:cNvSpPr>
          <p:nvPr/>
        </p:nvSpPr>
        <p:spPr bwMode="auto">
          <a:xfrm>
            <a:off x="3200400" y="152400"/>
            <a:ext cx="5715000" cy="1657350"/>
          </a:xfrm>
          <a:prstGeom prst="rect">
            <a:avLst/>
          </a:prstGeom>
        </p:spPr>
        <p:txBody>
          <a:bodyPr wrap="none" fromWordArt="1">
            <a:prstTxWarp prst="textFadeUp">
              <a:avLst>
                <a:gd name="adj" fmla="val 9991"/>
              </a:avLst>
            </a:prstTxWarp>
          </a:bodyPr>
          <a:lstStyle/>
          <a:p>
            <a:pPr algn="ctr"/>
            <a:r>
              <a:rPr lang="en-US" sz="6600" b="1" kern="10">
                <a:ln w="12700">
                  <a:solidFill>
                    <a:srgbClr val="FFFF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CC00"/>
                    </a:gs>
                    <a:gs pos="100000">
                      <a:srgbClr val="520402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sy="50000" rotWithShape="0">
                    <a:srgbClr val="875B0D">
                      <a:alpha val="70000"/>
                    </a:srgbClr>
                  </a:outerShdw>
                </a:effectLst>
                <a:latin typeface="VNI-Baybuom"/>
              </a:rPr>
              <a:t>The bye bye song</a:t>
            </a:r>
          </a:p>
        </p:txBody>
      </p:sp>
      <p:pic>
        <p:nvPicPr>
          <p:cNvPr id="39947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9338" y="2676526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9948" name="Picture 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0200" y="2819401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y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sp>
        <p:nvSpPr>
          <p:cNvPr id="24579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/>
          </a:p>
        </p:txBody>
      </p:sp>
      <p:pic>
        <p:nvPicPr>
          <p:cNvPr id="24580" name="Picture 2" descr="C:\Users\Administrator\Documents\HINH NEN POWER POINT\hinh-nen-powerpoint-cay-thong-giang-sinh_09271905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581" name="TextBox 2"/>
          <p:cNvSpPr txBox="1">
            <a:spLocks noChangeArrowheads="1"/>
          </p:cNvSpPr>
          <p:nvPr/>
        </p:nvSpPr>
        <p:spPr bwMode="auto">
          <a:xfrm>
            <a:off x="3650155" y="2558559"/>
            <a:ext cx="6743096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eaLnBrk="1" hangingPunct="1"/>
            <a:r>
              <a:rPr lang="en-US" sz="4800" b="1" dirty="0">
                <a:solidFill>
                  <a:srgbClr val="FFFF00"/>
                </a:solidFill>
                <a:latin typeface="Arial" pitchFamily="34" charset="0"/>
              </a:rPr>
              <a:t>LESSON 1( 4, 5, 6)</a:t>
            </a:r>
          </a:p>
        </p:txBody>
      </p:sp>
      <p:sp>
        <p:nvSpPr>
          <p:cNvPr id="24582" name="TextBox 2"/>
          <p:cNvSpPr txBox="1">
            <a:spLocks noChangeArrowheads="1"/>
          </p:cNvSpPr>
          <p:nvPr/>
        </p:nvSpPr>
        <p:spPr bwMode="auto">
          <a:xfrm>
            <a:off x="1132804" y="1638792"/>
            <a:ext cx="8953500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  <a:cs typeface="Arial" pitchFamily="34" charset="0"/>
              </a:defRPr>
            </a:lvl9pPr>
          </a:lstStyle>
          <a:p>
            <a:pPr algn="ctr" eaLnBrk="1" hangingPunct="1"/>
            <a:r>
              <a:rPr lang="en-US" sz="4500" b="1" dirty="0">
                <a:latin typeface="Arial" pitchFamily="34" charset="0"/>
              </a:rPr>
              <a:t>         </a:t>
            </a:r>
            <a:r>
              <a:rPr lang="en-US" sz="4500" b="1" dirty="0">
                <a:solidFill>
                  <a:srgbClr val="FF0000"/>
                </a:solidFill>
                <a:latin typeface="Arial" pitchFamily="34" charset="0"/>
              </a:rPr>
              <a:t>UNIT 14: MY BEDROOM</a:t>
            </a:r>
          </a:p>
        </p:txBody>
      </p:sp>
      <p:pic>
        <p:nvPicPr>
          <p:cNvPr id="2458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9338" y="2676526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458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0200" y="2819401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52870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3E0FCC8-3767-C71F-B416-13EB706C3B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58978" y="-4763"/>
            <a:ext cx="12350978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92AA0AA-5CC3-77D1-22F0-D9A50B7A40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0492FE6-AC5B-41E1-E7B7-5CFD9C38E8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8CDDF9F-1E71-A21A-A10F-1D40E1F2D715}"/>
              </a:ext>
            </a:extLst>
          </p:cNvPr>
          <p:cNvSpPr/>
          <p:nvPr/>
        </p:nvSpPr>
        <p:spPr>
          <a:xfrm>
            <a:off x="2581837" y="-699242"/>
            <a:ext cx="8310283" cy="27718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7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CONTENTS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5C896989-0704-B8E3-109F-3471726645B3}"/>
              </a:ext>
            </a:extLst>
          </p:cNvPr>
          <p:cNvSpPr/>
          <p:nvPr/>
        </p:nvSpPr>
        <p:spPr>
          <a:xfrm>
            <a:off x="4653944" y="3303214"/>
            <a:ext cx="7440704" cy="628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LOOK, COMPLETE AND READ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7581CCF4-1EC7-DD96-C691-9D845A592539}"/>
              </a:ext>
            </a:extLst>
          </p:cNvPr>
          <p:cNvSpPr/>
          <p:nvPr/>
        </p:nvSpPr>
        <p:spPr>
          <a:xfrm>
            <a:off x="3978713" y="3346076"/>
            <a:ext cx="675231" cy="58578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9574F8B9-8482-12F7-4E36-87B77E81CE02}"/>
              </a:ext>
            </a:extLst>
          </p:cNvPr>
          <p:cNvSpPr/>
          <p:nvPr/>
        </p:nvSpPr>
        <p:spPr>
          <a:xfrm>
            <a:off x="5331898" y="4114503"/>
            <a:ext cx="6762750" cy="628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LET’S PLAY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C7EA222A-DA0F-1D74-78D0-E31478911A5D}"/>
              </a:ext>
            </a:extLst>
          </p:cNvPr>
          <p:cNvSpPr/>
          <p:nvPr/>
        </p:nvSpPr>
        <p:spPr>
          <a:xfrm>
            <a:off x="4587166" y="4190120"/>
            <a:ext cx="675231" cy="58578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E5CB26C0-19A7-8955-BE9F-23205D0EA530}"/>
              </a:ext>
            </a:extLst>
          </p:cNvPr>
          <p:cNvSpPr/>
          <p:nvPr/>
        </p:nvSpPr>
        <p:spPr>
          <a:xfrm>
            <a:off x="5677995" y="5018116"/>
            <a:ext cx="6762750" cy="628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SING A SONG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797451C-71D8-5F5B-4447-428A160303B0}"/>
              </a:ext>
            </a:extLst>
          </p:cNvPr>
          <p:cNvSpPr/>
          <p:nvPr/>
        </p:nvSpPr>
        <p:spPr>
          <a:xfrm>
            <a:off x="5002764" y="5036886"/>
            <a:ext cx="675231" cy="58578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</a:p>
        </p:txBody>
      </p:sp>
      <p:sp>
        <p:nvSpPr>
          <p:cNvPr id="14" name="Rectangle: Rounded Corners 13">
            <a:extLst>
              <a:ext uri="{FF2B5EF4-FFF2-40B4-BE49-F238E27FC236}">
                <a16:creationId xmlns:a16="http://schemas.microsoft.com/office/drawing/2014/main" id="{234449ED-07E0-5A9D-575F-3FE4A6FDC34B}"/>
              </a:ext>
            </a:extLst>
          </p:cNvPr>
          <p:cNvSpPr/>
          <p:nvPr/>
        </p:nvSpPr>
        <p:spPr>
          <a:xfrm>
            <a:off x="3744031" y="1456480"/>
            <a:ext cx="6762750" cy="628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WARM -UP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C72AFEF-9FB1-9960-3E8B-5DFEB49B85D2}"/>
              </a:ext>
            </a:extLst>
          </p:cNvPr>
          <p:cNvSpPr/>
          <p:nvPr/>
        </p:nvSpPr>
        <p:spPr>
          <a:xfrm>
            <a:off x="3015012" y="1499342"/>
            <a:ext cx="675231" cy="58578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6" name="Rectangle: Rounded Corners 15">
            <a:extLst>
              <a:ext uri="{FF2B5EF4-FFF2-40B4-BE49-F238E27FC236}">
                <a16:creationId xmlns:a16="http://schemas.microsoft.com/office/drawing/2014/main" id="{C9FB9B57-F97C-834B-B657-277A2AC93257}"/>
              </a:ext>
            </a:extLst>
          </p:cNvPr>
          <p:cNvSpPr/>
          <p:nvPr/>
        </p:nvSpPr>
        <p:spPr>
          <a:xfrm>
            <a:off x="4178818" y="2402253"/>
            <a:ext cx="6762750" cy="628650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5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LISTEN AND TICK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20E56911-1513-4755-F710-62AC05B233A9}"/>
              </a:ext>
            </a:extLst>
          </p:cNvPr>
          <p:cNvSpPr/>
          <p:nvPr/>
        </p:nvSpPr>
        <p:spPr>
          <a:xfrm>
            <a:off x="3449799" y="2445115"/>
            <a:ext cx="675231" cy="585788"/>
          </a:xfrm>
          <a:prstGeom prst="ellipse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9799294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3429C1B-C6CC-AB15-56A7-C0416702003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574" y="0"/>
            <a:ext cx="12144376" cy="6858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08F3BA8C-EB85-B862-6043-175034538F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52738" y="25193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72506D9-A035-2D52-74E8-912254CBD5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30263" y="2709862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WordArt 2">
            <a:extLst>
              <a:ext uri="{FF2B5EF4-FFF2-40B4-BE49-F238E27FC236}">
                <a16:creationId xmlns:a16="http://schemas.microsoft.com/office/drawing/2014/main" id="{BEE97F77-4508-BBA1-6B46-1A150A312561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574427" y="1919566"/>
            <a:ext cx="9043146" cy="2733115"/>
          </a:xfrm>
          <a:prstGeom prst="rect">
            <a:avLst/>
          </a:prstGeom>
          <a:ln w="9525">
            <a:solidFill>
              <a:srgbClr val="000000"/>
            </a:solidFill>
            <a:round/>
            <a:headEnd/>
            <a:tailEnd/>
          </a:ln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solidFill>
                  <a:srgbClr val="FF0000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Impact"/>
              </a:rPr>
              <a:t>Warm - up</a:t>
            </a:r>
          </a:p>
        </p:txBody>
      </p:sp>
    </p:spTree>
    <p:extLst>
      <p:ext uri="{BB962C8B-B14F-4D97-AF65-F5344CB8AC3E}">
        <p14:creationId xmlns:p14="http://schemas.microsoft.com/office/powerpoint/2010/main" val="304053258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WordArt 4"/>
          <p:cNvSpPr>
            <a:spLocks noChangeArrowheads="1" noChangeShapeType="1" noTextEdit="1"/>
          </p:cNvSpPr>
          <p:nvPr/>
        </p:nvSpPr>
        <p:spPr bwMode="auto">
          <a:xfrm>
            <a:off x="3124200" y="1143000"/>
            <a:ext cx="6477000" cy="12954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b="1" kern="10">
                <a:ln w="9525">
                  <a:solidFill>
                    <a:srgbClr val="000099"/>
                  </a:solidFill>
                  <a:round/>
                  <a:headEnd/>
                  <a:tailEnd/>
                </a:ln>
                <a:solidFill>
                  <a:srgbClr val="0000FF"/>
                </a:solidFill>
                <a:latin typeface=".VnBlackH"/>
              </a:rPr>
              <a:t>Let's play GAME</a:t>
            </a:r>
          </a:p>
        </p:txBody>
      </p:sp>
      <p:sp>
        <p:nvSpPr>
          <p:cNvPr id="15363" name="WordArt 11"/>
          <p:cNvSpPr>
            <a:spLocks noChangeArrowheads="1" noChangeShapeType="1" noTextEdit="1"/>
          </p:cNvSpPr>
          <p:nvPr/>
        </p:nvSpPr>
        <p:spPr bwMode="auto">
          <a:xfrm>
            <a:off x="1410345" y="4227514"/>
            <a:ext cx="9701939" cy="1411286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>
                <a:ln w="9525">
                  <a:solidFill>
                    <a:srgbClr val="BF4D07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.VnBodoni"/>
              </a:rPr>
              <a:t>CHOOSE COCONUTS</a:t>
            </a:r>
          </a:p>
        </p:txBody>
      </p:sp>
      <p:pic>
        <p:nvPicPr>
          <p:cNvPr id="26628" name="j0213844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3810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utoShape 8"/>
          <p:cNvSpPr>
            <a:spLocks noChangeArrowheads="1"/>
          </p:cNvSpPr>
          <p:nvPr/>
        </p:nvSpPr>
        <p:spPr bwMode="auto">
          <a:xfrm>
            <a:off x="1800225" y="5867400"/>
            <a:ext cx="719138" cy="719138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7" name="AutoShape 8"/>
          <p:cNvSpPr>
            <a:spLocks noChangeArrowheads="1"/>
          </p:cNvSpPr>
          <p:nvPr/>
        </p:nvSpPr>
        <p:spPr bwMode="auto">
          <a:xfrm>
            <a:off x="9236075" y="381000"/>
            <a:ext cx="719138" cy="719138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8" name="AutoShape 8"/>
          <p:cNvSpPr>
            <a:spLocks noChangeArrowheads="1"/>
          </p:cNvSpPr>
          <p:nvPr/>
        </p:nvSpPr>
        <p:spPr bwMode="auto">
          <a:xfrm>
            <a:off x="4876800" y="279400"/>
            <a:ext cx="719138" cy="719138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9" name="AutoShape 8"/>
          <p:cNvSpPr>
            <a:spLocks noChangeArrowheads="1"/>
          </p:cNvSpPr>
          <p:nvPr/>
        </p:nvSpPr>
        <p:spPr bwMode="auto">
          <a:xfrm>
            <a:off x="2095500" y="325439"/>
            <a:ext cx="719138" cy="720725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10" name="AutoShape 8"/>
          <p:cNvSpPr>
            <a:spLocks noChangeArrowheads="1"/>
          </p:cNvSpPr>
          <p:nvPr/>
        </p:nvSpPr>
        <p:spPr bwMode="auto">
          <a:xfrm>
            <a:off x="5672139" y="5980114"/>
            <a:ext cx="719137" cy="719137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11" name="AutoShape 8"/>
          <p:cNvSpPr>
            <a:spLocks noChangeArrowheads="1"/>
          </p:cNvSpPr>
          <p:nvPr/>
        </p:nvSpPr>
        <p:spPr bwMode="auto">
          <a:xfrm>
            <a:off x="9569450" y="5715000"/>
            <a:ext cx="719138" cy="719138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12" name="AutoShape 8"/>
          <p:cNvSpPr>
            <a:spLocks noChangeArrowheads="1"/>
          </p:cNvSpPr>
          <p:nvPr/>
        </p:nvSpPr>
        <p:spPr bwMode="auto">
          <a:xfrm>
            <a:off x="2071689" y="3048000"/>
            <a:ext cx="719137" cy="719138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sp>
        <p:nvSpPr>
          <p:cNvPr id="13" name="AutoShape 8"/>
          <p:cNvSpPr>
            <a:spLocks noChangeArrowheads="1"/>
          </p:cNvSpPr>
          <p:nvPr/>
        </p:nvSpPr>
        <p:spPr bwMode="auto">
          <a:xfrm>
            <a:off x="9882189" y="3255964"/>
            <a:ext cx="719137" cy="719137"/>
          </a:xfrm>
          <a:prstGeom prst="irregularSeal1">
            <a:avLst/>
          </a:prstGeom>
          <a:gradFill rotWithShape="1">
            <a:gsLst>
              <a:gs pos="0">
                <a:srgbClr val="FF0000"/>
              </a:gs>
              <a:gs pos="100000">
                <a:schemeClr val="bg1"/>
              </a:gs>
            </a:gsLst>
            <a:path path="shape">
              <a:fillToRect l="50000" t="50000" r="50000" b="50000"/>
            </a:path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en-US" sz="2400" noProof="1">
              <a:latin typeface=".VnTimeH" pitchFamily="34" charset="0"/>
            </a:endParaRP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318750" y="2676306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0200" y="2819401"/>
            <a:ext cx="1514475" cy="1533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203313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745" fill="hold"/>
                                        <p:tgtEl>
                                          <p:spTgt spid="266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3" presetClass="entr" presetSubtype="528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5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628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8">
            <a:extLst>
              <a:ext uri="{FF2B5EF4-FFF2-40B4-BE49-F238E27FC236}">
                <a16:creationId xmlns:a16="http://schemas.microsoft.com/office/drawing/2014/main" id="{9288CFE3-527D-412A-B5A2-378A7BE9EE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97307" flipH="1">
            <a:off x="2185228" y="127580"/>
            <a:ext cx="4497387" cy="567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5">
            <a:extLst>
              <a:ext uri="{FF2B5EF4-FFF2-40B4-BE49-F238E27FC236}">
                <a16:creationId xmlns:a16="http://schemas.microsoft.com/office/drawing/2014/main" id="{C5285A3C-8335-4604-B416-78B347766B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56458" flipH="1">
            <a:off x="419101" y="692151"/>
            <a:ext cx="4146551" cy="523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9">
            <a:extLst>
              <a:ext uri="{FF2B5EF4-FFF2-40B4-BE49-F238E27FC236}">
                <a16:creationId xmlns:a16="http://schemas.microsoft.com/office/drawing/2014/main" id="{4E64C375-3E4A-43E3-9BA0-13883195F4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86794">
            <a:off x="4395176" y="780513"/>
            <a:ext cx="3506803" cy="5797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3 CuadroTexto">
            <a:extLst>
              <a:ext uri="{FF2B5EF4-FFF2-40B4-BE49-F238E27FC236}">
                <a16:creationId xmlns:a16="http://schemas.microsoft.com/office/drawing/2014/main" id="{F967E989-9BDA-455F-8B75-2A24800F4736}"/>
              </a:ext>
            </a:extLst>
          </p:cNvPr>
          <p:cNvSpPr txBox="1"/>
          <p:nvPr/>
        </p:nvSpPr>
        <p:spPr>
          <a:xfrm>
            <a:off x="525648" y="6141065"/>
            <a:ext cx="781654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>
              <a:defRPr/>
            </a:pPr>
            <a:r>
              <a:rPr lang="es-ES_tradnl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Choose</a:t>
            </a:r>
            <a:r>
              <a:rPr lang="es-ES_tradnl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s-ES_tradnl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the</a:t>
            </a:r>
            <a:r>
              <a:rPr lang="es-ES_tradnl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right coconut!</a:t>
            </a:r>
            <a:endParaRPr lang="es-E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sp>
        <p:nvSpPr>
          <p:cNvPr id="16" name="Cloud 15">
            <a:extLst>
              <a:ext uri="{FF2B5EF4-FFF2-40B4-BE49-F238E27FC236}">
                <a16:creationId xmlns:a16="http://schemas.microsoft.com/office/drawing/2014/main" id="{C3990ECF-13F9-4DD1-A28E-1BD1FEEC3B4F}"/>
              </a:ext>
            </a:extLst>
          </p:cNvPr>
          <p:cNvSpPr/>
          <p:nvPr/>
        </p:nvSpPr>
        <p:spPr>
          <a:xfrm>
            <a:off x="8445500" y="700089"/>
            <a:ext cx="1828800" cy="1497012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2 Elipse">
            <a:extLst>
              <a:ext uri="{FF2B5EF4-FFF2-40B4-BE49-F238E27FC236}">
                <a16:creationId xmlns:a16="http://schemas.microsoft.com/office/drawing/2014/main" id="{162A9E8B-78A5-4F41-ABBC-3B54A8AA1DB3}"/>
              </a:ext>
            </a:extLst>
          </p:cNvPr>
          <p:cNvSpPr/>
          <p:nvPr/>
        </p:nvSpPr>
        <p:spPr>
          <a:xfrm rot="20973777">
            <a:off x="1415026" y="1924893"/>
            <a:ext cx="1779877" cy="659739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r>
              <a:rPr lang="es-ES_tradnl" sz="2000" b="1" dirty="0" err="1">
                <a:solidFill>
                  <a:prstClr val="white"/>
                </a:solidFill>
                <a:latin typeface="Calibri"/>
              </a:rPr>
              <a:t>windows</a:t>
            </a:r>
            <a:endParaRPr lang="es-ES" sz="20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16 Elipse">
            <a:extLst>
              <a:ext uri="{FF2B5EF4-FFF2-40B4-BE49-F238E27FC236}">
                <a16:creationId xmlns:a16="http://schemas.microsoft.com/office/drawing/2014/main" id="{1790E113-6680-40DE-8D13-FF6FEEF952F0}"/>
              </a:ext>
            </a:extLst>
          </p:cNvPr>
          <p:cNvSpPr/>
          <p:nvPr/>
        </p:nvSpPr>
        <p:spPr>
          <a:xfrm rot="1786690">
            <a:off x="5690975" y="2252333"/>
            <a:ext cx="1640717" cy="922203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r>
              <a:rPr lang="es-ES_tradnl" sz="2400" b="1" dirty="0" err="1">
                <a:solidFill>
                  <a:prstClr val="white"/>
                </a:solidFill>
                <a:latin typeface="Calibri"/>
              </a:rPr>
              <a:t>chairs</a:t>
            </a:r>
            <a:endParaRPr lang="es-ES" sz="24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18 Rectángulo">
            <a:extLst>
              <a:ext uri="{FF2B5EF4-FFF2-40B4-BE49-F238E27FC236}">
                <a16:creationId xmlns:a16="http://schemas.microsoft.com/office/drawing/2014/main" id="{F6786A4B-26DF-4C3E-A258-673B20AE1515}"/>
              </a:ext>
            </a:extLst>
          </p:cNvPr>
          <p:cNvSpPr/>
          <p:nvPr/>
        </p:nvSpPr>
        <p:spPr>
          <a:xfrm rot="21292543">
            <a:off x="6408943" y="4535101"/>
            <a:ext cx="2502331" cy="576263"/>
          </a:xfrm>
          <a:prstGeom prst="roundRect">
            <a:avLst/>
          </a:prstGeom>
          <a:solidFill>
            <a:srgbClr val="92D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r>
              <a:rPr lang="es-ES_tradnl" sz="3200" b="1" dirty="0" err="1">
                <a:solidFill>
                  <a:prstClr val="black"/>
                </a:solidFill>
                <a:latin typeface="Calibri"/>
              </a:rPr>
              <a:t>doors</a:t>
            </a:r>
            <a:endParaRPr lang="es-ES" sz="3200" b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1" name="Picture 3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E5A35E7-4641-4A5E-9F21-58D28B52DF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5937" y="5780088"/>
            <a:ext cx="933451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15 Elipse">
            <a:extLst>
              <a:ext uri="{FF2B5EF4-FFF2-40B4-BE49-F238E27FC236}">
                <a16:creationId xmlns:a16="http://schemas.microsoft.com/office/drawing/2014/main" id="{7FB2A95C-C307-408C-8B1A-688E9A136F46}"/>
              </a:ext>
            </a:extLst>
          </p:cNvPr>
          <p:cNvSpPr/>
          <p:nvPr/>
        </p:nvSpPr>
        <p:spPr>
          <a:xfrm rot="20973777">
            <a:off x="3851035" y="1844419"/>
            <a:ext cx="1325543" cy="659739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r>
              <a:rPr lang="es-ES_tradnl" sz="2000" b="1" dirty="0" err="1">
                <a:solidFill>
                  <a:prstClr val="white"/>
                </a:solidFill>
                <a:latin typeface="Calibri"/>
              </a:rPr>
              <a:t>doors</a:t>
            </a:r>
            <a:endParaRPr lang="es-ES" sz="20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E6938A1-AC3F-40D2-A4BE-1E380B6E45DE}"/>
              </a:ext>
            </a:extLst>
          </p:cNvPr>
          <p:cNvSpPr/>
          <p:nvPr/>
        </p:nvSpPr>
        <p:spPr>
          <a:xfrm>
            <a:off x="7978862" y="702773"/>
            <a:ext cx="1906293" cy="2630413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1567CDF-A576-49C5-8FAF-65B145BE1921}"/>
              </a:ext>
            </a:extLst>
          </p:cNvPr>
          <p:cNvSpPr/>
          <p:nvPr/>
        </p:nvSpPr>
        <p:spPr>
          <a:xfrm>
            <a:off x="9885155" y="700089"/>
            <a:ext cx="1906293" cy="2630413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111E-6 4.69136E-6 L -0.00486 0.50154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" y="250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8">
            <a:extLst>
              <a:ext uri="{FF2B5EF4-FFF2-40B4-BE49-F238E27FC236}">
                <a16:creationId xmlns:a16="http://schemas.microsoft.com/office/drawing/2014/main" id="{9288CFE3-527D-412A-B5A2-378A7BE9EE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97307" flipH="1">
            <a:off x="2185228" y="127580"/>
            <a:ext cx="4497387" cy="567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5">
            <a:extLst>
              <a:ext uri="{FF2B5EF4-FFF2-40B4-BE49-F238E27FC236}">
                <a16:creationId xmlns:a16="http://schemas.microsoft.com/office/drawing/2014/main" id="{C5285A3C-8335-4604-B416-78B347766B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56458" flipH="1">
            <a:off x="419101" y="692151"/>
            <a:ext cx="4146551" cy="523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9">
            <a:extLst>
              <a:ext uri="{FF2B5EF4-FFF2-40B4-BE49-F238E27FC236}">
                <a16:creationId xmlns:a16="http://schemas.microsoft.com/office/drawing/2014/main" id="{4E64C375-3E4A-43E3-9BA0-13883195F4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86794">
            <a:off x="4395176" y="780513"/>
            <a:ext cx="3506803" cy="5797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3 CuadroTexto">
            <a:extLst>
              <a:ext uri="{FF2B5EF4-FFF2-40B4-BE49-F238E27FC236}">
                <a16:creationId xmlns:a16="http://schemas.microsoft.com/office/drawing/2014/main" id="{F967E989-9BDA-455F-8B75-2A24800F4736}"/>
              </a:ext>
            </a:extLst>
          </p:cNvPr>
          <p:cNvSpPr txBox="1"/>
          <p:nvPr/>
        </p:nvSpPr>
        <p:spPr>
          <a:xfrm>
            <a:off x="525648" y="6141065"/>
            <a:ext cx="781654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>
              <a:defRPr/>
            </a:pPr>
            <a:r>
              <a:rPr lang="es-ES_tradnl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Choose</a:t>
            </a:r>
            <a:r>
              <a:rPr lang="es-ES_tradnl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s-ES_tradnl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the</a:t>
            </a:r>
            <a:r>
              <a:rPr lang="es-ES_tradnl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right coconut!</a:t>
            </a:r>
            <a:endParaRPr lang="es-E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sp>
        <p:nvSpPr>
          <p:cNvPr id="16" name="Cloud 15">
            <a:extLst>
              <a:ext uri="{FF2B5EF4-FFF2-40B4-BE49-F238E27FC236}">
                <a16:creationId xmlns:a16="http://schemas.microsoft.com/office/drawing/2014/main" id="{C3990ECF-13F9-4DD1-A28E-1BD1FEEC3B4F}"/>
              </a:ext>
            </a:extLst>
          </p:cNvPr>
          <p:cNvSpPr/>
          <p:nvPr/>
        </p:nvSpPr>
        <p:spPr>
          <a:xfrm>
            <a:off x="8445500" y="700089"/>
            <a:ext cx="1828800" cy="1497012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2 Elipse">
            <a:extLst>
              <a:ext uri="{FF2B5EF4-FFF2-40B4-BE49-F238E27FC236}">
                <a16:creationId xmlns:a16="http://schemas.microsoft.com/office/drawing/2014/main" id="{162A9E8B-78A5-4F41-ABBC-3B54A8AA1DB3}"/>
              </a:ext>
            </a:extLst>
          </p:cNvPr>
          <p:cNvSpPr/>
          <p:nvPr/>
        </p:nvSpPr>
        <p:spPr>
          <a:xfrm rot="20973777">
            <a:off x="1415026" y="1924893"/>
            <a:ext cx="1779877" cy="659739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r>
              <a:rPr lang="es-ES_tradnl" sz="2000" b="1" dirty="0" err="1">
                <a:solidFill>
                  <a:prstClr val="white"/>
                </a:solidFill>
                <a:latin typeface="Calibri"/>
              </a:rPr>
              <a:t>windows</a:t>
            </a:r>
            <a:endParaRPr lang="es-ES" sz="20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16 Elipse">
            <a:extLst>
              <a:ext uri="{FF2B5EF4-FFF2-40B4-BE49-F238E27FC236}">
                <a16:creationId xmlns:a16="http://schemas.microsoft.com/office/drawing/2014/main" id="{1790E113-6680-40DE-8D13-FF6FEEF952F0}"/>
              </a:ext>
            </a:extLst>
          </p:cNvPr>
          <p:cNvSpPr/>
          <p:nvPr/>
        </p:nvSpPr>
        <p:spPr>
          <a:xfrm rot="1786690">
            <a:off x="3833123" y="1685036"/>
            <a:ext cx="1640717" cy="922203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r>
              <a:rPr lang="es-ES_tradnl" sz="2400" b="1" dirty="0" err="1">
                <a:solidFill>
                  <a:prstClr val="white"/>
                </a:solidFill>
                <a:latin typeface="Calibri"/>
              </a:rPr>
              <a:t>chairs</a:t>
            </a:r>
            <a:endParaRPr lang="es-ES" sz="24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18 Rectángulo">
            <a:extLst>
              <a:ext uri="{FF2B5EF4-FFF2-40B4-BE49-F238E27FC236}">
                <a16:creationId xmlns:a16="http://schemas.microsoft.com/office/drawing/2014/main" id="{F6786A4B-26DF-4C3E-A258-673B20AE1515}"/>
              </a:ext>
            </a:extLst>
          </p:cNvPr>
          <p:cNvSpPr/>
          <p:nvPr/>
        </p:nvSpPr>
        <p:spPr>
          <a:xfrm rot="21292543">
            <a:off x="6408943" y="4535101"/>
            <a:ext cx="2502331" cy="576263"/>
          </a:xfrm>
          <a:prstGeom prst="roundRect">
            <a:avLst/>
          </a:prstGeom>
          <a:solidFill>
            <a:srgbClr val="92D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r>
              <a:rPr lang="es-ES_tradnl" sz="3200" b="1" dirty="0" err="1">
                <a:solidFill>
                  <a:prstClr val="black"/>
                </a:solidFill>
                <a:latin typeface="Calibri"/>
              </a:rPr>
              <a:t>beds</a:t>
            </a:r>
            <a:endParaRPr lang="es-ES" sz="3200" b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1" name="Picture 3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E5A35E7-4641-4A5E-9F21-58D28B52DF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5937" y="5780088"/>
            <a:ext cx="933451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15 Elipse">
            <a:extLst>
              <a:ext uri="{FF2B5EF4-FFF2-40B4-BE49-F238E27FC236}">
                <a16:creationId xmlns:a16="http://schemas.microsoft.com/office/drawing/2014/main" id="{7FB2A95C-C307-408C-8B1A-688E9A136F46}"/>
              </a:ext>
            </a:extLst>
          </p:cNvPr>
          <p:cNvSpPr/>
          <p:nvPr/>
        </p:nvSpPr>
        <p:spPr>
          <a:xfrm rot="20973777">
            <a:off x="5369876" y="2323990"/>
            <a:ext cx="1325543" cy="659739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r>
              <a:rPr lang="es-ES_tradnl" sz="2000" b="1" dirty="0" err="1">
                <a:solidFill>
                  <a:prstClr val="white"/>
                </a:solidFill>
                <a:latin typeface="Calibri"/>
              </a:rPr>
              <a:t>beds</a:t>
            </a:r>
            <a:endParaRPr lang="es-ES" sz="20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393F4FB-E351-49DD-85FB-459F099E0E5F}"/>
              </a:ext>
            </a:extLst>
          </p:cNvPr>
          <p:cNvSpPr/>
          <p:nvPr/>
        </p:nvSpPr>
        <p:spPr>
          <a:xfrm>
            <a:off x="7827486" y="680388"/>
            <a:ext cx="1628241" cy="2630413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131B214-D3D2-4219-91CA-B799F942C2C1}"/>
              </a:ext>
            </a:extLst>
          </p:cNvPr>
          <p:cNvSpPr/>
          <p:nvPr/>
        </p:nvSpPr>
        <p:spPr>
          <a:xfrm>
            <a:off x="9436125" y="680388"/>
            <a:ext cx="1628241" cy="2630413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7637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96296E-6 L -0.00482 0.50162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" y="250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8">
            <a:extLst>
              <a:ext uri="{FF2B5EF4-FFF2-40B4-BE49-F238E27FC236}">
                <a16:creationId xmlns:a16="http://schemas.microsoft.com/office/drawing/2014/main" id="{9288CFE3-527D-412A-B5A2-378A7BE9EE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97307" flipH="1">
            <a:off x="2185228" y="127580"/>
            <a:ext cx="4497387" cy="567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5">
            <a:extLst>
              <a:ext uri="{FF2B5EF4-FFF2-40B4-BE49-F238E27FC236}">
                <a16:creationId xmlns:a16="http://schemas.microsoft.com/office/drawing/2014/main" id="{C5285A3C-8335-4604-B416-78B347766B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56458" flipH="1">
            <a:off x="419101" y="692151"/>
            <a:ext cx="4146551" cy="523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9">
            <a:extLst>
              <a:ext uri="{FF2B5EF4-FFF2-40B4-BE49-F238E27FC236}">
                <a16:creationId xmlns:a16="http://schemas.microsoft.com/office/drawing/2014/main" id="{4E64C375-3E4A-43E3-9BA0-13883195F4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86794">
            <a:off x="4395176" y="780513"/>
            <a:ext cx="3506803" cy="5797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3 CuadroTexto">
            <a:extLst>
              <a:ext uri="{FF2B5EF4-FFF2-40B4-BE49-F238E27FC236}">
                <a16:creationId xmlns:a16="http://schemas.microsoft.com/office/drawing/2014/main" id="{F967E989-9BDA-455F-8B75-2A24800F4736}"/>
              </a:ext>
            </a:extLst>
          </p:cNvPr>
          <p:cNvSpPr txBox="1"/>
          <p:nvPr/>
        </p:nvSpPr>
        <p:spPr>
          <a:xfrm>
            <a:off x="525648" y="6141065"/>
            <a:ext cx="781654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>
              <a:defRPr/>
            </a:pPr>
            <a:r>
              <a:rPr lang="es-ES_tradnl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Choose</a:t>
            </a:r>
            <a:r>
              <a:rPr lang="es-ES_tradnl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s-ES_tradnl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the</a:t>
            </a:r>
            <a:r>
              <a:rPr lang="es-ES_tradnl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right coconut!</a:t>
            </a:r>
            <a:endParaRPr lang="es-E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sp>
        <p:nvSpPr>
          <p:cNvPr id="16" name="Cloud 15">
            <a:extLst>
              <a:ext uri="{FF2B5EF4-FFF2-40B4-BE49-F238E27FC236}">
                <a16:creationId xmlns:a16="http://schemas.microsoft.com/office/drawing/2014/main" id="{C3990ECF-13F9-4DD1-A28E-1BD1FEEC3B4F}"/>
              </a:ext>
            </a:extLst>
          </p:cNvPr>
          <p:cNvSpPr/>
          <p:nvPr/>
        </p:nvSpPr>
        <p:spPr>
          <a:xfrm>
            <a:off x="8445500" y="700089"/>
            <a:ext cx="1828800" cy="1497012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2 Elipse">
            <a:extLst>
              <a:ext uri="{FF2B5EF4-FFF2-40B4-BE49-F238E27FC236}">
                <a16:creationId xmlns:a16="http://schemas.microsoft.com/office/drawing/2014/main" id="{162A9E8B-78A5-4F41-ABBC-3B54A8AA1DB3}"/>
              </a:ext>
            </a:extLst>
          </p:cNvPr>
          <p:cNvSpPr/>
          <p:nvPr/>
        </p:nvSpPr>
        <p:spPr>
          <a:xfrm rot="20973777">
            <a:off x="3954462" y="2061552"/>
            <a:ext cx="1779877" cy="659739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r>
              <a:rPr lang="es-ES_tradnl" sz="2000" b="1" dirty="0" err="1">
                <a:solidFill>
                  <a:prstClr val="white"/>
                </a:solidFill>
                <a:latin typeface="Calibri"/>
              </a:rPr>
              <a:t>bed</a:t>
            </a:r>
            <a:endParaRPr lang="es-ES" sz="20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16 Elipse">
            <a:extLst>
              <a:ext uri="{FF2B5EF4-FFF2-40B4-BE49-F238E27FC236}">
                <a16:creationId xmlns:a16="http://schemas.microsoft.com/office/drawing/2014/main" id="{1790E113-6680-40DE-8D13-FF6FEEF952F0}"/>
              </a:ext>
            </a:extLst>
          </p:cNvPr>
          <p:cNvSpPr/>
          <p:nvPr/>
        </p:nvSpPr>
        <p:spPr>
          <a:xfrm rot="1786690">
            <a:off x="5690975" y="2252333"/>
            <a:ext cx="1640717" cy="922203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r>
              <a:rPr lang="es-ES_tradnl" sz="2400" b="1" dirty="0">
                <a:solidFill>
                  <a:prstClr val="white"/>
                </a:solidFill>
                <a:latin typeface="Calibri"/>
              </a:rPr>
              <a:t>table</a:t>
            </a:r>
            <a:endParaRPr lang="es-ES" sz="24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18 Rectángulo">
            <a:extLst>
              <a:ext uri="{FF2B5EF4-FFF2-40B4-BE49-F238E27FC236}">
                <a16:creationId xmlns:a16="http://schemas.microsoft.com/office/drawing/2014/main" id="{F6786A4B-26DF-4C3E-A258-673B20AE1515}"/>
              </a:ext>
            </a:extLst>
          </p:cNvPr>
          <p:cNvSpPr/>
          <p:nvPr/>
        </p:nvSpPr>
        <p:spPr>
          <a:xfrm rot="21292543">
            <a:off x="6408943" y="4535101"/>
            <a:ext cx="2502331" cy="576263"/>
          </a:xfrm>
          <a:prstGeom prst="roundRect">
            <a:avLst/>
          </a:prstGeom>
          <a:solidFill>
            <a:srgbClr val="92D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r>
              <a:rPr lang="es-ES_tradnl" sz="3200" b="1" dirty="0" err="1">
                <a:solidFill>
                  <a:prstClr val="black"/>
                </a:solidFill>
                <a:latin typeface="Calibri"/>
              </a:rPr>
              <a:t>door</a:t>
            </a:r>
            <a:endParaRPr lang="es-ES" sz="3200" b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1" name="Picture 3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E5A35E7-4641-4A5E-9F21-58D28B52DF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5937" y="5780088"/>
            <a:ext cx="933451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15 Elipse">
            <a:extLst>
              <a:ext uri="{FF2B5EF4-FFF2-40B4-BE49-F238E27FC236}">
                <a16:creationId xmlns:a16="http://schemas.microsoft.com/office/drawing/2014/main" id="{7FB2A95C-C307-408C-8B1A-688E9A136F46}"/>
              </a:ext>
            </a:extLst>
          </p:cNvPr>
          <p:cNvSpPr/>
          <p:nvPr/>
        </p:nvSpPr>
        <p:spPr>
          <a:xfrm rot="20973777">
            <a:off x="1861810" y="2558841"/>
            <a:ext cx="1325543" cy="659739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r>
              <a:rPr lang="es-ES_tradnl" sz="2000" b="1" dirty="0" err="1">
                <a:solidFill>
                  <a:prstClr val="white"/>
                </a:solidFill>
                <a:latin typeface="Calibri"/>
              </a:rPr>
              <a:t>door</a:t>
            </a:r>
            <a:endParaRPr lang="es-ES" sz="20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E6938A1-AC3F-40D2-A4BE-1E380B6E45DE}"/>
              </a:ext>
            </a:extLst>
          </p:cNvPr>
          <p:cNvSpPr/>
          <p:nvPr/>
        </p:nvSpPr>
        <p:spPr>
          <a:xfrm>
            <a:off x="7978862" y="702773"/>
            <a:ext cx="1906293" cy="2630413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4216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81481E-6 L -0.00482 0.50163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" y="250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8">
            <a:extLst>
              <a:ext uri="{FF2B5EF4-FFF2-40B4-BE49-F238E27FC236}">
                <a16:creationId xmlns:a16="http://schemas.microsoft.com/office/drawing/2014/main" id="{9288CFE3-527D-412A-B5A2-378A7BE9EE4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97307" flipH="1">
            <a:off x="2185228" y="127580"/>
            <a:ext cx="4497387" cy="5673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5">
            <a:extLst>
              <a:ext uri="{FF2B5EF4-FFF2-40B4-BE49-F238E27FC236}">
                <a16:creationId xmlns:a16="http://schemas.microsoft.com/office/drawing/2014/main" id="{C5285A3C-8335-4604-B416-78B347766BC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56458" flipH="1">
            <a:off x="419101" y="692151"/>
            <a:ext cx="4146551" cy="523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9">
            <a:extLst>
              <a:ext uri="{FF2B5EF4-FFF2-40B4-BE49-F238E27FC236}">
                <a16:creationId xmlns:a16="http://schemas.microsoft.com/office/drawing/2014/main" id="{4E64C375-3E4A-43E3-9BA0-13883195F4A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86794">
            <a:off x="4395176" y="780513"/>
            <a:ext cx="3506803" cy="57973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3 CuadroTexto">
            <a:extLst>
              <a:ext uri="{FF2B5EF4-FFF2-40B4-BE49-F238E27FC236}">
                <a16:creationId xmlns:a16="http://schemas.microsoft.com/office/drawing/2014/main" id="{F967E989-9BDA-455F-8B75-2A24800F4736}"/>
              </a:ext>
            </a:extLst>
          </p:cNvPr>
          <p:cNvSpPr txBox="1"/>
          <p:nvPr/>
        </p:nvSpPr>
        <p:spPr>
          <a:xfrm>
            <a:off x="525648" y="6141065"/>
            <a:ext cx="781654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77">
              <a:defRPr/>
            </a:pPr>
            <a:r>
              <a:rPr lang="es-ES_tradnl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Choose</a:t>
            </a:r>
            <a:r>
              <a:rPr lang="es-ES_tradnl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es-ES_tradnl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the</a:t>
            </a:r>
            <a:r>
              <a:rPr lang="es-ES_tradnl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right coconut!</a:t>
            </a:r>
            <a:endParaRPr lang="es-E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</p:txBody>
      </p:sp>
      <p:sp>
        <p:nvSpPr>
          <p:cNvPr id="16" name="Cloud 15">
            <a:extLst>
              <a:ext uri="{FF2B5EF4-FFF2-40B4-BE49-F238E27FC236}">
                <a16:creationId xmlns:a16="http://schemas.microsoft.com/office/drawing/2014/main" id="{C3990ECF-13F9-4DD1-A28E-1BD1FEEC3B4F}"/>
              </a:ext>
            </a:extLst>
          </p:cNvPr>
          <p:cNvSpPr/>
          <p:nvPr/>
        </p:nvSpPr>
        <p:spPr>
          <a:xfrm>
            <a:off x="8445500" y="700089"/>
            <a:ext cx="1828800" cy="1497012"/>
          </a:xfrm>
          <a:prstGeom prst="cloud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2" name="2 Elipse">
            <a:extLst>
              <a:ext uri="{FF2B5EF4-FFF2-40B4-BE49-F238E27FC236}">
                <a16:creationId xmlns:a16="http://schemas.microsoft.com/office/drawing/2014/main" id="{162A9E8B-78A5-4F41-ABBC-3B54A8AA1DB3}"/>
              </a:ext>
            </a:extLst>
          </p:cNvPr>
          <p:cNvSpPr/>
          <p:nvPr/>
        </p:nvSpPr>
        <p:spPr>
          <a:xfrm rot="20973777">
            <a:off x="4073269" y="1739879"/>
            <a:ext cx="1779877" cy="659739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r>
              <a:rPr lang="es-ES_tradnl" sz="2000" b="1" dirty="0" err="1">
                <a:solidFill>
                  <a:prstClr val="white"/>
                </a:solidFill>
                <a:latin typeface="Calibri"/>
              </a:rPr>
              <a:t>door</a:t>
            </a:r>
            <a:endParaRPr lang="es-ES" sz="20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3" name="16 Elipse">
            <a:extLst>
              <a:ext uri="{FF2B5EF4-FFF2-40B4-BE49-F238E27FC236}">
                <a16:creationId xmlns:a16="http://schemas.microsoft.com/office/drawing/2014/main" id="{1790E113-6680-40DE-8D13-FF6FEEF952F0}"/>
              </a:ext>
            </a:extLst>
          </p:cNvPr>
          <p:cNvSpPr/>
          <p:nvPr/>
        </p:nvSpPr>
        <p:spPr>
          <a:xfrm rot="1786690">
            <a:off x="5690975" y="2252333"/>
            <a:ext cx="1640717" cy="922203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r>
              <a:rPr lang="es-ES_tradnl" sz="2400" b="1" dirty="0">
                <a:solidFill>
                  <a:prstClr val="white"/>
                </a:solidFill>
                <a:latin typeface="Calibri"/>
              </a:rPr>
              <a:t>table</a:t>
            </a:r>
            <a:endParaRPr lang="es-ES" sz="24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29" name="18 Rectángulo">
            <a:extLst>
              <a:ext uri="{FF2B5EF4-FFF2-40B4-BE49-F238E27FC236}">
                <a16:creationId xmlns:a16="http://schemas.microsoft.com/office/drawing/2014/main" id="{F6786A4B-26DF-4C3E-A258-673B20AE1515}"/>
              </a:ext>
            </a:extLst>
          </p:cNvPr>
          <p:cNvSpPr/>
          <p:nvPr/>
        </p:nvSpPr>
        <p:spPr>
          <a:xfrm rot="21292543">
            <a:off x="6408943" y="4535101"/>
            <a:ext cx="2502331" cy="576263"/>
          </a:xfrm>
          <a:prstGeom prst="roundRect">
            <a:avLst/>
          </a:prstGeom>
          <a:solidFill>
            <a:srgbClr val="92D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r>
              <a:rPr lang="es-ES_tradnl" sz="3200" b="1" dirty="0" err="1">
                <a:solidFill>
                  <a:prstClr val="black"/>
                </a:solidFill>
                <a:latin typeface="Calibri"/>
              </a:rPr>
              <a:t>window</a:t>
            </a:r>
            <a:endParaRPr lang="es-ES" sz="3200" b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31" name="Picture 30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DE5A35E7-4641-4A5E-9F21-58D28B52DF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5937" y="5780088"/>
            <a:ext cx="933451" cy="88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" name="15 Elipse">
            <a:extLst>
              <a:ext uri="{FF2B5EF4-FFF2-40B4-BE49-F238E27FC236}">
                <a16:creationId xmlns:a16="http://schemas.microsoft.com/office/drawing/2014/main" id="{7FB2A95C-C307-408C-8B1A-688E9A136F46}"/>
              </a:ext>
            </a:extLst>
          </p:cNvPr>
          <p:cNvSpPr/>
          <p:nvPr/>
        </p:nvSpPr>
        <p:spPr>
          <a:xfrm rot="20973777">
            <a:off x="2074646" y="1982567"/>
            <a:ext cx="1633143" cy="659739"/>
          </a:xfrm>
          <a:prstGeom prst="ellipse">
            <a:avLst/>
          </a:prstGeom>
          <a:solidFill>
            <a:srgbClr val="92D050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914377">
              <a:defRPr/>
            </a:pPr>
            <a:r>
              <a:rPr lang="es-ES_tradnl" sz="2000" b="1" dirty="0" err="1">
                <a:solidFill>
                  <a:prstClr val="white"/>
                </a:solidFill>
                <a:latin typeface="Calibri"/>
              </a:rPr>
              <a:t>window</a:t>
            </a:r>
            <a:endParaRPr lang="es-ES" sz="2000" b="1" dirty="0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843EDBEA-1CCB-4F33-886A-F430DA2DB318}"/>
              </a:ext>
            </a:extLst>
          </p:cNvPr>
          <p:cNvSpPr/>
          <p:nvPr/>
        </p:nvSpPr>
        <p:spPr>
          <a:xfrm>
            <a:off x="8060051" y="1174595"/>
            <a:ext cx="3047659" cy="1925931"/>
          </a:xfrm>
          <a:prstGeom prst="rect">
            <a:avLst/>
          </a:prstGeom>
          <a:blipFill>
            <a:blip r:embed="rId7"/>
            <a:stretch>
              <a:fillRect/>
            </a:stretch>
          </a:blip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8266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 nodeType="clickPar">
                      <p:stCondLst>
                        <p:cond delay="0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96296E-6 L -0.00482 0.50162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7" y="250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8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9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527204049"/>
</p:tagLst>
</file>

<file path=ppt/theme/theme1.xml><?xml version="1.0" encoding="utf-8"?>
<a:theme xmlns:a="http://schemas.openxmlformats.org/drawingml/2006/main" name="Office Theme">
  <a:themeElements>
    <a:clrScheme name="Color of 2020">
      <a:dk1>
        <a:srgbClr val="3F3F3F"/>
      </a:dk1>
      <a:lt1>
        <a:sysClr val="window" lastClr="FFFFFF"/>
      </a:lt1>
      <a:dk2>
        <a:srgbClr val="1D4E89"/>
      </a:dk2>
      <a:lt2>
        <a:srgbClr val="E7E6E6"/>
      </a:lt2>
      <a:accent1>
        <a:srgbClr val="4FC1E9"/>
      </a:accent1>
      <a:accent2>
        <a:srgbClr val="48CFAD"/>
      </a:accent2>
      <a:accent3>
        <a:srgbClr val="A0D468"/>
      </a:accent3>
      <a:accent4>
        <a:srgbClr val="FFCE54"/>
      </a:accent4>
      <a:accent5>
        <a:srgbClr val="FC6E51"/>
      </a:accent5>
      <a:accent6>
        <a:srgbClr val="ED5565"/>
      </a:accent6>
      <a:hlink>
        <a:srgbClr val="5D9CEC"/>
      </a:hlink>
      <a:folHlink>
        <a:srgbClr val="AC92EC"/>
      </a:folHlink>
    </a:clrScheme>
    <a:fontScheme name="Custom 5">
      <a:majorFont>
        <a:latin typeface="A3.OpenSansBold-San"/>
        <a:ea typeface=""/>
        <a:cs typeface=""/>
      </a:majorFont>
      <a:minorFont>
        <a:latin typeface="A3.OpenSans-S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6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txDef>
      <a:spPr>
        <a:noFill/>
      </a:spPr>
      <a:bodyPr wrap="none" rtlCol="0">
        <a:spAutoFit/>
      </a:bodyPr>
      <a:lstStyle>
        <a:defPPr algn="l">
          <a:defRPr sz="160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Presentation1" id="{10A84C02-4F09-40FE-82F3-79312BC08B2E}" vid="{69A41932-5ED9-47B3-8A6B-37B62AB78E10}"/>
    </a:ext>
  </a:extLst>
</a:theme>
</file>

<file path=ppt/theme/theme2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10A84C02-4F09-40FE-82F3-79312BC08B2E}" vid="{8CF0B9B1-669A-4898-A12F-E87E9FA76E17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2085</TotalTime>
  <Words>261</Words>
  <Application>Microsoft Office PowerPoint</Application>
  <PresentationFormat>Widescreen</PresentationFormat>
  <Paragraphs>83</Paragraphs>
  <Slides>18</Slides>
  <Notes>6</Notes>
  <HiddenSlides>0</HiddenSlides>
  <MMClips>5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35" baseType="lpstr">
      <vt:lpstr>.VnArial</vt:lpstr>
      <vt:lpstr>.VnBlackH</vt:lpstr>
      <vt:lpstr>.VnBodoni</vt:lpstr>
      <vt:lpstr>.VnTime</vt:lpstr>
      <vt:lpstr>.VnTimeH</vt:lpstr>
      <vt:lpstr>A3.OpenSansBold-San</vt:lpstr>
      <vt:lpstr>A3.OpenSans-San</vt:lpstr>
      <vt:lpstr>Arial</vt:lpstr>
      <vt:lpstr>Calibri</vt:lpstr>
      <vt:lpstr>Calibri Light</vt:lpstr>
      <vt:lpstr>Cooper Std Black</vt:lpstr>
      <vt:lpstr>Impact</vt:lpstr>
      <vt:lpstr>Tahoma</vt:lpstr>
      <vt:lpstr>Times New Roman</vt:lpstr>
      <vt:lpstr>VNI-Baybuom</vt:lpstr>
      <vt:lpstr>Office Theme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Administrator</cp:lastModifiedBy>
  <cp:revision>131</cp:revision>
  <dcterms:created xsi:type="dcterms:W3CDTF">2021-11-11T15:46:46Z</dcterms:created>
  <dcterms:modified xsi:type="dcterms:W3CDTF">2026-02-02T03:32:59Z</dcterms:modified>
</cp:coreProperties>
</file>