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media/media13.WAV" ContentType="audio/x-wav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42"/>
  </p:notesMasterIdLst>
  <p:sldIdLst>
    <p:sldId id="393" r:id="rId3"/>
    <p:sldId id="438" r:id="rId4"/>
    <p:sldId id="562" r:id="rId5"/>
    <p:sldId id="432" r:id="rId6"/>
    <p:sldId id="363" r:id="rId7"/>
    <p:sldId id="338" r:id="rId8"/>
    <p:sldId id="479" r:id="rId9"/>
    <p:sldId id="480" r:id="rId10"/>
    <p:sldId id="481" r:id="rId11"/>
    <p:sldId id="256" r:id="rId12"/>
    <p:sldId id="440" r:id="rId13"/>
    <p:sldId id="453" r:id="rId14"/>
    <p:sldId id="454" r:id="rId15"/>
    <p:sldId id="455" r:id="rId16"/>
    <p:sldId id="456" r:id="rId17"/>
    <p:sldId id="433" r:id="rId18"/>
    <p:sldId id="301" r:id="rId19"/>
    <p:sldId id="445" r:id="rId20"/>
    <p:sldId id="419" r:id="rId21"/>
    <p:sldId id="435" r:id="rId22"/>
    <p:sldId id="446" r:id="rId23"/>
    <p:sldId id="569" r:id="rId24"/>
    <p:sldId id="578" r:id="rId25"/>
    <p:sldId id="579" r:id="rId26"/>
    <p:sldId id="580" r:id="rId27"/>
    <p:sldId id="447" r:id="rId28"/>
    <p:sldId id="581" r:id="rId29"/>
    <p:sldId id="266" r:id="rId30"/>
    <p:sldId id="582" r:id="rId31"/>
    <p:sldId id="583" r:id="rId32"/>
    <p:sldId id="584" r:id="rId33"/>
    <p:sldId id="585" r:id="rId34"/>
    <p:sldId id="586" r:id="rId35"/>
    <p:sldId id="526" r:id="rId36"/>
    <p:sldId id="527" r:id="rId37"/>
    <p:sldId id="528" r:id="rId38"/>
    <p:sldId id="573" r:id="rId39"/>
    <p:sldId id="572" r:id="rId40"/>
    <p:sldId id="535" r:id="rId41"/>
  </p:sldIdLst>
  <p:sldSz cx="12192000" cy="6858000"/>
  <p:notesSz cx="6858000" cy="9144000"/>
  <p:custDataLst>
    <p:tags r:id="rId4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FFFF99"/>
    <a:srgbClr val="FF5050"/>
    <a:srgbClr val="A8BB2E"/>
    <a:srgbClr val="FF7C8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338" autoAdjust="0"/>
    <p:restoredTop sz="78832" autoAdjust="0"/>
  </p:normalViewPr>
  <p:slideViewPr>
    <p:cSldViewPr snapToGrid="0">
      <p:cViewPr varScale="1">
        <p:scale>
          <a:sx n="112" d="100"/>
          <a:sy n="112" d="100"/>
        </p:scale>
        <p:origin x="30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C6FCD7-EFBD-4423-A572-392E990DAE12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37FF0D-3108-4406-A6C2-4DB64F8245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416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MADE BY FACEBOOK :TRAN THI THANH TAM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3FC74D-4EDA-4534-A667-EAE75BE8E0B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5413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5280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2481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4CC67A-4E8A-48AC-A7AE-E4404B12D0D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7869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8298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3942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3999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2258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4CC67A-4E8A-48AC-A7AE-E4404B12D0D7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478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Made by Facebook: TRAN THI THANH TAM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8227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3779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2/2/2026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3981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8B41A-B8E0-4D65-9AD5-CAC9AA4101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0DCD7B-49F3-41C3-A3E5-03BD917896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E90928-7051-4176-AF43-FB46B448A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470B8-96F8-42D0-9FB1-FD414F8B4E30}" type="datetime1">
              <a:rPr lang="en-US" smtClean="0"/>
              <a:t>2/2/2026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C6C36D-9F2D-4132-AB2A-99D6F38ED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FC725-0F22-43D9-B218-40E06E243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7854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35215-4EEE-4E5B-A968-79EEC7C78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03A29C-F7DB-4788-8BFD-3796BE902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1FF36-8A8A-49C7-B10C-E9298B9F8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8F3F0-BBE0-4656-ADE2-E0CA7BB6F2D1}" type="datetime1">
              <a:rPr lang="en-US" smtClean="0"/>
              <a:t>2/2/2026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AE83C5-6936-478A-8D83-F825DE29E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DB84EC-5F9A-4E4C-8B42-FC4F667B9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0893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4D7F6-D75A-44EA-A35D-0A6458C35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6560A9-2DB3-411B-B47C-0D03D57970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983081-7714-467D-8131-EC28D3DB5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D7EF-0440-4F9E-A644-D13ECD56D55F}" type="datetime1">
              <a:rPr lang="en-US" smtClean="0"/>
              <a:t>2/2/2026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76F7C4-14FF-4DDF-8AAB-8F35F2219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5BBDED-11BF-46B1-929F-41D6C52E5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5303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6A8D6-8773-47F2-B37A-8E0E3DEB9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DD80F6-1881-4E46-91CF-00CA3FCDDF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360777-F38E-4CA0-AE52-BCAD86D9ED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82D241-6FC2-4676-9A13-420AA9F4C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9FF7-F5C4-4B75-B312-7A2B0AADEC3E}" type="datetime1">
              <a:rPr lang="en-US" smtClean="0"/>
              <a:t>2/2/2026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8356D7-FCE6-410D-A92A-7A8BA8D35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A912A7-36BF-4DAA-9399-2C862647D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4967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BF543-A3BD-421F-876C-1939A42B4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271A23-C041-417C-B519-802BAB593E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8CAB0E-1AB2-4697-981E-9CEED76251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5138EE-6D9B-40CE-B2B6-0DD6C0C13C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79275C-1CF9-411C-96FC-5311F90B42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A8D47A-3338-4966-B6BC-8183D68CF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B56F3-24BB-45BE-BD1E-E26A863B0966}" type="datetime1">
              <a:rPr lang="en-US" smtClean="0"/>
              <a:t>2/2/2026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03E1FD-424A-46E2-9E37-ABFAC5799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0C57F2-5518-4AB7-93EC-ECC2866F5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9942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EAA2E-4234-4746-A9C1-1FB5273A9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6E4BCC-92FE-44F8-B6CB-0B6F70878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138A9-B139-4FBA-BD61-A63595AC75F4}" type="datetime1">
              <a:rPr lang="en-US" smtClean="0"/>
              <a:t>2/2/2026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6070D3-D412-4D85-AA7D-3B8C3B558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117B22-0243-4B1B-AA4A-C69D3D124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6446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9989D4-ED90-4AF6-8BE4-E14F8E56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19DCA-20B6-4A7F-9287-D29CBE4F4E3E}" type="datetime1">
              <a:rPr lang="en-US" smtClean="0"/>
              <a:t>2/2/2026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0A95EC-3B27-4D55-A125-91BD6E2B8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DB516-8449-4C02-B990-64373DB5E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412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9EFE9-AE5E-4846-8F3F-561341D3E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F5DA9F-72BE-453E-9BA1-B1B6EEF90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C3E682-CEF3-4B89-941A-29ADEB8BF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35A87F-90AF-4464-A736-52D1CADA2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4CC13-3719-4BC0-9941-BCD22F2E39BB}" type="datetime1">
              <a:rPr lang="en-US" smtClean="0"/>
              <a:t>2/2/2026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4EBDCA-0095-4A53-94F3-518715A4F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FE2551-6974-4065-A0C0-CB1CA6E2E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8036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5C63D-F4C2-42EB-AB85-4385DC8EB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9BF71D-974F-427F-88EF-05F2879D11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E09DA1-225C-43B3-B889-B760CD46C9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F0C8C3-A384-4E63-8E44-19B65F56A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C473A-74A1-46F3-8D2E-10C923B7E154}" type="datetime1">
              <a:rPr lang="en-US" smtClean="0"/>
              <a:t>2/2/2026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4CA027-00E7-494D-8C76-AD52846B3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015811-59EC-4D1D-959F-17DBEBBA4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5829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DCB1E-B8B3-4099-9998-B1DEAD5CD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C9C89E-B954-4BBD-8FC6-63D9712106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413943-8E2C-479E-A890-4082F72A6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4B6EE-3F1C-40A8-BAA7-D8D1D25FA34D}" type="datetime1">
              <a:rPr lang="en-US" smtClean="0"/>
              <a:t>2/2/2026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B604B0-3DBA-4D52-ADB2-DC5CEF441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661FA0-D26F-4FFC-8850-74922A338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2173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/>
              <a:t>2/2/2026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3763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F595F7-9D7D-4C85-9C99-BE194AFE63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49E8BE-C4BA-4237-B360-FC4943A313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70A49F-B64E-4D0D-BB32-EA3E8F264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49DCD-488C-48E6-B562-9E2144C6FF46}" type="datetime1">
              <a:rPr lang="en-US" smtClean="0"/>
              <a:t>2/2/2026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FDC6AD-EC63-4D87-9E40-7B7D6340B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3CB9E5-01A1-4ED1-B801-129D0CB75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7220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454484-8038-40A1-A8F6-6E672B55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29C2E-4D1E-4F59-91D1-95B83ABEEBF7}" type="datetime1">
              <a:rPr lang="en-US" smtClean="0"/>
              <a:t>2/2/2026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FC74CE-79B6-4B2B-9C3C-FB9E1125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DF9EEF-DFF9-4634-AC52-6B7FC573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7653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0CB401-6D82-4712-B9E2-C59E3520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46A1F-9E99-4E72-9D09-5F6A6C41B36D}" type="datetime1">
              <a:rPr lang="en-US" smtClean="0"/>
              <a:t>2/2/2026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04DB14-2C5A-43F3-8064-E7F713324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52E516-77F2-401D-B9B5-9210EF44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8969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139E17-5C6E-4A2B-BB0E-4DAE9E5CD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3F7B2-BB06-4C2C-A0BF-C3C4D1F4133B}" type="datetime1">
              <a:rPr lang="en-US" smtClean="0"/>
              <a:t>2/2/2026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4A3704-8A44-465E-8FF3-26CB1F40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A5BFB1-52BA-4AC8-85AB-F8756C77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056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AF3DA9-B0E9-4A94-AC64-500F1D0711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07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A069F0-B8D4-4841-AF23-326ACF4E749B}" type="datetimeFigureOut">
              <a:rPr lang="en-US"/>
              <a:pPr>
                <a:defRPr/>
              </a:pPr>
              <a:t>2/2/2026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61EB63-822E-40D0-96BD-00928042FF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652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936CD-9DF6-4B71-AC77-4A609C0C8FA1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93715-EA8C-4BC9-9C3C-E87B470C9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711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04775C-BF45-477D-808F-180D01B128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9888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D17E59-F326-4EAB-9A75-5C024FF76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E682C1-B5B6-47C4-AB88-E170BB98F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4B4C99-2FF9-45BC-82B2-7B0E0F9BFE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6E9974-F0DC-4DB8-9A38-2F8F55216D11}" type="datetime1">
              <a:rPr lang="en-US" smtClean="0"/>
              <a:t>2/2/2026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AE8F89-1436-48C4-AAF8-D8D1255553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EE6940-2BBF-4D0B-8591-39778A5380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28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6" r:id="rId3"/>
    <p:sldLayoutId id="2147483657" r:id="rId4"/>
    <p:sldLayoutId id="2147483658" r:id="rId5"/>
    <p:sldLayoutId id="2147483673" r:id="rId6"/>
    <p:sldLayoutId id="2147483674" r:id="rId7"/>
    <p:sldLayoutId id="2147483675" r:id="rId8"/>
    <p:sldLayoutId id="2147483676" r:id="rId9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F7A23B-7F37-4255-B1AA-6F4081D05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939551-9BB0-410A-86D9-5F41F65ED6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47D216-8D82-4854-8FCC-50474F3940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90DC4E-CFE1-4DE4-BA6A-B2F2775B3CE8}" type="datetime1">
              <a:rPr lang="en-US" smtClean="0"/>
              <a:t>2/2/2026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ACE85E-C533-43BA-A8ED-7511E82A3D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04C941-975F-4FB1-8A2A-DB7E54D4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904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6.xml"/><Relationship Id="rId1" Type="http://schemas.openxmlformats.org/officeDocument/2006/relationships/video" Target="file:///C:\Users\Administrator\Desktop\PP%20ti&#7871;ng%20Anh%20l&#7899;p%201\Bai%20gi&#7843;ng%20PP%20tieng%20Anh%20lop%201%20t&#7853;p%202\Unit%2018%20Lop%201\How%20are%20you-%20I'm%20fine.%20(Greeting%20song)%20-%20English%20song%20for%20Kids%20-%20Exciting%20song.mp4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5" Type="http://schemas.openxmlformats.org/officeDocument/2006/relationships/image" Target="../media/image2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8.png"/><Relationship Id="rId5" Type="http://schemas.openxmlformats.org/officeDocument/2006/relationships/image" Target="../media/image2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9.png"/><Relationship Id="rId5" Type="http://schemas.openxmlformats.org/officeDocument/2006/relationships/image" Target="../media/image2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0.png"/><Relationship Id="rId5" Type="http://schemas.openxmlformats.org/officeDocument/2006/relationships/image" Target="../media/image2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1.png"/><Relationship Id="rId5" Type="http://schemas.openxmlformats.org/officeDocument/2006/relationships/image" Target="../media/image2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media9.mp3"/><Relationship Id="rId13" Type="http://schemas.openxmlformats.org/officeDocument/2006/relationships/slideLayout" Target="../slideLayouts/slideLayout2.xml"/><Relationship Id="rId18" Type="http://schemas.openxmlformats.org/officeDocument/2006/relationships/image" Target="../media/image24.PNG"/><Relationship Id="rId3" Type="http://schemas.microsoft.com/office/2007/relationships/media" Target="../media/media7.mp3"/><Relationship Id="rId7" Type="http://schemas.microsoft.com/office/2007/relationships/media" Target="../media/media9.mp3"/><Relationship Id="rId12" Type="http://schemas.openxmlformats.org/officeDocument/2006/relationships/audio" Target="../media/media11.mp3"/><Relationship Id="rId17" Type="http://schemas.openxmlformats.org/officeDocument/2006/relationships/image" Target="../media/image23.PNG"/><Relationship Id="rId2" Type="http://schemas.openxmlformats.org/officeDocument/2006/relationships/audio" Target="../media/media6.mp3"/><Relationship Id="rId16" Type="http://schemas.openxmlformats.org/officeDocument/2006/relationships/image" Target="../media/image17.png"/><Relationship Id="rId1" Type="http://schemas.microsoft.com/office/2007/relationships/media" Target="../media/media6.mp3"/><Relationship Id="rId6" Type="http://schemas.openxmlformats.org/officeDocument/2006/relationships/audio" Target="../media/media8.mp3"/><Relationship Id="rId11" Type="http://schemas.microsoft.com/office/2007/relationships/media" Target="../media/media11.mp3"/><Relationship Id="rId5" Type="http://schemas.microsoft.com/office/2007/relationships/media" Target="../media/media8.mp3"/><Relationship Id="rId15" Type="http://schemas.openxmlformats.org/officeDocument/2006/relationships/image" Target="../media/image2.png"/><Relationship Id="rId10" Type="http://schemas.openxmlformats.org/officeDocument/2006/relationships/audio" Target="../media/media10.mp3"/><Relationship Id="rId4" Type="http://schemas.openxmlformats.org/officeDocument/2006/relationships/audio" Target="../media/media7.mp3"/><Relationship Id="rId9" Type="http://schemas.microsoft.com/office/2007/relationships/media" Target="../media/media10.mp3"/><Relationship Id="rId1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7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17.png"/><Relationship Id="rId5" Type="http://schemas.openxmlformats.org/officeDocument/2006/relationships/image" Target="../media/image2.png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6" Type="http://schemas.openxmlformats.org/officeDocument/2006/relationships/image" Target="../media/image2.png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microsoft.com/office/2007/relationships/hdphoto" Target="../media/hdphoto4.wdp"/><Relationship Id="rId18" Type="http://schemas.openxmlformats.org/officeDocument/2006/relationships/image" Target="../media/image44.png"/><Relationship Id="rId3" Type="http://schemas.openxmlformats.org/officeDocument/2006/relationships/slideLayout" Target="../slideLayouts/slideLayout8.xml"/><Relationship Id="rId21" Type="http://schemas.openxmlformats.org/officeDocument/2006/relationships/image" Target="../media/image46.png"/><Relationship Id="rId7" Type="http://schemas.microsoft.com/office/2007/relationships/hdphoto" Target="../media/hdphoto1.wdp"/><Relationship Id="rId12" Type="http://schemas.openxmlformats.org/officeDocument/2006/relationships/image" Target="../media/image41.png"/><Relationship Id="rId17" Type="http://schemas.microsoft.com/office/2007/relationships/hdphoto" Target="../media/hdphoto6.wdp"/><Relationship Id="rId2" Type="http://schemas.openxmlformats.org/officeDocument/2006/relationships/audio" Target="../media/media14.MP3"/><Relationship Id="rId16" Type="http://schemas.openxmlformats.org/officeDocument/2006/relationships/image" Target="../media/image43.png"/><Relationship Id="rId20" Type="http://schemas.openxmlformats.org/officeDocument/2006/relationships/image" Target="../media/image45.png"/><Relationship Id="rId1" Type="http://schemas.microsoft.com/office/2007/relationships/media" Target="../media/media14.MP3"/><Relationship Id="rId6" Type="http://schemas.openxmlformats.org/officeDocument/2006/relationships/image" Target="../media/image38.png"/><Relationship Id="rId11" Type="http://schemas.microsoft.com/office/2007/relationships/hdphoto" Target="../media/hdphoto3.wdp"/><Relationship Id="rId24" Type="http://schemas.openxmlformats.org/officeDocument/2006/relationships/image" Target="../media/image48.png"/><Relationship Id="rId5" Type="http://schemas.openxmlformats.org/officeDocument/2006/relationships/image" Target="../media/image37.png"/><Relationship Id="rId15" Type="http://schemas.microsoft.com/office/2007/relationships/hdphoto" Target="../media/hdphoto5.wdp"/><Relationship Id="rId23" Type="http://schemas.openxmlformats.org/officeDocument/2006/relationships/image" Target="../media/image47.png"/><Relationship Id="rId10" Type="http://schemas.openxmlformats.org/officeDocument/2006/relationships/image" Target="../media/image40.png"/><Relationship Id="rId19" Type="http://schemas.microsoft.com/office/2007/relationships/hdphoto" Target="../media/hdphoto7.wdp"/><Relationship Id="rId4" Type="http://schemas.openxmlformats.org/officeDocument/2006/relationships/image" Target="../media/image36.jpeg"/><Relationship Id="rId9" Type="http://schemas.microsoft.com/office/2007/relationships/hdphoto" Target="../media/hdphoto2.wdp"/><Relationship Id="rId14" Type="http://schemas.openxmlformats.org/officeDocument/2006/relationships/image" Target="../media/image42.png"/><Relationship Id="rId22" Type="http://schemas.openxmlformats.org/officeDocument/2006/relationships/slide" Target="slide2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45.png"/><Relationship Id="rId18" Type="http://schemas.openxmlformats.org/officeDocument/2006/relationships/image" Target="../media/image56.png"/><Relationship Id="rId3" Type="http://schemas.openxmlformats.org/officeDocument/2006/relationships/slideLayout" Target="../slideLayouts/slideLayout8.xml"/><Relationship Id="rId21" Type="http://schemas.openxmlformats.org/officeDocument/2006/relationships/image" Target="../media/image59.png"/><Relationship Id="rId7" Type="http://schemas.openxmlformats.org/officeDocument/2006/relationships/image" Target="../media/image50.gif"/><Relationship Id="rId12" Type="http://schemas.microsoft.com/office/2007/relationships/hdphoto" Target="../media/hdphoto9.wdp"/><Relationship Id="rId17" Type="http://schemas.openxmlformats.org/officeDocument/2006/relationships/image" Target="../media/image16.png"/><Relationship Id="rId2" Type="http://schemas.openxmlformats.org/officeDocument/2006/relationships/audio" Target="../media/media15.mp3"/><Relationship Id="rId16" Type="http://schemas.openxmlformats.org/officeDocument/2006/relationships/image" Target="../media/image55.png"/><Relationship Id="rId20" Type="http://schemas.openxmlformats.org/officeDocument/2006/relationships/image" Target="../media/image58.png"/><Relationship Id="rId1" Type="http://schemas.microsoft.com/office/2007/relationships/media" Target="../media/media15.mp3"/><Relationship Id="rId6" Type="http://schemas.openxmlformats.org/officeDocument/2006/relationships/image" Target="../media/image49.png"/><Relationship Id="rId11" Type="http://schemas.openxmlformats.org/officeDocument/2006/relationships/image" Target="../media/image53.png"/><Relationship Id="rId5" Type="http://schemas.openxmlformats.org/officeDocument/2006/relationships/image" Target="../media/image36.jpeg"/><Relationship Id="rId15" Type="http://schemas.openxmlformats.org/officeDocument/2006/relationships/image" Target="../media/image46.png"/><Relationship Id="rId10" Type="http://schemas.microsoft.com/office/2007/relationships/hdphoto" Target="../media/hdphoto8.wdp"/><Relationship Id="rId19" Type="http://schemas.openxmlformats.org/officeDocument/2006/relationships/image" Target="../media/image57.png"/><Relationship Id="rId4" Type="http://schemas.openxmlformats.org/officeDocument/2006/relationships/audio" Target="../media/audio2.wav"/><Relationship Id="rId9" Type="http://schemas.openxmlformats.org/officeDocument/2006/relationships/image" Target="../media/image52.png"/><Relationship Id="rId14" Type="http://schemas.openxmlformats.org/officeDocument/2006/relationships/image" Target="../media/image54.png"/><Relationship Id="rId22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45.png"/><Relationship Id="rId18" Type="http://schemas.openxmlformats.org/officeDocument/2006/relationships/image" Target="../media/image56.png"/><Relationship Id="rId3" Type="http://schemas.openxmlformats.org/officeDocument/2006/relationships/slideLayout" Target="../slideLayouts/slideLayout8.xml"/><Relationship Id="rId21" Type="http://schemas.openxmlformats.org/officeDocument/2006/relationships/image" Target="../media/image59.png"/><Relationship Id="rId7" Type="http://schemas.openxmlformats.org/officeDocument/2006/relationships/image" Target="../media/image50.gif"/><Relationship Id="rId12" Type="http://schemas.microsoft.com/office/2007/relationships/hdphoto" Target="../media/hdphoto9.wdp"/><Relationship Id="rId17" Type="http://schemas.openxmlformats.org/officeDocument/2006/relationships/image" Target="../media/image60.jpg"/><Relationship Id="rId2" Type="http://schemas.openxmlformats.org/officeDocument/2006/relationships/audio" Target="../media/media15.mp3"/><Relationship Id="rId16" Type="http://schemas.openxmlformats.org/officeDocument/2006/relationships/image" Target="../media/image55.png"/><Relationship Id="rId20" Type="http://schemas.openxmlformats.org/officeDocument/2006/relationships/image" Target="../media/image58.png"/><Relationship Id="rId1" Type="http://schemas.microsoft.com/office/2007/relationships/media" Target="../media/media15.mp3"/><Relationship Id="rId6" Type="http://schemas.openxmlformats.org/officeDocument/2006/relationships/image" Target="../media/image49.png"/><Relationship Id="rId11" Type="http://schemas.openxmlformats.org/officeDocument/2006/relationships/image" Target="../media/image53.png"/><Relationship Id="rId5" Type="http://schemas.openxmlformats.org/officeDocument/2006/relationships/image" Target="../media/image36.jpeg"/><Relationship Id="rId15" Type="http://schemas.openxmlformats.org/officeDocument/2006/relationships/image" Target="../media/image46.png"/><Relationship Id="rId10" Type="http://schemas.microsoft.com/office/2007/relationships/hdphoto" Target="../media/hdphoto8.wdp"/><Relationship Id="rId19" Type="http://schemas.openxmlformats.org/officeDocument/2006/relationships/image" Target="../media/image57.png"/><Relationship Id="rId4" Type="http://schemas.openxmlformats.org/officeDocument/2006/relationships/audio" Target="../media/audio2.wav"/><Relationship Id="rId9" Type="http://schemas.openxmlformats.org/officeDocument/2006/relationships/image" Target="../media/image52.png"/><Relationship Id="rId14" Type="http://schemas.openxmlformats.org/officeDocument/2006/relationships/image" Target="../media/image54.png"/><Relationship Id="rId22" Type="http://schemas.openxmlformats.org/officeDocument/2006/relationships/image" Target="../media/image48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45.png"/><Relationship Id="rId18" Type="http://schemas.openxmlformats.org/officeDocument/2006/relationships/image" Target="../media/image56.png"/><Relationship Id="rId3" Type="http://schemas.openxmlformats.org/officeDocument/2006/relationships/slideLayout" Target="../slideLayouts/slideLayout8.xml"/><Relationship Id="rId21" Type="http://schemas.openxmlformats.org/officeDocument/2006/relationships/image" Target="../media/image59.png"/><Relationship Id="rId7" Type="http://schemas.openxmlformats.org/officeDocument/2006/relationships/image" Target="../media/image50.gif"/><Relationship Id="rId12" Type="http://schemas.microsoft.com/office/2007/relationships/hdphoto" Target="../media/hdphoto9.wdp"/><Relationship Id="rId17" Type="http://schemas.openxmlformats.org/officeDocument/2006/relationships/image" Target="../media/image16.png"/><Relationship Id="rId2" Type="http://schemas.openxmlformats.org/officeDocument/2006/relationships/audio" Target="../media/media15.mp3"/><Relationship Id="rId16" Type="http://schemas.openxmlformats.org/officeDocument/2006/relationships/image" Target="../media/image55.png"/><Relationship Id="rId20" Type="http://schemas.openxmlformats.org/officeDocument/2006/relationships/image" Target="../media/image58.png"/><Relationship Id="rId1" Type="http://schemas.microsoft.com/office/2007/relationships/media" Target="../media/media15.mp3"/><Relationship Id="rId6" Type="http://schemas.openxmlformats.org/officeDocument/2006/relationships/image" Target="../media/image49.png"/><Relationship Id="rId11" Type="http://schemas.openxmlformats.org/officeDocument/2006/relationships/image" Target="../media/image53.png"/><Relationship Id="rId5" Type="http://schemas.openxmlformats.org/officeDocument/2006/relationships/image" Target="../media/image36.jpeg"/><Relationship Id="rId15" Type="http://schemas.openxmlformats.org/officeDocument/2006/relationships/image" Target="../media/image46.png"/><Relationship Id="rId10" Type="http://schemas.microsoft.com/office/2007/relationships/hdphoto" Target="../media/hdphoto8.wdp"/><Relationship Id="rId19" Type="http://schemas.openxmlformats.org/officeDocument/2006/relationships/image" Target="../media/image57.png"/><Relationship Id="rId4" Type="http://schemas.openxmlformats.org/officeDocument/2006/relationships/audio" Target="../media/audio2.wav"/><Relationship Id="rId9" Type="http://schemas.openxmlformats.org/officeDocument/2006/relationships/image" Target="../media/image52.png"/><Relationship Id="rId14" Type="http://schemas.openxmlformats.org/officeDocument/2006/relationships/image" Target="../media/image54.png"/><Relationship Id="rId22" Type="http://schemas.openxmlformats.org/officeDocument/2006/relationships/image" Target="../media/image48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45.png"/><Relationship Id="rId18" Type="http://schemas.openxmlformats.org/officeDocument/2006/relationships/image" Target="../media/image56.png"/><Relationship Id="rId3" Type="http://schemas.openxmlformats.org/officeDocument/2006/relationships/slideLayout" Target="../slideLayouts/slideLayout8.xml"/><Relationship Id="rId21" Type="http://schemas.openxmlformats.org/officeDocument/2006/relationships/image" Target="../media/image59.png"/><Relationship Id="rId7" Type="http://schemas.openxmlformats.org/officeDocument/2006/relationships/image" Target="../media/image50.gif"/><Relationship Id="rId12" Type="http://schemas.microsoft.com/office/2007/relationships/hdphoto" Target="../media/hdphoto9.wdp"/><Relationship Id="rId17" Type="http://schemas.openxmlformats.org/officeDocument/2006/relationships/image" Target="../media/image16.png"/><Relationship Id="rId2" Type="http://schemas.openxmlformats.org/officeDocument/2006/relationships/audio" Target="../media/media15.mp3"/><Relationship Id="rId16" Type="http://schemas.openxmlformats.org/officeDocument/2006/relationships/image" Target="../media/image55.png"/><Relationship Id="rId20" Type="http://schemas.openxmlformats.org/officeDocument/2006/relationships/image" Target="../media/image58.png"/><Relationship Id="rId1" Type="http://schemas.microsoft.com/office/2007/relationships/media" Target="../media/media15.mp3"/><Relationship Id="rId6" Type="http://schemas.openxmlformats.org/officeDocument/2006/relationships/image" Target="../media/image49.png"/><Relationship Id="rId11" Type="http://schemas.openxmlformats.org/officeDocument/2006/relationships/image" Target="../media/image53.png"/><Relationship Id="rId5" Type="http://schemas.openxmlformats.org/officeDocument/2006/relationships/image" Target="../media/image36.jpeg"/><Relationship Id="rId15" Type="http://schemas.openxmlformats.org/officeDocument/2006/relationships/image" Target="../media/image46.png"/><Relationship Id="rId10" Type="http://schemas.microsoft.com/office/2007/relationships/hdphoto" Target="../media/hdphoto8.wdp"/><Relationship Id="rId19" Type="http://schemas.openxmlformats.org/officeDocument/2006/relationships/image" Target="../media/image57.png"/><Relationship Id="rId4" Type="http://schemas.openxmlformats.org/officeDocument/2006/relationships/audio" Target="../media/audio2.wav"/><Relationship Id="rId9" Type="http://schemas.openxmlformats.org/officeDocument/2006/relationships/image" Target="../media/image52.png"/><Relationship Id="rId14" Type="http://schemas.openxmlformats.org/officeDocument/2006/relationships/image" Target="../media/image54.png"/><Relationship Id="rId22" Type="http://schemas.openxmlformats.org/officeDocument/2006/relationships/image" Target="../media/image48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45.png"/><Relationship Id="rId18" Type="http://schemas.openxmlformats.org/officeDocument/2006/relationships/image" Target="../media/image61.png"/><Relationship Id="rId3" Type="http://schemas.openxmlformats.org/officeDocument/2006/relationships/slideLayout" Target="../slideLayouts/slideLayout8.xml"/><Relationship Id="rId21" Type="http://schemas.openxmlformats.org/officeDocument/2006/relationships/image" Target="../media/image59.png"/><Relationship Id="rId7" Type="http://schemas.openxmlformats.org/officeDocument/2006/relationships/image" Target="../media/image50.gif"/><Relationship Id="rId12" Type="http://schemas.microsoft.com/office/2007/relationships/hdphoto" Target="../media/hdphoto9.wdp"/><Relationship Id="rId17" Type="http://schemas.openxmlformats.org/officeDocument/2006/relationships/image" Target="../media/image16.png"/><Relationship Id="rId2" Type="http://schemas.openxmlformats.org/officeDocument/2006/relationships/audio" Target="../media/media15.mp3"/><Relationship Id="rId16" Type="http://schemas.openxmlformats.org/officeDocument/2006/relationships/image" Target="../media/image55.png"/><Relationship Id="rId20" Type="http://schemas.openxmlformats.org/officeDocument/2006/relationships/image" Target="../media/image58.png"/><Relationship Id="rId1" Type="http://schemas.microsoft.com/office/2007/relationships/media" Target="../media/media15.mp3"/><Relationship Id="rId6" Type="http://schemas.openxmlformats.org/officeDocument/2006/relationships/image" Target="../media/image49.png"/><Relationship Id="rId11" Type="http://schemas.openxmlformats.org/officeDocument/2006/relationships/image" Target="../media/image53.png"/><Relationship Id="rId5" Type="http://schemas.openxmlformats.org/officeDocument/2006/relationships/image" Target="../media/image36.jpeg"/><Relationship Id="rId15" Type="http://schemas.openxmlformats.org/officeDocument/2006/relationships/image" Target="../media/image46.png"/><Relationship Id="rId10" Type="http://schemas.microsoft.com/office/2007/relationships/hdphoto" Target="../media/hdphoto8.wdp"/><Relationship Id="rId19" Type="http://schemas.openxmlformats.org/officeDocument/2006/relationships/image" Target="../media/image57.png"/><Relationship Id="rId4" Type="http://schemas.openxmlformats.org/officeDocument/2006/relationships/audio" Target="../media/audio2.wav"/><Relationship Id="rId9" Type="http://schemas.openxmlformats.org/officeDocument/2006/relationships/image" Target="../media/image52.png"/><Relationship Id="rId14" Type="http://schemas.openxmlformats.org/officeDocument/2006/relationships/image" Target="../media/image54.png"/><Relationship Id="rId22" Type="http://schemas.openxmlformats.org/officeDocument/2006/relationships/image" Target="../media/image4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3.png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ow are you- I'm fine. (Greeting song) - English song for Kids - Exciting song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78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591427" y="1447800"/>
            <a:ext cx="9161547" cy="175432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54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WELCOME TO </a:t>
            </a:r>
          </a:p>
          <a:p>
            <a:pPr algn="ctr">
              <a:defRPr/>
            </a:pPr>
            <a:r>
              <a:rPr lang="en-US" sz="54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OUR CLASS 3</a:t>
            </a:r>
          </a:p>
        </p:txBody>
      </p:sp>
      <p:sp>
        <p:nvSpPr>
          <p:cNvPr id="5" name="Rectangle 4"/>
          <p:cNvSpPr/>
          <p:nvPr/>
        </p:nvSpPr>
        <p:spPr>
          <a:xfrm>
            <a:off x="2057400" y="5257800"/>
            <a:ext cx="82296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0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rial" charset="0"/>
              </a:rPr>
              <a:t>Teacher: </a:t>
            </a:r>
            <a:r>
              <a:rPr lang="en-US" sz="4000" b="1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rial" charset="0"/>
              </a:rPr>
              <a:t>Nguyễn</a:t>
            </a:r>
            <a:r>
              <a:rPr lang="en-US" sz="40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rial" charset="0"/>
              </a:rPr>
              <a:t> </a:t>
            </a:r>
            <a:r>
              <a:rPr lang="en-US" sz="4000" b="1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rial" charset="0"/>
              </a:rPr>
              <a:t>Thị</a:t>
            </a:r>
            <a:r>
              <a:rPr lang="en-US" sz="40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rial" charset="0"/>
              </a:rPr>
              <a:t> Thu </a:t>
            </a:r>
            <a:r>
              <a:rPr lang="en-US" sz="4000" b="1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rial" charset="0"/>
              </a:rPr>
              <a:t>Mến</a:t>
            </a:r>
            <a:endParaRPr lang="en-US" sz="40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23558" name="WordArt 7"/>
          <p:cNvSpPr>
            <a:spLocks noChangeArrowheads="1" noChangeShapeType="1" noTextEdit="1"/>
          </p:cNvSpPr>
          <p:nvPr/>
        </p:nvSpPr>
        <p:spPr bwMode="auto">
          <a:xfrm>
            <a:off x="2590800" y="250826"/>
            <a:ext cx="7010400" cy="8620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4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.VnTime"/>
              </a:rPr>
              <a:t>Phuoc Hung 2 Primary School</a:t>
            </a:r>
          </a:p>
        </p:txBody>
      </p:sp>
      <p:pic>
        <p:nvPicPr>
          <p:cNvPr id="2355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9338" y="2676526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6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0200" y="2819401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FDAB26-ECED-2452-848B-E55B8CFCCE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10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B08258C-C165-0CF9-780A-71DE5EE100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18F3AC-F264-B31A-5EA7-AF67F8B6E1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19573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95DB76-C9DF-45B2-73D8-410624D1EE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8476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B6B09AD-C213-BCB2-43F5-5CE8737DB5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CD666ED-1768-06D8-4B5C-1554210DF4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BDF1C36-1920-CD67-64B0-93C402151246}"/>
              </a:ext>
            </a:extLst>
          </p:cNvPr>
          <p:cNvSpPr/>
          <p:nvPr/>
        </p:nvSpPr>
        <p:spPr>
          <a:xfrm>
            <a:off x="3387144" y="1648496"/>
            <a:ext cx="5576552" cy="2820473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717CCF1-8D80-45C9-989F-B3C59E538EED}"/>
              </a:ext>
            </a:extLst>
          </p:cNvPr>
          <p:cNvSpPr txBox="1"/>
          <p:nvPr/>
        </p:nvSpPr>
        <p:spPr>
          <a:xfrm>
            <a:off x="3274454" y="4611059"/>
            <a:ext cx="821436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Break time: /breɪk  taɪm/ </a:t>
            </a:r>
            <a:endParaRPr lang="en-US" sz="4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	    </a:t>
            </a:r>
            <a:r>
              <a:rPr lang="vi-VN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giờ giải lao	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6BF8443-FA0F-4CA2-AD83-44610E53C28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0783" y="1790586"/>
            <a:ext cx="4675031" cy="2452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Break time">
            <a:hlinkClick r:id="" action="ppaction://media"/>
            <a:extLst>
              <a:ext uri="{FF2B5EF4-FFF2-40B4-BE49-F238E27FC236}">
                <a16:creationId xmlns:a16="http://schemas.microsoft.com/office/drawing/2014/main" id="{FF2C6081-79B2-4273-9B6D-91707A0743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04764" y="811324"/>
            <a:ext cx="48736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612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95DB76-C9DF-45B2-73D8-410624D1EE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8476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B6B09AD-C213-BCB2-43F5-5CE8737DB5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CD666ED-1768-06D8-4B5C-1554210DF4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BDF1C36-1920-CD67-64B0-93C402151246}"/>
              </a:ext>
            </a:extLst>
          </p:cNvPr>
          <p:cNvSpPr/>
          <p:nvPr/>
        </p:nvSpPr>
        <p:spPr>
          <a:xfrm>
            <a:off x="3387144" y="1648496"/>
            <a:ext cx="5576552" cy="2820473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0C39312-CE11-43DF-9872-4BE35064A7B0}"/>
              </a:ext>
            </a:extLst>
          </p:cNvPr>
          <p:cNvSpPr txBox="1"/>
          <p:nvPr/>
        </p:nvSpPr>
        <p:spPr>
          <a:xfrm>
            <a:off x="3574160" y="4715463"/>
            <a:ext cx="8610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Play chess /</a:t>
            </a:r>
            <a:r>
              <a:rPr lang="en-US" sz="4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pleɪ</a:t>
            </a:r>
            <a:r>
              <a:rPr lang="en-US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tʃes</a:t>
            </a:r>
            <a:r>
              <a:rPr lang="en-US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/</a:t>
            </a:r>
          </a:p>
          <a:p>
            <a:r>
              <a:rPr lang="en-US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4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cờ</a:t>
            </a:r>
            <a:endParaRPr lang="en-US" sz="4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D16EA72-0265-49B7-BCE8-4A74D19808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2451" y="1795404"/>
            <a:ext cx="4533363" cy="25266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lay chess">
            <a:hlinkClick r:id="" action="ppaction://media"/>
            <a:extLst>
              <a:ext uri="{FF2B5EF4-FFF2-40B4-BE49-F238E27FC236}">
                <a16:creationId xmlns:a16="http://schemas.microsoft.com/office/drawing/2014/main" id="{213FA046-2E32-4384-85D7-CF0C24BB09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53296" y="8832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73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95DB76-C9DF-45B2-73D8-410624D1EE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452" y="0"/>
            <a:ext cx="1218476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B6B09AD-C213-BCB2-43F5-5CE8737DB5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CD666ED-1768-06D8-4B5C-1554210DF4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BDF1C36-1920-CD67-64B0-93C402151246}"/>
              </a:ext>
            </a:extLst>
          </p:cNvPr>
          <p:cNvSpPr/>
          <p:nvPr/>
        </p:nvSpPr>
        <p:spPr>
          <a:xfrm>
            <a:off x="3307724" y="983169"/>
            <a:ext cx="5576552" cy="3069718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0861064-4EB4-4F60-A032-CCFEE4133C7C}"/>
              </a:ext>
            </a:extLst>
          </p:cNvPr>
          <p:cNvSpPr txBox="1"/>
          <p:nvPr/>
        </p:nvSpPr>
        <p:spPr>
          <a:xfrm>
            <a:off x="2838718" y="4243387"/>
            <a:ext cx="9067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Play volleyball /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pleɪˈvɒl.i.bɔːl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</a:p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	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chuyền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	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0D4D972-D80D-49E5-BEFC-D97AE5ACA0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80962" y="1414463"/>
            <a:ext cx="4793932" cy="2440443"/>
          </a:xfrm>
          <a:prstGeom prst="rect">
            <a:avLst/>
          </a:prstGeom>
        </p:spPr>
      </p:pic>
      <p:pic>
        <p:nvPicPr>
          <p:cNvPr id="10" name="Play volleyball">
            <a:hlinkClick r:id="" action="ppaction://media"/>
            <a:extLst>
              <a:ext uri="{FF2B5EF4-FFF2-40B4-BE49-F238E27FC236}">
                <a16:creationId xmlns:a16="http://schemas.microsoft.com/office/drawing/2014/main" id="{D2AEC164-7B46-C37E-78FB-22C10D32C2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43327" y="23298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353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95DB76-C9DF-45B2-73D8-410624D1EE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8476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B6B09AD-C213-BCB2-43F5-5CE8737DB5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CD666ED-1768-06D8-4B5C-1554210DF4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BDF1C36-1920-CD67-64B0-93C402151246}"/>
              </a:ext>
            </a:extLst>
          </p:cNvPr>
          <p:cNvSpPr/>
          <p:nvPr/>
        </p:nvSpPr>
        <p:spPr>
          <a:xfrm>
            <a:off x="3387144" y="1648496"/>
            <a:ext cx="5576552" cy="2820473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301316D-418F-4DB7-8F7B-F7885F963B0C}"/>
              </a:ext>
            </a:extLst>
          </p:cNvPr>
          <p:cNvSpPr txBox="1"/>
          <p:nvPr/>
        </p:nvSpPr>
        <p:spPr>
          <a:xfrm>
            <a:off x="2657569" y="4522117"/>
            <a:ext cx="72932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Play basketball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/pleɪ ˈbɑː.skɪt.bɔːl/</a:t>
            </a:r>
          </a:p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 bóng rổ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90658C2-8F22-47D5-9799-E821D23A58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3966" y="1817688"/>
            <a:ext cx="4520485" cy="253523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lay basketball">
            <a:hlinkClick r:id="" action="ppaction://media"/>
            <a:extLst>
              <a:ext uri="{FF2B5EF4-FFF2-40B4-BE49-F238E27FC236}">
                <a16:creationId xmlns:a16="http://schemas.microsoft.com/office/drawing/2014/main" id="{8932B31B-0E5B-4A12-BE0D-3A467DBAE4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84213" y="1330325"/>
            <a:ext cx="48736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240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95DB76-C9DF-45B2-73D8-410624D1EE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8476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B6B09AD-C213-BCB2-43F5-5CE8737DB5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CD666ED-1768-06D8-4B5C-1554210DF4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BDF1C36-1920-CD67-64B0-93C402151246}"/>
              </a:ext>
            </a:extLst>
          </p:cNvPr>
          <p:cNvSpPr/>
          <p:nvPr/>
        </p:nvSpPr>
        <p:spPr>
          <a:xfrm>
            <a:off x="3387144" y="1648496"/>
            <a:ext cx="5576552" cy="2820473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DB09E37-1674-42B4-84DF-49DDEB922018}"/>
              </a:ext>
            </a:extLst>
          </p:cNvPr>
          <p:cNvSpPr txBox="1"/>
          <p:nvPr/>
        </p:nvSpPr>
        <p:spPr>
          <a:xfrm>
            <a:off x="2915992" y="4670895"/>
            <a:ext cx="9067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Play badminton: /pleɪˈbædˌmɪn·tən/ 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vi-V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 cầu lông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6B0AAB1-939F-45BC-957A-7A8D2A0CBA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5532" y="1758291"/>
            <a:ext cx="4756040" cy="2534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lay badminton">
            <a:hlinkClick r:id="" action="ppaction://media"/>
            <a:extLst>
              <a:ext uri="{FF2B5EF4-FFF2-40B4-BE49-F238E27FC236}">
                <a16:creationId xmlns:a16="http://schemas.microsoft.com/office/drawing/2014/main" id="{626E228C-4B45-46B8-B326-CB36EC739A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0756" y="1001074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01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16388" name="Picture 2" descr="C:\Users\Administrator\Documents\HINH NEN POWER POINT\hinh-nen-powerpoint-hoa-la-canh_09272124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4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WordArt 2"/>
          <p:cNvSpPr>
            <a:spLocks noChangeArrowheads="1" noChangeShapeType="1" noTextEdit="1"/>
          </p:cNvSpPr>
          <p:nvPr/>
        </p:nvSpPr>
        <p:spPr bwMode="auto">
          <a:xfrm>
            <a:off x="3000375" y="3200400"/>
            <a:ext cx="6191250" cy="21605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Let's play</a:t>
            </a:r>
          </a:p>
        </p:txBody>
      </p:sp>
      <p:pic>
        <p:nvPicPr>
          <p:cNvPr id="1639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9338" y="2676526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0200" y="2819401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08295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AutoShape 2"/>
          <p:cNvSpPr>
            <a:spLocks noChangeArrowheads="1"/>
          </p:cNvSpPr>
          <p:nvPr/>
        </p:nvSpPr>
        <p:spPr bwMode="auto">
          <a:xfrm>
            <a:off x="9677400" y="838200"/>
            <a:ext cx="685800" cy="6858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>
                <a:latin typeface="Arial" charset="0"/>
              </a:rPr>
              <a:t>1</a:t>
            </a:r>
          </a:p>
        </p:txBody>
      </p:sp>
      <p:sp>
        <p:nvSpPr>
          <p:cNvPr id="20483" name="AutoShape 3"/>
          <p:cNvSpPr>
            <a:spLocks noChangeArrowheads="1"/>
          </p:cNvSpPr>
          <p:nvPr/>
        </p:nvSpPr>
        <p:spPr bwMode="auto">
          <a:xfrm>
            <a:off x="9677400" y="1600200"/>
            <a:ext cx="685800" cy="6858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>
                <a:latin typeface="Arial" charset="0"/>
              </a:rPr>
              <a:t>2</a:t>
            </a:r>
          </a:p>
        </p:txBody>
      </p:sp>
      <p:sp>
        <p:nvSpPr>
          <p:cNvPr id="20484" name="AutoShape 4"/>
          <p:cNvSpPr>
            <a:spLocks noChangeArrowheads="1"/>
          </p:cNvSpPr>
          <p:nvPr/>
        </p:nvSpPr>
        <p:spPr bwMode="auto">
          <a:xfrm>
            <a:off x="9677400" y="2438400"/>
            <a:ext cx="685800" cy="6858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>
                <a:latin typeface="Arial" charset="0"/>
              </a:rPr>
              <a:t>3</a:t>
            </a:r>
          </a:p>
        </p:txBody>
      </p:sp>
      <p:sp>
        <p:nvSpPr>
          <p:cNvPr id="20485" name="AutoShape 5"/>
          <p:cNvSpPr>
            <a:spLocks noChangeArrowheads="1"/>
          </p:cNvSpPr>
          <p:nvPr/>
        </p:nvSpPr>
        <p:spPr bwMode="auto">
          <a:xfrm>
            <a:off x="9677400" y="4800600"/>
            <a:ext cx="685800" cy="6858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dirty="0">
                <a:latin typeface="Arial" charset="0"/>
              </a:rPr>
              <a:t>6</a:t>
            </a:r>
          </a:p>
        </p:txBody>
      </p:sp>
      <p:sp>
        <p:nvSpPr>
          <p:cNvPr id="20486" name="AutoShape 6"/>
          <p:cNvSpPr>
            <a:spLocks noChangeArrowheads="1"/>
          </p:cNvSpPr>
          <p:nvPr/>
        </p:nvSpPr>
        <p:spPr bwMode="auto">
          <a:xfrm>
            <a:off x="9677400" y="4038600"/>
            <a:ext cx="685800" cy="6858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>
                <a:latin typeface="Arial" charset="0"/>
              </a:rPr>
              <a:t>5</a:t>
            </a:r>
          </a:p>
        </p:txBody>
      </p:sp>
      <p:sp>
        <p:nvSpPr>
          <p:cNvPr id="20487" name="AutoShape 7"/>
          <p:cNvSpPr>
            <a:spLocks noChangeArrowheads="1"/>
          </p:cNvSpPr>
          <p:nvPr/>
        </p:nvSpPr>
        <p:spPr bwMode="auto">
          <a:xfrm>
            <a:off x="9677400" y="3200400"/>
            <a:ext cx="685800" cy="6858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>
                <a:latin typeface="Arial" charset="0"/>
              </a:rPr>
              <a:t>4</a:t>
            </a:r>
          </a:p>
        </p:txBody>
      </p:sp>
      <p:sp>
        <p:nvSpPr>
          <p:cNvPr id="26632" name="AutoShape 8"/>
          <p:cNvSpPr>
            <a:spLocks noChangeArrowheads="1"/>
          </p:cNvSpPr>
          <p:nvPr/>
        </p:nvSpPr>
        <p:spPr bwMode="auto">
          <a:xfrm>
            <a:off x="1828799" y="1143000"/>
            <a:ext cx="3464417" cy="1371600"/>
          </a:xfrm>
          <a:prstGeom prst="irregularSeal1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Perpetua"/>
            </a:endParaRPr>
          </a:p>
        </p:txBody>
      </p:sp>
      <p:sp>
        <p:nvSpPr>
          <p:cNvPr id="26633" name="AutoShape 9"/>
          <p:cNvSpPr>
            <a:spLocks noChangeArrowheads="1"/>
          </p:cNvSpPr>
          <p:nvPr/>
        </p:nvSpPr>
        <p:spPr bwMode="auto">
          <a:xfrm>
            <a:off x="3827173" y="4963180"/>
            <a:ext cx="4226416" cy="1371600"/>
          </a:xfrm>
          <a:prstGeom prst="irregularSeal1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Perpetua"/>
            </a:endParaRPr>
          </a:p>
        </p:txBody>
      </p:sp>
      <p:sp>
        <p:nvSpPr>
          <p:cNvPr id="26634" name="AutoShape 10"/>
          <p:cNvSpPr>
            <a:spLocks noChangeArrowheads="1"/>
          </p:cNvSpPr>
          <p:nvPr/>
        </p:nvSpPr>
        <p:spPr bwMode="auto">
          <a:xfrm>
            <a:off x="1371600" y="3048000"/>
            <a:ext cx="3921616" cy="1371600"/>
          </a:xfrm>
          <a:prstGeom prst="irregularSeal1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Perpetua"/>
            </a:endParaRPr>
          </a:p>
        </p:txBody>
      </p:sp>
      <p:sp>
        <p:nvSpPr>
          <p:cNvPr id="26635" name="AutoShape 11"/>
          <p:cNvSpPr>
            <a:spLocks noChangeArrowheads="1"/>
          </p:cNvSpPr>
          <p:nvPr/>
        </p:nvSpPr>
        <p:spPr bwMode="auto">
          <a:xfrm>
            <a:off x="5527184" y="2819400"/>
            <a:ext cx="3921616" cy="1600200"/>
          </a:xfrm>
          <a:prstGeom prst="irregularSeal1">
            <a:avLst/>
          </a:prstGeom>
          <a:solidFill>
            <a:srgbClr val="CC00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Perpetua"/>
            </a:endParaRPr>
          </a:p>
        </p:txBody>
      </p:sp>
      <p:sp>
        <p:nvSpPr>
          <p:cNvPr id="26636" name="AutoShape 12"/>
          <p:cNvSpPr>
            <a:spLocks noChangeArrowheads="1"/>
          </p:cNvSpPr>
          <p:nvPr/>
        </p:nvSpPr>
        <p:spPr bwMode="auto">
          <a:xfrm>
            <a:off x="5750417" y="1143000"/>
            <a:ext cx="3012583" cy="1371600"/>
          </a:xfrm>
          <a:prstGeom prst="irregularSeal1">
            <a:avLst/>
          </a:prstGeom>
          <a:solidFill>
            <a:schemeClr val="bg1"/>
          </a:solidFill>
          <a:ln w="25400">
            <a:solidFill>
              <a:srgbClr val="CC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Perpetua"/>
            </a:endParaRPr>
          </a:p>
        </p:txBody>
      </p:sp>
      <p:sp>
        <p:nvSpPr>
          <p:cNvPr id="20494" name="Text Box 14"/>
          <p:cNvSpPr txBox="1">
            <a:spLocks noChangeArrowheads="1"/>
          </p:cNvSpPr>
          <p:nvPr/>
        </p:nvSpPr>
        <p:spPr bwMode="auto">
          <a:xfrm>
            <a:off x="2543580" y="1457979"/>
            <a:ext cx="2057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dirty="0">
                <a:solidFill>
                  <a:schemeClr val="bg1"/>
                </a:solidFill>
              </a:rPr>
              <a:t>Play chess</a:t>
            </a:r>
          </a:p>
        </p:txBody>
      </p:sp>
      <p:sp>
        <p:nvSpPr>
          <p:cNvPr id="20495" name="Text Box 15"/>
          <p:cNvSpPr txBox="1">
            <a:spLocks noChangeArrowheads="1"/>
          </p:cNvSpPr>
          <p:nvPr/>
        </p:nvSpPr>
        <p:spPr bwMode="auto">
          <a:xfrm>
            <a:off x="4548389" y="5416274"/>
            <a:ext cx="2819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dirty="0">
                <a:solidFill>
                  <a:srgbClr val="CC0000"/>
                </a:solidFill>
              </a:rPr>
              <a:t>Play badminton</a:t>
            </a:r>
          </a:p>
        </p:txBody>
      </p:sp>
      <p:sp>
        <p:nvSpPr>
          <p:cNvPr id="20496" name="Text Box 16"/>
          <p:cNvSpPr txBox="1">
            <a:spLocks noChangeArrowheads="1"/>
          </p:cNvSpPr>
          <p:nvPr/>
        </p:nvSpPr>
        <p:spPr bwMode="auto">
          <a:xfrm>
            <a:off x="2085304" y="3429000"/>
            <a:ext cx="256289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dirty="0"/>
              <a:t>Play volleyball</a:t>
            </a:r>
          </a:p>
        </p:txBody>
      </p:sp>
      <p:sp>
        <p:nvSpPr>
          <p:cNvPr id="20497" name="Text Box 17"/>
          <p:cNvSpPr txBox="1">
            <a:spLocks noChangeArrowheads="1"/>
          </p:cNvSpPr>
          <p:nvPr/>
        </p:nvSpPr>
        <p:spPr bwMode="auto">
          <a:xfrm>
            <a:off x="6237668" y="3362980"/>
            <a:ext cx="298253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dirty="0">
                <a:solidFill>
                  <a:srgbClr val="00FFFF"/>
                </a:solidFill>
              </a:rPr>
              <a:t>Play basketball</a:t>
            </a:r>
          </a:p>
        </p:txBody>
      </p:sp>
      <p:sp>
        <p:nvSpPr>
          <p:cNvPr id="20498" name="Text Box 18"/>
          <p:cNvSpPr txBox="1">
            <a:spLocks noChangeArrowheads="1"/>
          </p:cNvSpPr>
          <p:nvPr/>
        </p:nvSpPr>
        <p:spPr bwMode="auto">
          <a:xfrm>
            <a:off x="2819400" y="5486401"/>
            <a:ext cx="1524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>
                <a:solidFill>
                  <a:schemeClr val="bg1"/>
                </a:solidFill>
              </a:rPr>
              <a:t>old</a:t>
            </a:r>
          </a:p>
        </p:txBody>
      </p:sp>
      <p:sp>
        <p:nvSpPr>
          <p:cNvPr id="20499" name="Text Box 19"/>
          <p:cNvSpPr txBox="1">
            <a:spLocks noChangeArrowheads="1"/>
          </p:cNvSpPr>
          <p:nvPr/>
        </p:nvSpPr>
        <p:spPr bwMode="auto">
          <a:xfrm>
            <a:off x="6266108" y="1524000"/>
            <a:ext cx="1981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800" dirty="0">
                <a:solidFill>
                  <a:srgbClr val="660066"/>
                </a:solidFill>
              </a:rPr>
              <a:t>Break time</a:t>
            </a:r>
          </a:p>
        </p:txBody>
      </p:sp>
      <p:sp>
        <p:nvSpPr>
          <p:cNvPr id="26644" name="WordArt 20"/>
          <p:cNvSpPr>
            <a:spLocks noChangeArrowheads="1" noChangeShapeType="1" noTextEdit="1"/>
          </p:cNvSpPr>
          <p:nvPr/>
        </p:nvSpPr>
        <p:spPr bwMode="auto">
          <a:xfrm>
            <a:off x="3124200" y="228600"/>
            <a:ext cx="56388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/>
              </a:rPr>
              <a:t>What and where</a:t>
            </a:r>
          </a:p>
        </p:txBody>
      </p:sp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8750" y="2676306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0200" y="2819401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627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204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204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6" dur="2000"/>
                                        <p:tgtEl>
                                          <p:spTgt spid="204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204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6" dur="500"/>
                                        <p:tgtEl>
                                          <p:spTgt spid="204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1" dur="2000"/>
                                        <p:tgtEl>
                                          <p:spTgt spid="204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04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 nodeType="clickPar">
                      <p:stCondLst>
                        <p:cond delay="0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20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82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04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 nodeType="clickPar">
                      <p:stCondLst>
                        <p:cond delay="0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40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04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4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04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8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4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0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20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8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04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 nodeType="clickPar">
                      <p:stCondLst>
                        <p:cond delay="0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4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04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04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04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04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 tmFilter="0,0; .5, 1; 1, 1"/>
                                        <p:tgtEl>
                                          <p:spTgt spid="20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85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04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 nodeType="clickPar">
                      <p:stCondLst>
                        <p:cond delay="0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20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86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04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 nodeType="clickPar">
                      <p:stCondLst>
                        <p:cond delay="0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2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04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04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6" dur="1000"/>
                                        <p:tgtEl>
                                          <p:spTgt spid="20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87"/>
                  </p:tgtEl>
                </p:cond>
              </p:nextCondLst>
            </p:seq>
          </p:childTnLst>
        </p:cTn>
      </p:par>
    </p:tnLst>
    <p:bldLst>
      <p:bldP spid="20494" grpId="0"/>
      <p:bldP spid="20494" grpId="1"/>
      <p:bldP spid="20495" grpId="0"/>
      <p:bldP spid="20495" grpId="1"/>
      <p:bldP spid="20496" grpId="0"/>
      <p:bldP spid="20496" grpId="1"/>
      <p:bldP spid="20497" grpId="0"/>
      <p:bldP spid="20497" grpId="1"/>
      <p:bldP spid="20498" grpId="0"/>
      <p:bldP spid="20498" grpId="1"/>
      <p:bldP spid="20499" grpId="0"/>
      <p:bldP spid="20499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1CAB31-D95B-1CEE-4DDE-B432634E4B2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6200" y="1"/>
            <a:ext cx="12115800" cy="67246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63C766-96E6-1F23-9E36-4F8079F25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ED38B5-65FE-1ABE-727C-D969C5967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441A740-0DA8-4EF9-8684-784179BE9DB7}"/>
              </a:ext>
            </a:extLst>
          </p:cNvPr>
          <p:cNvSpPr txBox="1"/>
          <p:nvPr/>
        </p:nvSpPr>
        <p:spPr>
          <a:xfrm>
            <a:off x="1264023" y="322729"/>
            <a:ext cx="7530353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5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LOOK , LISTEN AND REPEAT</a:t>
            </a:r>
          </a:p>
        </p:txBody>
      </p:sp>
      <p:pic>
        <p:nvPicPr>
          <p:cNvPr id="10" name="Track 97">
            <a:hlinkClick r:id="" action="ppaction://media"/>
            <a:extLst>
              <a:ext uri="{FF2B5EF4-FFF2-40B4-BE49-F238E27FC236}">
                <a16:creationId xmlns:a16="http://schemas.microsoft.com/office/drawing/2014/main" id="{D2818D10-8ED6-4F7F-AA0D-E649BE0E22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518680" y="91571"/>
            <a:ext cx="853920" cy="8539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C94FADE-33EF-451A-8D6B-13263D1B0F0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27" y="1149810"/>
            <a:ext cx="5522988" cy="45694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48B8A15-72DE-4967-AC68-63E4B7495BA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7274" y="1184905"/>
            <a:ext cx="5805567" cy="46844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U10 l 1. 1. a 1">
            <a:hlinkClick r:id="" action="ppaction://media"/>
            <a:extLst>
              <a:ext uri="{FF2B5EF4-FFF2-40B4-BE49-F238E27FC236}">
                <a16:creationId xmlns:a16="http://schemas.microsoft.com/office/drawing/2014/main" id="{E9576D8A-A544-44AD-B8D7-F3FD986B9FD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59223" y="1497100"/>
            <a:ext cx="609600" cy="609600"/>
          </a:xfrm>
          <a:prstGeom prst="rect">
            <a:avLst/>
          </a:prstGeom>
        </p:spPr>
      </p:pic>
      <p:pic>
        <p:nvPicPr>
          <p:cNvPr id="4" name="U10 l 1. 1.A 2">
            <a:hlinkClick r:id="" action="ppaction://media"/>
            <a:extLst>
              <a:ext uri="{FF2B5EF4-FFF2-40B4-BE49-F238E27FC236}">
                <a16:creationId xmlns:a16="http://schemas.microsoft.com/office/drawing/2014/main" id="{B556E3B8-F278-40DE-929D-2CE7C71460F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537665" y="1798680"/>
            <a:ext cx="609600" cy="609600"/>
          </a:xfrm>
          <a:prstGeom prst="rect">
            <a:avLst/>
          </a:prstGeom>
        </p:spPr>
      </p:pic>
      <p:pic>
        <p:nvPicPr>
          <p:cNvPr id="8" name="U10 l 1. 1.B 1. 1">
            <a:hlinkClick r:id="" action="ppaction://media"/>
            <a:extLst>
              <a:ext uri="{FF2B5EF4-FFF2-40B4-BE49-F238E27FC236}">
                <a16:creationId xmlns:a16="http://schemas.microsoft.com/office/drawing/2014/main" id="{9D3A69A2-E2EA-4C3F-9B26-156F710CFCA1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583315" y="2229924"/>
            <a:ext cx="609600" cy="609600"/>
          </a:xfrm>
          <a:prstGeom prst="rect">
            <a:avLst/>
          </a:prstGeom>
        </p:spPr>
      </p:pic>
      <p:pic>
        <p:nvPicPr>
          <p:cNvPr id="9" name="U10 l 1. 1.B 1. 1. 2">
            <a:hlinkClick r:id="" action="ppaction://media"/>
            <a:extLst>
              <a:ext uri="{FF2B5EF4-FFF2-40B4-BE49-F238E27FC236}">
                <a16:creationId xmlns:a16="http://schemas.microsoft.com/office/drawing/2014/main" id="{74891218-EBA0-4405-9CEC-E59D1E293FD7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653257" y="2959231"/>
            <a:ext cx="609600" cy="609600"/>
          </a:xfrm>
          <a:prstGeom prst="rect">
            <a:avLst/>
          </a:prstGeom>
        </p:spPr>
      </p:pic>
      <p:pic>
        <p:nvPicPr>
          <p:cNvPr id="13" name="U10 l 1. 1.B .1. 3">
            <a:hlinkClick r:id="" action="ppaction://media"/>
            <a:extLst>
              <a:ext uri="{FF2B5EF4-FFF2-40B4-BE49-F238E27FC236}">
                <a16:creationId xmlns:a16="http://schemas.microsoft.com/office/drawing/2014/main" id="{10E09890-97E7-4AF2-987E-3E3B18944EF8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640840" y="54145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056509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271D04-C534-74DA-9C43-A475B7AB79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301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CFB2235-37C3-EF86-E479-BAE8343646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F76C997-8E3A-FD87-B115-C96A19A892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Flowchart: Punched Tape 1">
            <a:extLst>
              <a:ext uri="{FF2B5EF4-FFF2-40B4-BE49-F238E27FC236}">
                <a16:creationId xmlns:a16="http://schemas.microsoft.com/office/drawing/2014/main" id="{FEFC2FD5-1164-A653-1769-6A7225E17F0F}"/>
              </a:ext>
            </a:extLst>
          </p:cNvPr>
          <p:cNvSpPr/>
          <p:nvPr/>
        </p:nvSpPr>
        <p:spPr>
          <a:xfrm>
            <a:off x="1524000" y="2709862"/>
            <a:ext cx="9563100" cy="2333626"/>
          </a:xfrm>
          <a:prstGeom prst="flowChartPunchedTap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SENTENCE PATTERN</a:t>
            </a:r>
          </a:p>
        </p:txBody>
      </p:sp>
    </p:spTree>
    <p:extLst>
      <p:ext uri="{BB962C8B-B14F-4D97-AF65-F5344CB8AC3E}">
        <p14:creationId xmlns:p14="http://schemas.microsoft.com/office/powerpoint/2010/main" val="36669615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6F7B39-4470-EDA9-2BE5-9A1CC5E442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3203"/>
            <a:ext cx="12192000" cy="68682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29731BF-E697-A299-AE88-91D7D08D60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22A700F-6C3E-C5E5-A7D8-083A664344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2">
            <a:extLst>
              <a:ext uri="{FF2B5EF4-FFF2-40B4-BE49-F238E27FC236}">
                <a16:creationId xmlns:a16="http://schemas.microsoft.com/office/drawing/2014/main" id="{1EA5908A-8301-42FB-2D45-27CA8E9263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878" y="2870992"/>
            <a:ext cx="8610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4800" b="1" dirty="0">
                <a:latin typeface="Arial" pitchFamily="34" charset="0"/>
              </a:rPr>
              <a:t>                </a:t>
            </a:r>
            <a:r>
              <a:rPr lang="en-US" sz="4800" b="1" dirty="0">
                <a:solidFill>
                  <a:srgbClr val="0070C0"/>
                </a:solidFill>
                <a:latin typeface="Arial" pitchFamily="34" charset="0"/>
              </a:rPr>
              <a:t>LESSON 1( 1, 2, 3)</a:t>
            </a:r>
          </a:p>
        </p:txBody>
      </p:sp>
      <p:sp>
        <p:nvSpPr>
          <p:cNvPr id="7" name="TextBox 2">
            <a:extLst>
              <a:ext uri="{FF2B5EF4-FFF2-40B4-BE49-F238E27FC236}">
                <a16:creationId xmlns:a16="http://schemas.microsoft.com/office/drawing/2014/main" id="{474FE2B3-A48B-BF65-4CDE-7B55F594BC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7721" y="1734532"/>
            <a:ext cx="11486031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4500" b="1" dirty="0">
                <a:latin typeface="Arial" pitchFamily="34" charset="0"/>
              </a:rPr>
              <a:t>     </a:t>
            </a:r>
            <a:r>
              <a:rPr lang="en-US" sz="4500" b="1" dirty="0">
                <a:solidFill>
                  <a:srgbClr val="FF0000"/>
                </a:solidFill>
                <a:latin typeface="Arial" pitchFamily="34" charset="0"/>
              </a:rPr>
              <a:t>UNIT 10: BREAKTIME ACTIVITIES</a:t>
            </a:r>
          </a:p>
        </p:txBody>
      </p:sp>
    </p:spTree>
    <p:extLst>
      <p:ext uri="{BB962C8B-B14F-4D97-AF65-F5344CB8AC3E}">
        <p14:creationId xmlns:p14="http://schemas.microsoft.com/office/powerpoint/2010/main" val="33504726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E89275-2417-9654-93C9-096365A6A9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66209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F20B651-6266-5F1B-0421-054AD9E66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870D8A3-C3C8-EC46-4052-DE2005017A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A17995C-5CFE-4313-ACD8-643E923D7BB1}"/>
              </a:ext>
            </a:extLst>
          </p:cNvPr>
          <p:cNvSpPr/>
          <p:nvPr/>
        </p:nvSpPr>
        <p:spPr>
          <a:xfrm>
            <a:off x="821098" y="471259"/>
            <a:ext cx="10496282" cy="12051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lao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08E5C5AF-B213-5F95-C934-EF68F9868960}"/>
              </a:ext>
            </a:extLst>
          </p:cNvPr>
          <p:cNvSpPr/>
          <p:nvPr/>
        </p:nvSpPr>
        <p:spPr>
          <a:xfrm>
            <a:off x="360608" y="2147660"/>
            <a:ext cx="11668259" cy="2501613"/>
          </a:xfrm>
          <a:prstGeom prst="cloudCallo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9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 play chess at break time. </a:t>
            </a:r>
            <a:endParaRPr lang="en-US" sz="39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vi-VN" sz="39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(Tôi chơi đánh cờ vào giờ giải lao.)</a:t>
            </a:r>
          </a:p>
          <a:p>
            <a:pPr algn="ctr"/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9710218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1CAB31-D95B-1CEE-4DDE-B432634E4B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1"/>
            <a:ext cx="12115800" cy="67246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63C766-96E6-1F23-9E36-4F8079F25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ED38B5-65FE-1ABE-727C-D969C5967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7EAD104-BF60-4E64-AA63-66DF72E1131E}"/>
              </a:ext>
            </a:extLst>
          </p:cNvPr>
          <p:cNvSpPr txBox="1"/>
          <p:nvPr/>
        </p:nvSpPr>
        <p:spPr>
          <a:xfrm>
            <a:off x="1264023" y="322729"/>
            <a:ext cx="7530353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5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POINT AND SAY</a:t>
            </a:r>
          </a:p>
        </p:txBody>
      </p:sp>
      <p:pic>
        <p:nvPicPr>
          <p:cNvPr id="9" name="Track 98">
            <a:hlinkClick r:id="" action="ppaction://media"/>
            <a:extLst>
              <a:ext uri="{FF2B5EF4-FFF2-40B4-BE49-F238E27FC236}">
                <a16:creationId xmlns:a16="http://schemas.microsoft.com/office/drawing/2014/main" id="{C8A8E6D2-CFFF-432A-A929-C9C544454C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80529" y="265503"/>
            <a:ext cx="630942" cy="6309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A1E1AB1-5173-4B11-BCE6-2CF757A071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02100" y="5581726"/>
            <a:ext cx="4064000" cy="12001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EC0A553-4191-43FB-88F7-645D98116CA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629" t="3692" r="1426" b="1680"/>
          <a:stretch/>
        </p:blipFill>
        <p:spPr>
          <a:xfrm>
            <a:off x="999065" y="1020784"/>
            <a:ext cx="10215782" cy="43727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658410131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95DB76-C9DF-45B2-73D8-410624D1EE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8476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B6B09AD-C213-BCB2-43F5-5CE8737DB5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CD666ED-1768-06D8-4B5C-1554210DF4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: Rounded Corners 1">
            <a:extLst>
              <a:ext uri="{FF2B5EF4-FFF2-40B4-BE49-F238E27FC236}">
                <a16:creationId xmlns:a16="http://schemas.microsoft.com/office/drawing/2014/main" id="{E6E1A683-C92E-4884-9E36-917180E90B54}"/>
              </a:ext>
            </a:extLst>
          </p:cNvPr>
          <p:cNvSpPr/>
          <p:nvPr/>
        </p:nvSpPr>
        <p:spPr>
          <a:xfrm>
            <a:off x="2066442" y="1493776"/>
            <a:ext cx="8213184" cy="729372"/>
          </a:xfrm>
          <a:prstGeom prst="flowChartTerminator">
            <a:avLst/>
          </a:prstGeom>
          <a:solidFill>
            <a:schemeClr val="bg1"/>
          </a:solidFill>
          <a:ln w="38100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0" i="0" u="none" strike="noStrike" kern="0" cap="none" spc="0" normalizeH="0" baseline="0" noProof="0" dirty="0">
                <a:ln>
                  <a:noFill/>
                </a:ln>
                <a:solidFill>
                  <a:srgbClr val="33CC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I_________________ at break time.</a:t>
            </a:r>
            <a:endParaRPr kumimoji="0" lang="es-ES" sz="3200" b="0" i="0" u="none" strike="noStrike" kern="0" cap="none" spc="0" normalizeH="0" baseline="0" noProof="0" dirty="0">
              <a:ln>
                <a:noFill/>
              </a:ln>
              <a:solidFill>
                <a:srgbClr val="33CCCC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4B9ABBE-64D3-421D-A075-0A79B8B77E3C}"/>
              </a:ext>
            </a:extLst>
          </p:cNvPr>
          <p:cNvSpPr/>
          <p:nvPr/>
        </p:nvSpPr>
        <p:spPr>
          <a:xfrm>
            <a:off x="3489967" y="1584102"/>
            <a:ext cx="2350394" cy="4636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play chess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0C5FF49-A9B5-4D5B-A854-977D2E360B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3206" y="2724150"/>
            <a:ext cx="5633565" cy="2549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894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95DB76-C9DF-45B2-73D8-410624D1EE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8476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B6B09AD-C213-BCB2-43F5-5CE8737DB5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CD666ED-1768-06D8-4B5C-1554210DF4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: Rounded Corners 1">
            <a:extLst>
              <a:ext uri="{FF2B5EF4-FFF2-40B4-BE49-F238E27FC236}">
                <a16:creationId xmlns:a16="http://schemas.microsoft.com/office/drawing/2014/main" id="{E6E1A683-C92E-4884-9E36-917180E90B54}"/>
              </a:ext>
            </a:extLst>
          </p:cNvPr>
          <p:cNvSpPr/>
          <p:nvPr/>
        </p:nvSpPr>
        <p:spPr>
          <a:xfrm>
            <a:off x="2066442" y="1493776"/>
            <a:ext cx="8213184" cy="729372"/>
          </a:xfrm>
          <a:prstGeom prst="flowChartTerminator">
            <a:avLst/>
          </a:prstGeom>
          <a:solidFill>
            <a:schemeClr val="bg1"/>
          </a:solidFill>
          <a:ln w="38100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0" i="0" u="none" strike="noStrike" kern="0" cap="none" spc="0" normalizeH="0" baseline="0" noProof="0" dirty="0">
                <a:ln>
                  <a:noFill/>
                </a:ln>
                <a:solidFill>
                  <a:srgbClr val="33CC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I_________________ at break time.</a:t>
            </a:r>
            <a:endParaRPr kumimoji="0" lang="es-ES" sz="3200" b="0" i="0" u="none" strike="noStrike" kern="0" cap="none" spc="0" normalizeH="0" baseline="0" noProof="0" dirty="0">
              <a:ln>
                <a:noFill/>
              </a:ln>
              <a:solidFill>
                <a:srgbClr val="33CCCC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4B9ABBE-64D3-421D-A075-0A79B8B77E3C}"/>
              </a:ext>
            </a:extLst>
          </p:cNvPr>
          <p:cNvSpPr/>
          <p:nvPr/>
        </p:nvSpPr>
        <p:spPr>
          <a:xfrm>
            <a:off x="3489966" y="1584102"/>
            <a:ext cx="2837091" cy="4636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play volleyball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4AB0433-E7BE-4181-BC5A-DB7B0D259A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19463" y="2619374"/>
            <a:ext cx="6124366" cy="2654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155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95DB76-C9DF-45B2-73D8-410624D1EE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8476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B6B09AD-C213-BCB2-43F5-5CE8737DB5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CD666ED-1768-06D8-4B5C-1554210DF4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: Rounded Corners 1">
            <a:extLst>
              <a:ext uri="{FF2B5EF4-FFF2-40B4-BE49-F238E27FC236}">
                <a16:creationId xmlns:a16="http://schemas.microsoft.com/office/drawing/2014/main" id="{E6E1A683-C92E-4884-9E36-917180E90B54}"/>
              </a:ext>
            </a:extLst>
          </p:cNvPr>
          <p:cNvSpPr/>
          <p:nvPr/>
        </p:nvSpPr>
        <p:spPr>
          <a:xfrm>
            <a:off x="2066442" y="1493776"/>
            <a:ext cx="8213184" cy="729372"/>
          </a:xfrm>
          <a:prstGeom prst="flowChartTerminator">
            <a:avLst/>
          </a:prstGeom>
          <a:solidFill>
            <a:schemeClr val="bg1"/>
          </a:solidFill>
          <a:ln w="38100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0" i="0" u="none" strike="noStrike" kern="0" cap="none" spc="0" normalizeH="0" baseline="0" noProof="0" dirty="0">
                <a:ln>
                  <a:noFill/>
                </a:ln>
                <a:solidFill>
                  <a:srgbClr val="33CC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I_________________ at break time.</a:t>
            </a:r>
            <a:endParaRPr kumimoji="0" lang="es-ES" sz="3200" b="0" i="0" u="none" strike="noStrike" kern="0" cap="none" spc="0" normalizeH="0" baseline="0" noProof="0" dirty="0">
              <a:ln>
                <a:noFill/>
              </a:ln>
              <a:solidFill>
                <a:srgbClr val="33CCCC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4B9ABBE-64D3-421D-A075-0A79B8B77E3C}"/>
              </a:ext>
            </a:extLst>
          </p:cNvPr>
          <p:cNvSpPr/>
          <p:nvPr/>
        </p:nvSpPr>
        <p:spPr>
          <a:xfrm>
            <a:off x="3489966" y="1584102"/>
            <a:ext cx="2837091" cy="4636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play basketball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2EFF78A-3999-4C08-93C3-FF06694538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39804" y="2681287"/>
            <a:ext cx="5317330" cy="2592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163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95DB76-C9DF-45B2-73D8-410624D1EE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8476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B6B09AD-C213-BCB2-43F5-5CE8737DB5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CD666ED-1768-06D8-4B5C-1554210DF4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: Rounded Corners 1">
            <a:extLst>
              <a:ext uri="{FF2B5EF4-FFF2-40B4-BE49-F238E27FC236}">
                <a16:creationId xmlns:a16="http://schemas.microsoft.com/office/drawing/2014/main" id="{E6E1A683-C92E-4884-9E36-917180E90B54}"/>
              </a:ext>
            </a:extLst>
          </p:cNvPr>
          <p:cNvSpPr/>
          <p:nvPr/>
        </p:nvSpPr>
        <p:spPr>
          <a:xfrm>
            <a:off x="2066442" y="1493776"/>
            <a:ext cx="8213184" cy="729372"/>
          </a:xfrm>
          <a:prstGeom prst="flowChartTerminator">
            <a:avLst/>
          </a:prstGeom>
          <a:solidFill>
            <a:schemeClr val="bg1"/>
          </a:solidFill>
          <a:ln w="38100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0" i="0" u="none" strike="noStrike" kern="0" cap="none" spc="0" normalizeH="0" baseline="0" noProof="0" dirty="0">
                <a:ln>
                  <a:noFill/>
                </a:ln>
                <a:solidFill>
                  <a:srgbClr val="33CC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I_________________ at break time.</a:t>
            </a:r>
            <a:endParaRPr kumimoji="0" lang="es-ES" sz="3200" b="0" i="0" u="none" strike="noStrike" kern="0" cap="none" spc="0" normalizeH="0" baseline="0" noProof="0" dirty="0">
              <a:ln>
                <a:noFill/>
              </a:ln>
              <a:solidFill>
                <a:srgbClr val="33CCCC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4B9ABBE-64D3-421D-A075-0A79B8B77E3C}"/>
              </a:ext>
            </a:extLst>
          </p:cNvPr>
          <p:cNvSpPr/>
          <p:nvPr/>
        </p:nvSpPr>
        <p:spPr>
          <a:xfrm>
            <a:off x="3489966" y="1584102"/>
            <a:ext cx="2896085" cy="4636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play badminton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DADAD91-3EF1-4101-ADF5-B9D9EF4C56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78210" y="2717908"/>
            <a:ext cx="5328521" cy="2768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298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1CAB31-D95B-1CEE-4DDE-B432634E4B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"/>
            <a:ext cx="12115800" cy="67246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63C766-96E6-1F23-9E36-4F8079F25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ED38B5-65FE-1ABE-727C-D969C5967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E779F33-412C-4DE6-8838-E71098E6B12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82"/>
          <a:stretch/>
        </p:blipFill>
        <p:spPr>
          <a:xfrm>
            <a:off x="1237128" y="1099859"/>
            <a:ext cx="10098743" cy="520821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828109F-DFE5-4B81-A349-33594D65C2FA}"/>
              </a:ext>
            </a:extLst>
          </p:cNvPr>
          <p:cNvSpPr txBox="1"/>
          <p:nvPr/>
        </p:nvSpPr>
        <p:spPr>
          <a:xfrm>
            <a:off x="1075765" y="234459"/>
            <a:ext cx="7530353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5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 LET’S TALK</a:t>
            </a:r>
          </a:p>
        </p:txBody>
      </p:sp>
    </p:spTree>
    <p:extLst>
      <p:ext uri="{BB962C8B-B14F-4D97-AF65-F5344CB8AC3E}">
        <p14:creationId xmlns:p14="http://schemas.microsoft.com/office/powerpoint/2010/main" val="32560120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045"/>
          <p:cNvPicPr>
            <a:picLocks noGrp="1" noChangeAspect="1" noChangeArrowheads="1"/>
          </p:cNvPicPr>
          <p:nvPr>
            <p:ph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58736"/>
            <a:ext cx="12192000" cy="6834188"/>
          </a:xfrm>
        </p:spPr>
      </p:pic>
      <p:sp>
        <p:nvSpPr>
          <p:cNvPr id="32771" name="WordArt 3"/>
          <p:cNvSpPr>
            <a:spLocks noChangeArrowheads="1" noChangeShapeType="1" noTextEdit="1"/>
          </p:cNvSpPr>
          <p:nvPr/>
        </p:nvSpPr>
        <p:spPr bwMode="auto">
          <a:xfrm>
            <a:off x="3657600" y="1828800"/>
            <a:ext cx="4800600" cy="25908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Let's play</a:t>
            </a:r>
          </a:p>
        </p:txBody>
      </p:sp>
      <p:pic>
        <p:nvPicPr>
          <p:cNvPr id="43012" name="j0212757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-609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26166" y="2457585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5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0200" y="2819401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5" fill="hold"/>
                                        <p:tgtEl>
                                          <p:spTgt spid="430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01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2722179"/>
            <a:ext cx="1243539" cy="268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Bach tuyet\43ebd44d263606f876d42fd2f199ea61 (4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8837">
                        <a14:foregroundMark x1="40116" y1="26626" x2="70349" y2="59553"/>
                        <a14:foregroundMark x1="64535" y1="35366" x2="77035" y2="44715"/>
                        <a14:foregroundMark x1="45640" y1="16463" x2="28198" y2="36585"/>
                        <a14:foregroundMark x1="44186" y1="40244" x2="60174" y2="57724"/>
                        <a14:foregroundMark x1="67151" y1="58943" x2="86628" y2="57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519">
            <a:off x="10592437" y="4662277"/>
            <a:ext cx="1880249" cy="268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36022" y1="32480" x2="72849" y2="41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48075" y="4667665"/>
            <a:ext cx="1913197" cy="255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50431" y1="17647" x2="56466" y2="31120"/>
                        <a14:foregroundMark x1="79526" y1="14611" x2="53879" y2="29412"/>
                        <a14:foregroundMark x1="77586" y1="15180" x2="59914" y2="22960"/>
                        <a14:foregroundMark x1="53017" y1="6641" x2="44397" y2="25427"/>
                        <a14:foregroundMark x1="57328" y1="8918" x2="88793" y2="17837"/>
                        <a14:foregroundMark x1="54526" y1="6072" x2="66810" y2="9488"/>
                        <a14:foregroundMark x1="76509" y1="31499" x2="69397" y2="43643"/>
                        <a14:foregroundMark x1="95690" y1="16698" x2="76940" y2="10247"/>
                        <a14:foregroundMark x1="77586" y1="33776" x2="74353" y2="4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3735">
            <a:off x="9011" y="4789835"/>
            <a:ext cx="2123621" cy="241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44267" y1="18935" x2="28800" y2="43984"/>
                        <a14:foregroundMark x1="27200" y1="21696" x2="14667" y2="33728"/>
                        <a14:foregroundMark x1="36533" y1="32150" x2="35467" y2="44576"/>
                        <a14:foregroundMark x1="32533" y1="42801" x2="63733" y2="3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2978">
            <a:off x="7736843" y="4957294"/>
            <a:ext cx="1831975" cy="2476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47640" y1="33252" x2="54382" y2="60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524" y="5232399"/>
            <a:ext cx="2212453" cy="203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C:\Users\ADMIN\Desktop\Bach tuyet\43ebd44d263606f876d42fd2f199ea61 (5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50482" y1="26157" x2="67203" y2="63581"/>
                        <a14:foregroundMark x1="38907" y1="22133" x2="24116" y2="46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8799">
            <a:off x="1408602" y="4577567"/>
            <a:ext cx="1656967" cy="264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C:\Users\ADMIN\Desktop\Bach tuyet\43ebd44d263606f876d42fd2f199ea61 (8)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53350" y1="9206" x2="64268" y2="52888"/>
                        <a14:foregroundMark x1="50372" y1="21841" x2="42432" y2="44585"/>
                        <a14:foregroundMark x1="38462" y1="36643" x2="57320" y2="45668"/>
                        <a14:foregroundMark x1="75682" y1="36282" x2="60298" y2="47834"/>
                        <a14:foregroundMark x1="71712" y1="29422" x2="76179" y2="37365"/>
                        <a14:foregroundMark x1="44417" y1="31949" x2="32506" y2="47112"/>
                        <a14:foregroundMark x1="35484" y1="33755" x2="44417" y2="42780"/>
                        <a14:foregroundMark x1="48387" y1="85740" x2="36476" y2="93321"/>
                        <a14:foregroundMark x1="46402" y1="14982" x2="37965" y2="30505"/>
                        <a14:foregroundMark x1="61787" y1="20397" x2="71216" y2="32310"/>
                        <a14:foregroundMark x1="50656" y1="20076" x2="55381" y2="26769"/>
                        <a14:foregroundMark x1="57743" y1="14532" x2="70341" y2="25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4363395"/>
            <a:ext cx="2111365" cy="290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0" y="-2947963"/>
            <a:ext cx="9770739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199" y="-2825162"/>
            <a:ext cx="6078553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883" y="-1955800"/>
            <a:ext cx="9187917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527362" y="603901"/>
            <a:ext cx="75155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SNOW WHITE</a:t>
            </a:r>
          </a:p>
        </p:txBody>
      </p:sp>
      <p:pic>
        <p:nvPicPr>
          <p:cNvPr id="15" name="Picture 11" descr="C:\Users\ADMIN\Desktop\Tai nguyen thiet ke tro choi\Angry birds epic birds\1505573783630 (2).png">
            <a:hlinkClick r:id="rId22" action="ppaction://hlinksldjump"/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170" y="5901542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2903200" y="60068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583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0">
                <p:cTn id="1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3835675" y="4063363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368615" y="4415267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8504048" y="4385149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36022" y1="33071" x2="71505" y2="40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3591" flipH="1">
            <a:off x="5873242" y="3818719"/>
            <a:ext cx="1789713" cy="241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-65702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375" y="-1222614"/>
            <a:ext cx="7213600" cy="830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-624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-657029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2851980" y="625027"/>
            <a:ext cx="6402086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 b="1" dirty="0">
                <a:solidFill>
                  <a:schemeClr val="bg1"/>
                </a:solidFill>
              </a:rPr>
              <a:t>I </a:t>
            </a:r>
            <a:r>
              <a:rPr lang="en-US" sz="3733" b="1" u="sng" dirty="0">
                <a:solidFill>
                  <a:srgbClr val="FF0000"/>
                </a:solidFill>
              </a:rPr>
              <a:t>play badminton </a:t>
            </a:r>
            <a:r>
              <a:rPr lang="en-US" sz="3733" b="1" dirty="0">
                <a:solidFill>
                  <a:schemeClr val="bg1"/>
                </a:solidFill>
              </a:rPr>
              <a:t>at break time.</a:t>
            </a:r>
          </a:p>
        </p:txBody>
      </p:sp>
      <p:pic>
        <p:nvPicPr>
          <p:cNvPr id="47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067" y="550174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Explosion 1 47"/>
          <p:cNvSpPr/>
          <p:nvPr/>
        </p:nvSpPr>
        <p:spPr>
          <a:xfrm>
            <a:off x="4990655" y="5086807"/>
            <a:ext cx="3018174" cy="1935922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1422399" y="2233016"/>
            <a:ext cx="2438400" cy="2340159"/>
          </a:xfrm>
          <a:prstGeom prst="roundRect">
            <a:avLst/>
          </a:prstGeom>
          <a:blipFill>
            <a:blip r:embed="rId17"/>
            <a:stretch>
              <a:fillRect/>
            </a:stretch>
          </a:blip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>
              <a:solidFill>
                <a:srgbClr val="0000FF"/>
              </a:solidFill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4944413" y="2223588"/>
            <a:ext cx="2438400" cy="2340159"/>
          </a:xfrm>
          <a:prstGeom prst="roundRect">
            <a:avLst/>
          </a:prstGeom>
          <a:blipFill>
            <a:blip r:embed="rId18"/>
            <a:stretch>
              <a:fillRect/>
            </a:stretch>
          </a:blip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33" dirty="0">
              <a:solidFill>
                <a:srgbClr val="0000FF"/>
              </a:solidFill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8584892" y="2336123"/>
            <a:ext cx="2438400" cy="2238217"/>
          </a:xfrm>
          <a:prstGeom prst="roundRect">
            <a:avLst/>
          </a:prstGeom>
          <a:blipFill>
            <a:blip r:embed="rId19"/>
            <a:stretch>
              <a:fillRect/>
            </a:stretch>
          </a:blip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33" dirty="0">
              <a:solidFill>
                <a:srgbClr val="0000FF"/>
              </a:solidFill>
            </a:endParaRPr>
          </a:p>
        </p:txBody>
      </p:sp>
      <p:pic>
        <p:nvPicPr>
          <p:cNvPr id="53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7371" y="3455232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1600" y="506323"/>
            <a:ext cx="1422400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988114" y="945133"/>
            <a:ext cx="120325" cy="101771"/>
            <a:chOff x="2455863" y="2411803"/>
            <a:chExt cx="566738" cy="566738"/>
          </a:xfrm>
        </p:grpSpPr>
        <p:sp>
          <p:nvSpPr>
            <p:cNvPr id="3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989908" y="1681532"/>
            <a:ext cx="120325" cy="101771"/>
            <a:chOff x="2455863" y="2411803"/>
            <a:chExt cx="566738" cy="566738"/>
          </a:xfrm>
        </p:grpSpPr>
        <p:sp>
          <p:nvSpPr>
            <p:cNvPr id="4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2385955" y="1335825"/>
            <a:ext cx="120325" cy="101771"/>
            <a:chOff x="2455863" y="2411803"/>
            <a:chExt cx="566738" cy="566738"/>
          </a:xfrm>
        </p:grpSpPr>
        <p:sp>
          <p:nvSpPr>
            <p:cNvPr id="5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26310" y="1369076"/>
            <a:ext cx="120325" cy="101771"/>
            <a:chOff x="2455863" y="2411803"/>
            <a:chExt cx="566738" cy="566738"/>
          </a:xfrm>
        </p:grpSpPr>
        <p:sp>
          <p:nvSpPr>
            <p:cNvPr id="6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sp>
        <p:nvSpPr>
          <p:cNvPr id="68" name="Oval 107"/>
          <p:cNvSpPr>
            <a:spLocks noChangeArrowheads="1"/>
          </p:cNvSpPr>
          <p:nvPr/>
        </p:nvSpPr>
        <p:spPr bwMode="auto">
          <a:xfrm>
            <a:off x="2003096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2400"/>
          </a:p>
        </p:txBody>
      </p:sp>
      <p:pic>
        <p:nvPicPr>
          <p:cNvPr id="70" name="Tieng vo tay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903200" y="5669037"/>
            <a:ext cx="812800" cy="81280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4A97E561-610D-43B1-BB40-635A6A3EB2D7}"/>
              </a:ext>
            </a:extLst>
          </p:cNvPr>
          <p:cNvSpPr/>
          <p:nvPr/>
        </p:nvSpPr>
        <p:spPr>
          <a:xfrm>
            <a:off x="4450048" y="1978815"/>
            <a:ext cx="3551227" cy="3012922"/>
          </a:xfrm>
          <a:prstGeom prst="ellipse">
            <a:avLst/>
          </a:prstGeom>
          <a:noFill/>
          <a:ln w="57150"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501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</p:childTnLst>
        </p:cTn>
      </p:par>
    </p:tnLst>
    <p:bldLst>
      <p:bldP spid="48" grpId="0" animBg="1"/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E0FCC8-3767-C71F-B416-13EB706C3B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8978" y="-4763"/>
            <a:ext cx="12350978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92AA0AA-5CC3-77D1-22F0-D9A50B7A40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0492FE6-AC5B-41E1-E7B7-5CFD9C38E8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8CDDF9F-1E71-A21A-A10F-1D40E1F2D715}"/>
              </a:ext>
            </a:extLst>
          </p:cNvPr>
          <p:cNvSpPr/>
          <p:nvPr/>
        </p:nvSpPr>
        <p:spPr>
          <a:xfrm>
            <a:off x="2581837" y="-699242"/>
            <a:ext cx="8310283" cy="27718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CONTENTS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C896989-0704-B8E3-109F-3471726645B3}"/>
              </a:ext>
            </a:extLst>
          </p:cNvPr>
          <p:cNvSpPr/>
          <p:nvPr/>
        </p:nvSpPr>
        <p:spPr>
          <a:xfrm>
            <a:off x="4653944" y="3303214"/>
            <a:ext cx="6762750" cy="628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LOOK, LISTEN AND REPEAT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581CCF4-1EC7-DD96-C691-9D845A592539}"/>
              </a:ext>
            </a:extLst>
          </p:cNvPr>
          <p:cNvSpPr/>
          <p:nvPr/>
        </p:nvSpPr>
        <p:spPr>
          <a:xfrm>
            <a:off x="3978713" y="3346076"/>
            <a:ext cx="675231" cy="58578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574F8B9-8482-12F7-4E36-87B77E81CE02}"/>
              </a:ext>
            </a:extLst>
          </p:cNvPr>
          <p:cNvSpPr/>
          <p:nvPr/>
        </p:nvSpPr>
        <p:spPr>
          <a:xfrm>
            <a:off x="5331898" y="4114503"/>
            <a:ext cx="6762750" cy="628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LISTEN, POINT AND SAY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7EA222A-DA0F-1D74-78D0-E31478911A5D}"/>
              </a:ext>
            </a:extLst>
          </p:cNvPr>
          <p:cNvSpPr/>
          <p:nvPr/>
        </p:nvSpPr>
        <p:spPr>
          <a:xfrm>
            <a:off x="4587166" y="4190120"/>
            <a:ext cx="675231" cy="58578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5CB26C0-19A7-8955-BE9F-23205D0EA530}"/>
              </a:ext>
            </a:extLst>
          </p:cNvPr>
          <p:cNvSpPr/>
          <p:nvPr/>
        </p:nvSpPr>
        <p:spPr>
          <a:xfrm>
            <a:off x="5677995" y="5018116"/>
            <a:ext cx="6762750" cy="628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LET’S TALK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797451C-71D8-5F5B-4447-428A160303B0}"/>
              </a:ext>
            </a:extLst>
          </p:cNvPr>
          <p:cNvSpPr/>
          <p:nvPr/>
        </p:nvSpPr>
        <p:spPr>
          <a:xfrm>
            <a:off x="5002764" y="5036886"/>
            <a:ext cx="675231" cy="58578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34449ED-07E0-5A9D-575F-3FE4A6FDC34B}"/>
              </a:ext>
            </a:extLst>
          </p:cNvPr>
          <p:cNvSpPr/>
          <p:nvPr/>
        </p:nvSpPr>
        <p:spPr>
          <a:xfrm>
            <a:off x="3744031" y="1456480"/>
            <a:ext cx="6762750" cy="628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WARM -UP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C72AFEF-9FB1-9960-3E8B-5DFEB49B85D2}"/>
              </a:ext>
            </a:extLst>
          </p:cNvPr>
          <p:cNvSpPr/>
          <p:nvPr/>
        </p:nvSpPr>
        <p:spPr>
          <a:xfrm>
            <a:off x="3015012" y="1499342"/>
            <a:ext cx="675231" cy="58578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C9FB9B57-F97C-834B-B657-277A2AC93257}"/>
              </a:ext>
            </a:extLst>
          </p:cNvPr>
          <p:cNvSpPr/>
          <p:nvPr/>
        </p:nvSpPr>
        <p:spPr>
          <a:xfrm>
            <a:off x="4178818" y="2402253"/>
            <a:ext cx="6762750" cy="628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VOCABULARY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20E56911-1513-4755-F710-62AC05B233A9}"/>
              </a:ext>
            </a:extLst>
          </p:cNvPr>
          <p:cNvSpPr/>
          <p:nvPr/>
        </p:nvSpPr>
        <p:spPr>
          <a:xfrm>
            <a:off x="3449799" y="2445115"/>
            <a:ext cx="675231" cy="58578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4CEAF48B-2775-C453-F4F9-B0352FB57702}"/>
              </a:ext>
            </a:extLst>
          </p:cNvPr>
          <p:cNvSpPr/>
          <p:nvPr/>
        </p:nvSpPr>
        <p:spPr>
          <a:xfrm>
            <a:off x="6126229" y="5856313"/>
            <a:ext cx="6762750" cy="628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PLAY GAME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F1268956-2D95-4ECF-5198-6FFA5F787C90}"/>
              </a:ext>
            </a:extLst>
          </p:cNvPr>
          <p:cNvSpPr/>
          <p:nvPr/>
        </p:nvSpPr>
        <p:spPr>
          <a:xfrm>
            <a:off x="5450998" y="5794401"/>
            <a:ext cx="675231" cy="58578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9157494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3835675" y="4063363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368615" y="4415267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8504048" y="4385149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36022" y1="33071" x2="71505" y2="40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3591" flipH="1">
            <a:off x="5873242" y="3818719"/>
            <a:ext cx="1789713" cy="241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-65702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375" y="-1222614"/>
            <a:ext cx="7213600" cy="830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-624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-657029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067" y="550174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Explosion 1 47"/>
          <p:cNvSpPr/>
          <p:nvPr/>
        </p:nvSpPr>
        <p:spPr>
          <a:xfrm>
            <a:off x="1335999" y="4907276"/>
            <a:ext cx="3018174" cy="1935922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1422399" y="2233016"/>
            <a:ext cx="2438400" cy="2340159"/>
          </a:xfrm>
          <a:prstGeom prst="roundRect">
            <a:avLst/>
          </a:prstGeom>
          <a:blipFill>
            <a:blip r:embed="rId17"/>
            <a:stretch>
              <a:fillRect/>
            </a:stretch>
          </a:blip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>
              <a:solidFill>
                <a:srgbClr val="0000FF"/>
              </a:solidFill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4944413" y="2223588"/>
            <a:ext cx="2438400" cy="2340159"/>
          </a:xfrm>
          <a:prstGeom prst="roundRect">
            <a:avLst/>
          </a:prstGeom>
          <a:blipFill>
            <a:blip r:embed="rId18"/>
            <a:stretch>
              <a:fillRect/>
            </a:stretch>
          </a:blip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33" dirty="0">
              <a:solidFill>
                <a:srgbClr val="0000FF"/>
              </a:solidFill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8584892" y="2336123"/>
            <a:ext cx="2438400" cy="2238217"/>
          </a:xfrm>
          <a:prstGeom prst="roundRect">
            <a:avLst/>
          </a:prstGeom>
          <a:blipFill>
            <a:blip r:embed="rId19"/>
            <a:stretch>
              <a:fillRect/>
            </a:stretch>
          </a:blip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33" dirty="0">
              <a:solidFill>
                <a:srgbClr val="0000FF"/>
              </a:solidFill>
            </a:endParaRPr>
          </a:p>
        </p:txBody>
      </p:sp>
      <p:pic>
        <p:nvPicPr>
          <p:cNvPr id="53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7371" y="3455232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1600" y="506323"/>
            <a:ext cx="1422400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988114" y="945133"/>
            <a:ext cx="120325" cy="101771"/>
            <a:chOff x="2455863" y="2411803"/>
            <a:chExt cx="566738" cy="566738"/>
          </a:xfrm>
        </p:grpSpPr>
        <p:sp>
          <p:nvSpPr>
            <p:cNvPr id="3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989908" y="1681532"/>
            <a:ext cx="120325" cy="101771"/>
            <a:chOff x="2455863" y="2411803"/>
            <a:chExt cx="566738" cy="566738"/>
          </a:xfrm>
        </p:grpSpPr>
        <p:sp>
          <p:nvSpPr>
            <p:cNvPr id="4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2385955" y="1335825"/>
            <a:ext cx="120325" cy="101771"/>
            <a:chOff x="2455863" y="2411803"/>
            <a:chExt cx="566738" cy="566738"/>
          </a:xfrm>
        </p:grpSpPr>
        <p:sp>
          <p:nvSpPr>
            <p:cNvPr id="5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26310" y="1369076"/>
            <a:ext cx="120325" cy="101771"/>
            <a:chOff x="2455863" y="2411803"/>
            <a:chExt cx="566738" cy="566738"/>
          </a:xfrm>
        </p:grpSpPr>
        <p:sp>
          <p:nvSpPr>
            <p:cNvPr id="6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sp>
        <p:nvSpPr>
          <p:cNvPr id="68" name="Oval 107"/>
          <p:cNvSpPr>
            <a:spLocks noChangeArrowheads="1"/>
          </p:cNvSpPr>
          <p:nvPr/>
        </p:nvSpPr>
        <p:spPr bwMode="auto">
          <a:xfrm>
            <a:off x="2003096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2400"/>
          </a:p>
        </p:txBody>
      </p:sp>
      <p:pic>
        <p:nvPicPr>
          <p:cNvPr id="70" name="Tieng vo tay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903200" y="5669037"/>
            <a:ext cx="812800" cy="81280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4A97E561-610D-43B1-BB40-635A6A3EB2D7}"/>
              </a:ext>
            </a:extLst>
          </p:cNvPr>
          <p:cNvSpPr/>
          <p:nvPr/>
        </p:nvSpPr>
        <p:spPr>
          <a:xfrm>
            <a:off x="795392" y="1799284"/>
            <a:ext cx="3551227" cy="3012922"/>
          </a:xfrm>
          <a:prstGeom prst="ellipse">
            <a:avLst/>
          </a:prstGeom>
          <a:noFill/>
          <a:ln w="57150"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FB332F3C-FC58-4104-B453-AA054B378F90}"/>
              </a:ext>
            </a:extLst>
          </p:cNvPr>
          <p:cNvSpPr txBox="1"/>
          <p:nvPr/>
        </p:nvSpPr>
        <p:spPr>
          <a:xfrm>
            <a:off x="2851980" y="625027"/>
            <a:ext cx="6402086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 b="1" dirty="0">
                <a:solidFill>
                  <a:schemeClr val="bg1"/>
                </a:solidFill>
              </a:rPr>
              <a:t>I </a:t>
            </a:r>
            <a:r>
              <a:rPr lang="en-US" sz="3733" b="1" u="sng" dirty="0">
                <a:solidFill>
                  <a:srgbClr val="FF0000"/>
                </a:solidFill>
              </a:rPr>
              <a:t>play volleyball </a:t>
            </a:r>
            <a:r>
              <a:rPr lang="en-US" sz="3733" b="1" dirty="0">
                <a:solidFill>
                  <a:schemeClr val="bg1"/>
                </a:solidFill>
              </a:rPr>
              <a:t>at break time.</a:t>
            </a:r>
          </a:p>
        </p:txBody>
      </p:sp>
    </p:spTree>
    <p:extLst>
      <p:ext uri="{BB962C8B-B14F-4D97-AF65-F5344CB8AC3E}">
        <p14:creationId xmlns:p14="http://schemas.microsoft.com/office/powerpoint/2010/main" val="1675145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</p:childTnLst>
        </p:cTn>
      </p:par>
    </p:tnLst>
    <p:bldLst>
      <p:bldP spid="48" grpId="0" animBg="1"/>
      <p:bldP spid="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3835675" y="4063363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368615" y="4415267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8504048" y="4385149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36022" y1="33071" x2="71505" y2="40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3591" flipH="1">
            <a:off x="5873242" y="3818719"/>
            <a:ext cx="1789713" cy="241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-65702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375" y="-1222614"/>
            <a:ext cx="7213600" cy="830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-624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-657029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067" y="550174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Explosion 1 47"/>
          <p:cNvSpPr/>
          <p:nvPr/>
        </p:nvSpPr>
        <p:spPr>
          <a:xfrm>
            <a:off x="8414104" y="5232067"/>
            <a:ext cx="3018174" cy="1935922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1422399" y="2233016"/>
            <a:ext cx="2438400" cy="2340159"/>
          </a:xfrm>
          <a:prstGeom prst="roundRect">
            <a:avLst/>
          </a:prstGeom>
          <a:blipFill>
            <a:blip r:embed="rId17"/>
            <a:stretch>
              <a:fillRect/>
            </a:stretch>
          </a:blip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>
              <a:solidFill>
                <a:srgbClr val="0000FF"/>
              </a:solidFill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4944413" y="2223588"/>
            <a:ext cx="2438400" cy="2340159"/>
          </a:xfrm>
          <a:prstGeom prst="roundRect">
            <a:avLst/>
          </a:prstGeom>
          <a:blipFill>
            <a:blip r:embed="rId18"/>
            <a:stretch>
              <a:fillRect/>
            </a:stretch>
          </a:blip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33" dirty="0">
              <a:solidFill>
                <a:srgbClr val="0000FF"/>
              </a:solidFill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8584892" y="2336123"/>
            <a:ext cx="2438400" cy="2238217"/>
          </a:xfrm>
          <a:prstGeom prst="roundRect">
            <a:avLst/>
          </a:prstGeom>
          <a:blipFill>
            <a:blip r:embed="rId19"/>
            <a:stretch>
              <a:fillRect/>
            </a:stretch>
          </a:blip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33" dirty="0">
              <a:solidFill>
                <a:srgbClr val="0000FF"/>
              </a:solidFill>
            </a:endParaRPr>
          </a:p>
        </p:txBody>
      </p:sp>
      <p:pic>
        <p:nvPicPr>
          <p:cNvPr id="53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7371" y="3455232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1600" y="506323"/>
            <a:ext cx="1422400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988114" y="945133"/>
            <a:ext cx="120325" cy="101771"/>
            <a:chOff x="2455863" y="2411803"/>
            <a:chExt cx="566738" cy="566738"/>
          </a:xfrm>
        </p:grpSpPr>
        <p:sp>
          <p:nvSpPr>
            <p:cNvPr id="3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989908" y="1681532"/>
            <a:ext cx="120325" cy="101771"/>
            <a:chOff x="2455863" y="2411803"/>
            <a:chExt cx="566738" cy="566738"/>
          </a:xfrm>
        </p:grpSpPr>
        <p:sp>
          <p:nvSpPr>
            <p:cNvPr id="4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2385955" y="1335825"/>
            <a:ext cx="120325" cy="101771"/>
            <a:chOff x="2455863" y="2411803"/>
            <a:chExt cx="566738" cy="566738"/>
          </a:xfrm>
        </p:grpSpPr>
        <p:sp>
          <p:nvSpPr>
            <p:cNvPr id="5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26310" y="1369076"/>
            <a:ext cx="120325" cy="101771"/>
            <a:chOff x="2455863" y="2411803"/>
            <a:chExt cx="566738" cy="566738"/>
          </a:xfrm>
        </p:grpSpPr>
        <p:sp>
          <p:nvSpPr>
            <p:cNvPr id="6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sp>
        <p:nvSpPr>
          <p:cNvPr id="68" name="Oval 107"/>
          <p:cNvSpPr>
            <a:spLocks noChangeArrowheads="1"/>
          </p:cNvSpPr>
          <p:nvPr/>
        </p:nvSpPr>
        <p:spPr bwMode="auto">
          <a:xfrm>
            <a:off x="2003096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2400"/>
          </a:p>
        </p:txBody>
      </p:sp>
      <p:pic>
        <p:nvPicPr>
          <p:cNvPr id="70" name="Tieng vo tay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903200" y="5669037"/>
            <a:ext cx="812800" cy="81280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4A97E561-610D-43B1-BB40-635A6A3EB2D7}"/>
              </a:ext>
            </a:extLst>
          </p:cNvPr>
          <p:cNvSpPr/>
          <p:nvPr/>
        </p:nvSpPr>
        <p:spPr>
          <a:xfrm>
            <a:off x="7873497" y="2124075"/>
            <a:ext cx="3551227" cy="3012922"/>
          </a:xfrm>
          <a:prstGeom prst="ellipse">
            <a:avLst/>
          </a:prstGeom>
          <a:noFill/>
          <a:ln w="57150"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9B4C9A44-1318-4B99-A853-32F9D44A9902}"/>
              </a:ext>
            </a:extLst>
          </p:cNvPr>
          <p:cNvSpPr txBox="1"/>
          <p:nvPr/>
        </p:nvSpPr>
        <p:spPr>
          <a:xfrm>
            <a:off x="2851980" y="625027"/>
            <a:ext cx="6402086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 b="1" dirty="0">
                <a:solidFill>
                  <a:schemeClr val="bg1"/>
                </a:solidFill>
              </a:rPr>
              <a:t>I </a:t>
            </a:r>
            <a:r>
              <a:rPr lang="en-US" sz="3733" b="1" u="sng" dirty="0">
                <a:solidFill>
                  <a:srgbClr val="FF0000"/>
                </a:solidFill>
              </a:rPr>
              <a:t>play chess </a:t>
            </a:r>
            <a:r>
              <a:rPr lang="en-US" sz="3733" b="1" dirty="0">
                <a:solidFill>
                  <a:schemeClr val="bg1"/>
                </a:solidFill>
              </a:rPr>
              <a:t>at break time.</a:t>
            </a:r>
          </a:p>
        </p:txBody>
      </p:sp>
    </p:spTree>
    <p:extLst>
      <p:ext uri="{BB962C8B-B14F-4D97-AF65-F5344CB8AC3E}">
        <p14:creationId xmlns:p14="http://schemas.microsoft.com/office/powerpoint/2010/main" val="350366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</p:childTnLst>
        </p:cTn>
      </p:par>
    </p:tnLst>
    <p:bldLst>
      <p:bldP spid="48" grpId="0" animBg="1"/>
      <p:bldP spid="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3835675" y="4063363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368615" y="4415267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8504048" y="4385149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36022" y1="33071" x2="71505" y2="40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3591" flipH="1">
            <a:off x="5873242" y="3818719"/>
            <a:ext cx="1789713" cy="241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-65702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375" y="-1222614"/>
            <a:ext cx="7213600" cy="830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-624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-657029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2851980" y="625027"/>
            <a:ext cx="6402086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 b="1" dirty="0">
                <a:solidFill>
                  <a:schemeClr val="bg1"/>
                </a:solidFill>
              </a:rPr>
              <a:t> at break time.</a:t>
            </a:r>
          </a:p>
        </p:txBody>
      </p:sp>
      <p:pic>
        <p:nvPicPr>
          <p:cNvPr id="47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067" y="550174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Explosion 1 47"/>
          <p:cNvSpPr/>
          <p:nvPr/>
        </p:nvSpPr>
        <p:spPr>
          <a:xfrm>
            <a:off x="1329827" y="5126938"/>
            <a:ext cx="3018174" cy="1935922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1422399" y="2233016"/>
            <a:ext cx="2438400" cy="2340159"/>
          </a:xfrm>
          <a:prstGeom prst="roundRect">
            <a:avLst/>
          </a:prstGeom>
          <a:blipFill>
            <a:blip r:embed="rId17"/>
            <a:stretch>
              <a:fillRect/>
            </a:stretch>
          </a:blip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>
              <a:solidFill>
                <a:srgbClr val="0000FF"/>
              </a:solidFill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4944413" y="2223588"/>
            <a:ext cx="2438400" cy="2340159"/>
          </a:xfrm>
          <a:prstGeom prst="roundRect">
            <a:avLst/>
          </a:prstGeom>
          <a:blipFill>
            <a:blip r:embed="rId18"/>
            <a:stretch>
              <a:fillRect/>
            </a:stretch>
          </a:blip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33" dirty="0">
              <a:solidFill>
                <a:srgbClr val="0000FF"/>
              </a:solidFill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8584892" y="2336123"/>
            <a:ext cx="2438400" cy="2238217"/>
          </a:xfrm>
          <a:prstGeom prst="roundRect">
            <a:avLst/>
          </a:prstGeom>
          <a:blipFill>
            <a:blip r:embed="rId19"/>
            <a:stretch>
              <a:fillRect/>
            </a:stretch>
          </a:blip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33" dirty="0">
              <a:solidFill>
                <a:srgbClr val="0000FF"/>
              </a:solidFill>
            </a:endParaRPr>
          </a:p>
        </p:txBody>
      </p:sp>
      <p:pic>
        <p:nvPicPr>
          <p:cNvPr id="53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7371" y="3455232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1600" y="506323"/>
            <a:ext cx="1422400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988114" y="945133"/>
            <a:ext cx="120325" cy="101771"/>
            <a:chOff x="2455863" y="2411803"/>
            <a:chExt cx="566738" cy="566738"/>
          </a:xfrm>
        </p:grpSpPr>
        <p:sp>
          <p:nvSpPr>
            <p:cNvPr id="3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989908" y="1681532"/>
            <a:ext cx="120325" cy="101771"/>
            <a:chOff x="2455863" y="2411803"/>
            <a:chExt cx="566738" cy="566738"/>
          </a:xfrm>
        </p:grpSpPr>
        <p:sp>
          <p:nvSpPr>
            <p:cNvPr id="4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2385955" y="1335825"/>
            <a:ext cx="120325" cy="101771"/>
            <a:chOff x="2455863" y="2411803"/>
            <a:chExt cx="566738" cy="566738"/>
          </a:xfrm>
        </p:grpSpPr>
        <p:sp>
          <p:nvSpPr>
            <p:cNvPr id="5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26310" y="1369076"/>
            <a:ext cx="120325" cy="101771"/>
            <a:chOff x="2455863" y="2411803"/>
            <a:chExt cx="566738" cy="566738"/>
          </a:xfrm>
        </p:grpSpPr>
        <p:sp>
          <p:nvSpPr>
            <p:cNvPr id="6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sp>
        <p:nvSpPr>
          <p:cNvPr id="68" name="Oval 107"/>
          <p:cNvSpPr>
            <a:spLocks noChangeArrowheads="1"/>
          </p:cNvSpPr>
          <p:nvPr/>
        </p:nvSpPr>
        <p:spPr bwMode="auto">
          <a:xfrm>
            <a:off x="2003096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2400"/>
          </a:p>
        </p:txBody>
      </p:sp>
      <p:pic>
        <p:nvPicPr>
          <p:cNvPr id="70" name="Tieng vo tay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903200" y="5669037"/>
            <a:ext cx="812800" cy="81280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4A97E561-610D-43B1-BB40-635A6A3EB2D7}"/>
              </a:ext>
            </a:extLst>
          </p:cNvPr>
          <p:cNvSpPr/>
          <p:nvPr/>
        </p:nvSpPr>
        <p:spPr>
          <a:xfrm>
            <a:off x="789220" y="2018946"/>
            <a:ext cx="3551227" cy="3012922"/>
          </a:xfrm>
          <a:prstGeom prst="ellipse">
            <a:avLst/>
          </a:prstGeom>
          <a:noFill/>
          <a:ln w="57150"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709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</p:childTnLst>
        </p:cTn>
      </p:par>
    </p:tnLst>
    <p:bldLst>
      <p:bldP spid="48" grpId="0" animBg="1"/>
      <p:bldP spid="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3835675" y="4063363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368615" y="4415267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8504048" y="4385149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36022" y1="33071" x2="71505" y2="40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3591" flipH="1">
            <a:off x="5873242" y="3818719"/>
            <a:ext cx="1789713" cy="241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-65702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375" y="-1222614"/>
            <a:ext cx="7213600" cy="830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-624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-657029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2851980" y="625027"/>
            <a:ext cx="6402086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 b="1" dirty="0">
                <a:solidFill>
                  <a:schemeClr val="bg1"/>
                </a:solidFill>
              </a:rPr>
              <a:t> at break time.</a:t>
            </a:r>
          </a:p>
        </p:txBody>
      </p:sp>
      <p:pic>
        <p:nvPicPr>
          <p:cNvPr id="47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067" y="550174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Explosion 1 47"/>
          <p:cNvSpPr/>
          <p:nvPr/>
        </p:nvSpPr>
        <p:spPr>
          <a:xfrm>
            <a:off x="4869109" y="5024377"/>
            <a:ext cx="3018174" cy="1935922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1422399" y="2233016"/>
            <a:ext cx="2438400" cy="2340159"/>
          </a:xfrm>
          <a:prstGeom prst="roundRect">
            <a:avLst/>
          </a:prstGeom>
          <a:blipFill>
            <a:blip r:embed="rId17"/>
            <a:stretch>
              <a:fillRect/>
            </a:stretch>
          </a:blip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>
              <a:solidFill>
                <a:srgbClr val="0000FF"/>
              </a:solidFill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4944413" y="2223588"/>
            <a:ext cx="2438400" cy="2340159"/>
          </a:xfrm>
          <a:prstGeom prst="roundRect">
            <a:avLst/>
          </a:prstGeom>
          <a:blipFill>
            <a:blip r:embed="rId18"/>
            <a:stretch>
              <a:fillRect/>
            </a:stretch>
          </a:blip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33" dirty="0">
              <a:solidFill>
                <a:srgbClr val="0000FF"/>
              </a:solidFill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8584892" y="2336123"/>
            <a:ext cx="2438400" cy="2238217"/>
          </a:xfrm>
          <a:prstGeom prst="roundRect">
            <a:avLst/>
          </a:prstGeom>
          <a:blipFill>
            <a:blip r:embed="rId19"/>
            <a:stretch>
              <a:fillRect/>
            </a:stretch>
          </a:blip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33" dirty="0">
              <a:solidFill>
                <a:srgbClr val="0000FF"/>
              </a:solidFill>
            </a:endParaRPr>
          </a:p>
        </p:txBody>
      </p:sp>
      <p:pic>
        <p:nvPicPr>
          <p:cNvPr id="53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7371" y="3455232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1600" y="506323"/>
            <a:ext cx="1422400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988114" y="945133"/>
            <a:ext cx="120325" cy="101771"/>
            <a:chOff x="2455863" y="2411803"/>
            <a:chExt cx="566738" cy="566738"/>
          </a:xfrm>
        </p:grpSpPr>
        <p:sp>
          <p:nvSpPr>
            <p:cNvPr id="3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989908" y="1681532"/>
            <a:ext cx="120325" cy="101771"/>
            <a:chOff x="2455863" y="2411803"/>
            <a:chExt cx="566738" cy="566738"/>
          </a:xfrm>
        </p:grpSpPr>
        <p:sp>
          <p:nvSpPr>
            <p:cNvPr id="4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2385955" y="1335825"/>
            <a:ext cx="120325" cy="101771"/>
            <a:chOff x="2455863" y="2411803"/>
            <a:chExt cx="566738" cy="566738"/>
          </a:xfrm>
        </p:grpSpPr>
        <p:sp>
          <p:nvSpPr>
            <p:cNvPr id="5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26310" y="1369076"/>
            <a:ext cx="120325" cy="101771"/>
            <a:chOff x="2455863" y="2411803"/>
            <a:chExt cx="566738" cy="566738"/>
          </a:xfrm>
        </p:grpSpPr>
        <p:sp>
          <p:nvSpPr>
            <p:cNvPr id="6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sp>
        <p:nvSpPr>
          <p:cNvPr id="68" name="Oval 107"/>
          <p:cNvSpPr>
            <a:spLocks noChangeArrowheads="1"/>
          </p:cNvSpPr>
          <p:nvPr/>
        </p:nvSpPr>
        <p:spPr bwMode="auto">
          <a:xfrm>
            <a:off x="2003096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2400"/>
          </a:p>
        </p:txBody>
      </p:sp>
      <p:pic>
        <p:nvPicPr>
          <p:cNvPr id="70" name="Tieng vo tay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903200" y="5669037"/>
            <a:ext cx="812800" cy="81280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4A97E561-610D-43B1-BB40-635A6A3EB2D7}"/>
              </a:ext>
            </a:extLst>
          </p:cNvPr>
          <p:cNvSpPr/>
          <p:nvPr/>
        </p:nvSpPr>
        <p:spPr>
          <a:xfrm>
            <a:off x="4328502" y="1916385"/>
            <a:ext cx="3551227" cy="3012922"/>
          </a:xfrm>
          <a:prstGeom prst="ellipse">
            <a:avLst/>
          </a:prstGeom>
          <a:noFill/>
          <a:ln w="57150"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880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</p:childTnLst>
        </p:cTn>
      </p:par>
    </p:tnLst>
    <p:bldLst>
      <p:bldP spid="48" grpId="0" animBg="1"/>
      <p:bldP spid="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dministrator\Documents\HINH NEN POWER POINT\hinh-nen-powerpoint-bui-hoa-hong_09271861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80048"/>
            <a:ext cx="9144000" cy="6097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Administrator\Documents\HINH NEN POWER POINT\hinh-nen-powerpoint-bui-hoa-hong_09271861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9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8750" y="2676306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0200" y="2819401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C9A502E-D1FB-4309-86A3-4AE430C14623}"/>
              </a:ext>
            </a:extLst>
          </p:cNvPr>
          <p:cNvSpPr/>
          <p:nvPr/>
        </p:nvSpPr>
        <p:spPr>
          <a:xfrm>
            <a:off x="3134591" y="2480570"/>
            <a:ext cx="6317673" cy="22111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0" b="1" dirty="0">
                <a:solidFill>
                  <a:srgbClr val="FF5050"/>
                </a:solidFill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191683490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B08258C-C165-0CF9-780A-71DE5EE100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18F3AC-F264-B31A-5EA7-AF67F8B6E1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C81394E-5D99-4D1E-A6EC-6419E5A0C4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929" y="442451"/>
            <a:ext cx="10751574" cy="5737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16045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271D04-C534-74DA-9C43-A475B7AB79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2301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CFB2235-37C3-EF86-E479-BAE8343646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F76C997-8E3A-FD87-B115-C96A19A892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Flowchart: Punched Tape 1">
            <a:extLst>
              <a:ext uri="{FF2B5EF4-FFF2-40B4-BE49-F238E27FC236}">
                <a16:creationId xmlns:a16="http://schemas.microsoft.com/office/drawing/2014/main" id="{FEFC2FD5-1164-A653-1769-6A7225E17F0F}"/>
              </a:ext>
            </a:extLst>
          </p:cNvPr>
          <p:cNvSpPr/>
          <p:nvPr/>
        </p:nvSpPr>
        <p:spPr>
          <a:xfrm>
            <a:off x="1524000" y="2709862"/>
            <a:ext cx="9563100" cy="2333626"/>
          </a:xfrm>
          <a:prstGeom prst="flowChartPunchedTap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SENTENCE PATTERN</a:t>
            </a:r>
          </a:p>
        </p:txBody>
      </p:sp>
    </p:spTree>
    <p:extLst>
      <p:ext uri="{BB962C8B-B14F-4D97-AF65-F5344CB8AC3E}">
        <p14:creationId xmlns:p14="http://schemas.microsoft.com/office/powerpoint/2010/main" val="398326573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E89275-2417-9654-93C9-096365A6A9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66209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F20B651-6266-5F1B-0421-054AD9E66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870D8A3-C3C8-EC46-4052-DE2005017A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A17995C-5CFE-4313-ACD8-643E923D7BB1}"/>
              </a:ext>
            </a:extLst>
          </p:cNvPr>
          <p:cNvSpPr/>
          <p:nvPr/>
        </p:nvSpPr>
        <p:spPr>
          <a:xfrm>
            <a:off x="821098" y="471259"/>
            <a:ext cx="10496282" cy="12051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lao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08E5C5AF-B213-5F95-C934-EF68F9868960}"/>
              </a:ext>
            </a:extLst>
          </p:cNvPr>
          <p:cNvSpPr/>
          <p:nvPr/>
        </p:nvSpPr>
        <p:spPr>
          <a:xfrm>
            <a:off x="597950" y="2519362"/>
            <a:ext cx="11668259" cy="2501613"/>
          </a:xfrm>
          <a:prstGeom prst="cloudCallo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9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 play chess at break time. </a:t>
            </a:r>
            <a:endParaRPr lang="en-US" sz="39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vi-VN" sz="39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(Tôi chơi đánh cờ vào giờ giải lao.)</a:t>
            </a:r>
          </a:p>
          <a:p>
            <a:pPr algn="ctr"/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75579581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268D98-65F5-F46F-EA65-3A92BE8969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30" y="0"/>
            <a:ext cx="1217377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90DEE91-0440-0541-73C2-9DB96A7455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EBBE0B4-2DF9-A0E0-195B-607E5922F1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4739D678-A184-4130-9813-26BD85A11D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5651" y="1811476"/>
            <a:ext cx="36957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4000" b="1" u="sng" dirty="0">
                <a:solidFill>
                  <a:srgbClr val="FF0000"/>
                </a:solidFill>
                <a:latin typeface="Times New Roman" pitchFamily="18" charset="0"/>
              </a:rPr>
              <a:t>Homework: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F6C3477B-6950-4457-80DA-151D590CEB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0418" y="3273891"/>
            <a:ext cx="7956467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66"/>
                </a:solidFill>
                <a:latin typeface="Times New Roman" pitchFamily="18" charset="0"/>
              </a:rPr>
              <a:t>- 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Learn vocabulary and sentence pattern by heart</a:t>
            </a:r>
          </a:p>
          <a:p>
            <a:endParaRPr lang="en-US" sz="4000" b="1" dirty="0">
              <a:solidFill>
                <a:srgbClr val="0000FF"/>
              </a:solidFill>
              <a:latin typeface="Times New Roman" pitchFamily="18" charset="0"/>
            </a:endParaRPr>
          </a:p>
          <a:p>
            <a:r>
              <a:rPr lang="en-US" sz="4000" b="1" dirty="0">
                <a:solidFill>
                  <a:srgbClr val="FF0066"/>
                </a:solidFill>
                <a:latin typeface="Times New Roman" pitchFamily="18" charset="0"/>
              </a:rPr>
              <a:t>-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 Prepare Unit 10- lesson 1 ( 4, 5, 6)</a:t>
            </a:r>
          </a:p>
        </p:txBody>
      </p:sp>
    </p:spTree>
    <p:extLst>
      <p:ext uri="{BB962C8B-B14F-4D97-AF65-F5344CB8AC3E}">
        <p14:creationId xmlns:p14="http://schemas.microsoft.com/office/powerpoint/2010/main" val="298258593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0DDF42-5F98-FF4F-64CD-0228477FDB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4" y="0"/>
            <a:ext cx="12182476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38EB9A9-071F-E46A-B205-4FF730F2A9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098DB45-DF90-F5F5-97DC-C283B3E16E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94950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429C1B-C6CC-AB15-56A7-C041670200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4" y="0"/>
            <a:ext cx="12144376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8F3BA8C-EB85-B862-6043-175034538F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72506D9-A035-2D52-74E8-912254CBD5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WordArt 2">
            <a:extLst>
              <a:ext uri="{FF2B5EF4-FFF2-40B4-BE49-F238E27FC236}">
                <a16:creationId xmlns:a16="http://schemas.microsoft.com/office/drawing/2014/main" id="{BEE97F77-4508-BBA1-6B46-1A150A31256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574427" y="1919566"/>
            <a:ext cx="9043146" cy="2733115"/>
          </a:xfrm>
          <a:prstGeom prst="rect">
            <a:avLst/>
          </a:prstGeom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Warm - up</a:t>
            </a:r>
          </a:p>
        </p:txBody>
      </p:sp>
    </p:spTree>
    <p:extLst>
      <p:ext uri="{BB962C8B-B14F-4D97-AF65-F5344CB8AC3E}">
        <p14:creationId xmlns:p14="http://schemas.microsoft.com/office/powerpoint/2010/main" val="10283404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16388" name="Picture 2" descr="C:\Users\Administrator\Documents\HINH NEN POWER POINT\hinh-nen-powerpoint-hoa-la-canh_09272124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112"/>
            <a:ext cx="12192000" cy="684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WordArt 2"/>
          <p:cNvSpPr>
            <a:spLocks noChangeArrowheads="1" noChangeShapeType="1" noTextEdit="1"/>
          </p:cNvSpPr>
          <p:nvPr/>
        </p:nvSpPr>
        <p:spPr bwMode="auto">
          <a:xfrm>
            <a:off x="1444752" y="2055812"/>
            <a:ext cx="9272016" cy="33051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Let's play</a:t>
            </a:r>
          </a:p>
        </p:txBody>
      </p:sp>
      <p:pic>
        <p:nvPicPr>
          <p:cNvPr id="1639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9338" y="2676526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0200" y="2819401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49" name="AutoShape 17">
            <a:extLst>
              <a:ext uri="{FF2B5EF4-FFF2-40B4-BE49-F238E27FC236}">
                <a16:creationId xmlns:a16="http://schemas.microsoft.com/office/drawing/2014/main" id="{DACF4B50-7E5E-4F3D-ADEF-A5DE1B600E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11614" y="1326050"/>
            <a:ext cx="5625179" cy="51276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80FFFF"/>
              </a:gs>
              <a:gs pos="50000">
                <a:srgbClr val="B3FFFF"/>
              </a:gs>
              <a:gs pos="100000">
                <a:srgbClr val="DAFFFF"/>
              </a:gs>
            </a:gsLst>
            <a:lin ang="0" scaled="1"/>
          </a:gradFill>
          <a:ln w="9525">
            <a:solidFill>
              <a:srgbClr val="0033CC"/>
            </a:solidFill>
            <a:round/>
            <a:headEnd/>
            <a:tailEnd/>
          </a:ln>
        </p:spPr>
        <p:txBody>
          <a:bodyPr wrap="none" anchor="ctr"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600" b="1" dirty="0">
                <a:solidFill>
                  <a:srgbClr val="0033CC"/>
                </a:solidFill>
              </a:rPr>
              <a:t> Choose the best answer</a:t>
            </a:r>
            <a:endParaRPr lang="en-US" altLang="en-US" sz="2800" b="1" i="1" dirty="0">
              <a:solidFill>
                <a:srgbClr val="0000FF"/>
              </a:solidFill>
              <a:latin typeface=".VnTime" panose="020B7200000000000000" pitchFamily="34" charset="0"/>
            </a:endParaRPr>
          </a:p>
        </p:txBody>
      </p:sp>
      <p:sp>
        <p:nvSpPr>
          <p:cNvPr id="18450" name="Oval 18">
            <a:extLst>
              <a:ext uri="{FF2B5EF4-FFF2-40B4-BE49-F238E27FC236}">
                <a16:creationId xmlns:a16="http://schemas.microsoft.com/office/drawing/2014/main" id="{23C18023-71ED-4F71-84D8-A43467D399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8925" y="620714"/>
            <a:ext cx="1441450" cy="936625"/>
          </a:xfrm>
          <a:prstGeom prst="ellipse">
            <a:avLst/>
          </a:prstGeom>
          <a:solidFill>
            <a:srgbClr val="008000">
              <a:alpha val="89018"/>
            </a:srgbClr>
          </a:solidFill>
          <a:ln w="12700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b="1" dirty="0">
                <a:solidFill>
                  <a:srgbClr val="FFFF00"/>
                </a:solidFill>
              </a:rPr>
              <a:t>Question 1</a:t>
            </a:r>
            <a:endParaRPr lang="en-US" altLang="en-US" sz="2800" b="1" dirty="0">
              <a:solidFill>
                <a:srgbClr val="FF3300"/>
              </a:solidFill>
            </a:endParaRPr>
          </a:p>
        </p:txBody>
      </p:sp>
      <p:sp>
        <p:nvSpPr>
          <p:cNvPr id="18452" name="AutoShape 20" descr="5%">
            <a:extLst>
              <a:ext uri="{FF2B5EF4-FFF2-40B4-BE49-F238E27FC236}">
                <a16:creationId xmlns:a16="http://schemas.microsoft.com/office/drawing/2014/main" id="{97DA015D-F391-422B-B7A1-EC580EBF16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4747" y="3068768"/>
            <a:ext cx="2723341" cy="504825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008000"/>
              </a:gs>
              <a:gs pos="100000">
                <a:srgbClr val="003B00"/>
              </a:gs>
            </a:gsLst>
            <a:lin ang="5400000" scaled="1"/>
          </a:gradFill>
          <a:ln w="19050">
            <a:solidFill>
              <a:srgbClr val="CCFFFF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FF00"/>
                </a:solidFill>
              </a:rPr>
              <a:t>   B. blue</a:t>
            </a:r>
          </a:p>
        </p:txBody>
      </p:sp>
      <p:sp>
        <p:nvSpPr>
          <p:cNvPr id="18453" name="AutoShape 21" descr="5%">
            <a:extLst>
              <a:ext uri="{FF2B5EF4-FFF2-40B4-BE49-F238E27FC236}">
                <a16:creationId xmlns:a16="http://schemas.microsoft.com/office/drawing/2014/main" id="{F81227F8-F319-45F9-A564-E3346793D6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451" y="3930408"/>
            <a:ext cx="2812638" cy="504825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008000"/>
              </a:gs>
              <a:gs pos="100000">
                <a:srgbClr val="003B00"/>
              </a:gs>
            </a:gsLst>
            <a:lin ang="5400000" scaled="1"/>
          </a:gradFill>
          <a:ln w="19050">
            <a:solidFill>
              <a:srgbClr val="CCFFFF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FF00"/>
                </a:solidFill>
              </a:rPr>
              <a:t>   C. orange</a:t>
            </a:r>
          </a:p>
        </p:txBody>
      </p:sp>
      <p:sp>
        <p:nvSpPr>
          <p:cNvPr id="18454" name="AutoShape 22" descr="5%">
            <a:extLst>
              <a:ext uri="{FF2B5EF4-FFF2-40B4-BE49-F238E27FC236}">
                <a16:creationId xmlns:a16="http://schemas.microsoft.com/office/drawing/2014/main" id="{46F19DE6-08BB-4F8A-80B8-CC78F8A7BA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0594" y="2208715"/>
            <a:ext cx="2595563" cy="503238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008000"/>
              </a:gs>
              <a:gs pos="100000">
                <a:srgbClr val="003B00"/>
              </a:gs>
            </a:gsLst>
            <a:lin ang="5400000" scaled="1"/>
          </a:gradFill>
          <a:ln w="19050">
            <a:solidFill>
              <a:srgbClr val="CCFFFF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FF00"/>
                </a:solidFill>
              </a:rPr>
              <a:t>   A. green</a:t>
            </a:r>
          </a:p>
        </p:txBody>
      </p:sp>
      <p:pic>
        <p:nvPicPr>
          <p:cNvPr id="4104" name="Picture 23" descr="hinhnen">
            <a:extLst>
              <a:ext uri="{FF2B5EF4-FFF2-40B4-BE49-F238E27FC236}">
                <a16:creationId xmlns:a16="http://schemas.microsoft.com/office/drawing/2014/main" id="{B8E15413-FF50-4418-A69E-897EC44137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488" y="6308726"/>
            <a:ext cx="9180513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56" name="WordArt 24">
            <a:extLst>
              <a:ext uri="{FF2B5EF4-FFF2-40B4-BE49-F238E27FC236}">
                <a16:creationId xmlns:a16="http://schemas.microsoft.com/office/drawing/2014/main" id="{80B94DC1-EDDB-48D4-AEB9-423C6810387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011614" y="6381751"/>
            <a:ext cx="4676775" cy="277813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Very Good!</a:t>
            </a:r>
          </a:p>
        </p:txBody>
      </p:sp>
      <p:sp>
        <p:nvSpPr>
          <p:cNvPr id="18469" name="WordArt 37" descr="Narrow vertical">
            <a:extLst>
              <a:ext uri="{FF2B5EF4-FFF2-40B4-BE49-F238E27FC236}">
                <a16:creationId xmlns:a16="http://schemas.microsoft.com/office/drawing/2014/main" id="{05FCBA4D-5C42-494F-A08A-92915A3C889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 rot="21471546">
            <a:off x="3649663" y="114301"/>
            <a:ext cx="4787900" cy="976313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5977"/>
              </a:avLst>
            </a:prstTxWarp>
          </a:bodyPr>
          <a:lstStyle/>
          <a:p>
            <a:pPr algn="ctr"/>
            <a:r>
              <a:rPr lang="en-US" sz="3600" b="1" kern="10" dirty="0" err="1">
                <a:ln w="12700">
                  <a:solidFill>
                    <a:srgbClr val="008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FF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Fotune</a:t>
            </a:r>
            <a:r>
              <a:rPr lang="en-US" sz="3600" b="1" kern="10" dirty="0">
                <a:ln w="12700">
                  <a:solidFill>
                    <a:srgbClr val="008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FF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 wheel</a:t>
            </a:r>
          </a:p>
        </p:txBody>
      </p:sp>
      <p:sp>
        <p:nvSpPr>
          <p:cNvPr id="2" name="AutoShape 22" descr="5%">
            <a:extLst>
              <a:ext uri="{FF2B5EF4-FFF2-40B4-BE49-F238E27FC236}">
                <a16:creationId xmlns:a16="http://schemas.microsoft.com/office/drawing/2014/main" id="{DDF429D3-7F4E-44B0-964A-84849BD445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6450" y="2217869"/>
            <a:ext cx="2930639" cy="503237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9050">
            <a:solidFill>
              <a:srgbClr val="CCFFFF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FF00"/>
                </a:solidFill>
              </a:rPr>
              <a:t>      </a:t>
            </a:r>
            <a:r>
              <a:rPr lang="en-US" altLang="en-US" sz="2800" b="1" dirty="0" err="1">
                <a:solidFill>
                  <a:srgbClr val="FFFF00"/>
                </a:solidFill>
              </a:rPr>
              <a:t>A.green</a:t>
            </a:r>
            <a:endParaRPr lang="en-US" altLang="en-US" sz="2800" b="1" dirty="0">
              <a:solidFill>
                <a:srgbClr val="FFFF00"/>
              </a:solidFill>
            </a:endParaRPr>
          </a:p>
        </p:txBody>
      </p:sp>
      <p:pic>
        <p:nvPicPr>
          <p:cNvPr id="25" name="Picture 24" descr="chiec non.jpg">
            <a:extLst>
              <a:ext uri="{FF2B5EF4-FFF2-40B4-BE49-F238E27FC236}">
                <a16:creationId xmlns:a16="http://schemas.microsoft.com/office/drawing/2014/main" id="{2B1B4A7E-C023-4CBB-A787-1FC35A22244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5563" y="2144843"/>
            <a:ext cx="2847975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Left Arrow 26">
            <a:extLst>
              <a:ext uri="{FF2B5EF4-FFF2-40B4-BE49-F238E27FC236}">
                <a16:creationId xmlns:a16="http://schemas.microsoft.com/office/drawing/2014/main" id="{896A0BE8-C95B-4086-B35A-F062E7D88B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14500" y="3144968"/>
            <a:ext cx="1571625" cy="857250"/>
          </a:xfrm>
          <a:prstGeom prst="leftArrow">
            <a:avLst>
              <a:gd name="adj1" fmla="val 50000"/>
              <a:gd name="adj2" fmla="val 50001"/>
            </a:avLst>
          </a:prstGeom>
          <a:solidFill>
            <a:srgbClr val="FF0000"/>
          </a:solidFill>
          <a:ln w="9525">
            <a:solidFill>
              <a:srgbClr val="0033CC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600" b="1" dirty="0">
                <a:solidFill>
                  <a:srgbClr val="0033CC"/>
                </a:solidFill>
              </a:rPr>
              <a:t>Spin</a:t>
            </a:r>
          </a:p>
        </p:txBody>
      </p:sp>
      <p:sp>
        <p:nvSpPr>
          <p:cNvPr id="4110" name="Oval 27">
            <a:extLst>
              <a:ext uri="{FF2B5EF4-FFF2-40B4-BE49-F238E27FC236}">
                <a16:creationId xmlns:a16="http://schemas.microsoft.com/office/drawing/2014/main" id="{62C7C77A-73CB-4056-8676-4F7E3A9B2A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38314" y="6000750"/>
            <a:ext cx="1000125" cy="857250"/>
          </a:xfrm>
          <a:prstGeom prst="ellipse">
            <a:avLst/>
          </a:prstGeom>
          <a:gradFill rotWithShape="1">
            <a:gsLst>
              <a:gs pos="0">
                <a:srgbClr val="80FFFF"/>
              </a:gs>
              <a:gs pos="50000">
                <a:srgbClr val="B3FFFF"/>
              </a:gs>
              <a:gs pos="100000">
                <a:srgbClr val="DAFFFF"/>
              </a:gs>
            </a:gsLst>
            <a:lin ang="0" scaled="1"/>
          </a:gradFill>
          <a:ln w="57150">
            <a:solidFill>
              <a:srgbClr val="FF0000"/>
            </a:solidFill>
            <a:round/>
            <a:headEnd/>
            <a:tailEnd/>
          </a:ln>
        </p:spPr>
        <p:txBody>
          <a:bodyPr wrap="none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 dirty="0">
                <a:solidFill>
                  <a:srgbClr val="0033CC"/>
                </a:solidFill>
              </a:rPr>
              <a:t>Next</a:t>
            </a:r>
          </a:p>
        </p:txBody>
      </p:sp>
      <p:sp>
        <p:nvSpPr>
          <p:cNvPr id="4111" name="Rectangle 28">
            <a:extLst>
              <a:ext uri="{FF2B5EF4-FFF2-40B4-BE49-F238E27FC236}">
                <a16:creationId xmlns:a16="http://schemas.microsoft.com/office/drawing/2014/main" id="{06E0577B-FFA8-44FF-A2C6-CA5E621D59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4064" y="6500814"/>
            <a:ext cx="428625" cy="357187"/>
          </a:xfrm>
          <a:prstGeom prst="rect">
            <a:avLst/>
          </a:prstGeom>
          <a:solidFill>
            <a:srgbClr val="FF0000"/>
          </a:solidFill>
          <a:ln w="9525">
            <a:solidFill>
              <a:srgbClr val="0033CC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2600" b="1">
              <a:solidFill>
                <a:srgbClr val="0033CC"/>
              </a:solidFill>
            </a:endParaRPr>
          </a:p>
        </p:txBody>
      </p:sp>
      <p:sp>
        <p:nvSpPr>
          <p:cNvPr id="16" name="Plaque 15">
            <a:extLst>
              <a:ext uri="{FF2B5EF4-FFF2-40B4-BE49-F238E27FC236}">
                <a16:creationId xmlns:a16="http://schemas.microsoft.com/office/drawing/2014/main" id="{4C2D12EA-00B8-453D-A899-7644522EC2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24938" y="5429250"/>
            <a:ext cx="1357312" cy="642938"/>
          </a:xfrm>
          <a:prstGeom prst="plaque">
            <a:avLst>
              <a:gd name="adj" fmla="val 16667"/>
            </a:avLst>
          </a:prstGeom>
          <a:solidFill>
            <a:srgbClr val="33CC33"/>
          </a:solidFill>
          <a:ln w="9525">
            <a:solidFill>
              <a:srgbClr val="0033CC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600" b="1" dirty="0">
                <a:solidFill>
                  <a:srgbClr val="0033CC"/>
                </a:solidFill>
              </a:rPr>
              <a:t>Answer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55DCAFC-E88C-48B0-8B93-08D7D042F731}"/>
              </a:ext>
            </a:extLst>
          </p:cNvPr>
          <p:cNvSpPr/>
          <p:nvPr/>
        </p:nvSpPr>
        <p:spPr>
          <a:xfrm>
            <a:off x="4159045" y="2208715"/>
            <a:ext cx="2595562" cy="2407530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85" decel="100000"/>
                                        <p:tgtEl>
                                          <p:spTgt spid="1846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385" decel="100000"/>
                                        <p:tgtEl>
                                          <p:spTgt spid="1846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846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385" fill="hold"/>
                                        <p:tgtEl>
                                          <p:spTgt spid="184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84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385" fill="hold"/>
                                        <p:tgtEl>
                                          <p:spTgt spid="184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84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8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1" dur="500"/>
                                        <p:tgtEl>
                                          <p:spTgt spid="18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4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4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4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4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3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4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4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 nodeType="clickPar">
                      <p:stCondLst>
                        <p:cond delay="0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 nodeType="clickPar">
                      <p:stCondLst>
                        <p:cond delay="0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4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4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8449" grpId="0" animBg="1"/>
      <p:bldP spid="18450" grpId="0" animBg="1"/>
      <p:bldP spid="18452" grpId="0" animBg="1"/>
      <p:bldP spid="18453" grpId="0" animBg="1"/>
      <p:bldP spid="18454" grpId="0" animBg="1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49" name="AutoShape 17">
            <a:extLst>
              <a:ext uri="{FF2B5EF4-FFF2-40B4-BE49-F238E27FC236}">
                <a16:creationId xmlns:a16="http://schemas.microsoft.com/office/drawing/2014/main" id="{DACF4B50-7E5E-4F3D-ADEF-A5DE1B600E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11614" y="1326050"/>
            <a:ext cx="5625179" cy="51276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80FFFF"/>
              </a:gs>
              <a:gs pos="50000">
                <a:srgbClr val="B3FFFF"/>
              </a:gs>
              <a:gs pos="100000">
                <a:srgbClr val="DAFFFF"/>
              </a:gs>
            </a:gsLst>
            <a:lin ang="0" scaled="1"/>
          </a:gradFill>
          <a:ln w="9525">
            <a:solidFill>
              <a:srgbClr val="0033CC"/>
            </a:solidFill>
            <a:round/>
            <a:headEnd/>
            <a:tailEnd/>
          </a:ln>
        </p:spPr>
        <p:txBody>
          <a:bodyPr wrap="none" anchor="ctr"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600" b="1" dirty="0">
                <a:solidFill>
                  <a:srgbClr val="0033CC"/>
                </a:solidFill>
              </a:rPr>
              <a:t> Choose the best answer</a:t>
            </a:r>
            <a:endParaRPr lang="en-US" altLang="en-US" sz="2800" b="1" i="1" dirty="0">
              <a:solidFill>
                <a:srgbClr val="0000FF"/>
              </a:solidFill>
              <a:latin typeface=".VnTime" panose="020B7200000000000000" pitchFamily="34" charset="0"/>
            </a:endParaRPr>
          </a:p>
        </p:txBody>
      </p:sp>
      <p:sp>
        <p:nvSpPr>
          <p:cNvPr id="18450" name="Oval 18">
            <a:extLst>
              <a:ext uri="{FF2B5EF4-FFF2-40B4-BE49-F238E27FC236}">
                <a16:creationId xmlns:a16="http://schemas.microsoft.com/office/drawing/2014/main" id="{23C18023-71ED-4F71-84D8-A43467D399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8925" y="620714"/>
            <a:ext cx="1441450" cy="936625"/>
          </a:xfrm>
          <a:prstGeom prst="ellipse">
            <a:avLst/>
          </a:prstGeom>
          <a:solidFill>
            <a:srgbClr val="008000">
              <a:alpha val="89018"/>
            </a:srgbClr>
          </a:solidFill>
          <a:ln w="12700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b="1" dirty="0">
                <a:solidFill>
                  <a:srgbClr val="FFFF00"/>
                </a:solidFill>
              </a:rPr>
              <a:t>Question 2</a:t>
            </a:r>
            <a:endParaRPr lang="en-US" altLang="en-US" sz="2800" b="1" dirty="0">
              <a:solidFill>
                <a:srgbClr val="FF3300"/>
              </a:solidFill>
            </a:endParaRPr>
          </a:p>
        </p:txBody>
      </p:sp>
      <p:sp>
        <p:nvSpPr>
          <p:cNvPr id="18452" name="AutoShape 20" descr="5%">
            <a:extLst>
              <a:ext uri="{FF2B5EF4-FFF2-40B4-BE49-F238E27FC236}">
                <a16:creationId xmlns:a16="http://schemas.microsoft.com/office/drawing/2014/main" id="{97DA015D-F391-422B-B7A1-EC580EBF16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4747" y="3068768"/>
            <a:ext cx="2723341" cy="504825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008000"/>
              </a:gs>
              <a:gs pos="100000">
                <a:srgbClr val="003B00"/>
              </a:gs>
            </a:gsLst>
            <a:lin ang="5400000" scaled="1"/>
          </a:gradFill>
          <a:ln w="19050">
            <a:solidFill>
              <a:srgbClr val="CCFFFF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FF00"/>
                </a:solidFill>
              </a:rPr>
              <a:t>   B. orange</a:t>
            </a:r>
          </a:p>
        </p:txBody>
      </p:sp>
      <p:sp>
        <p:nvSpPr>
          <p:cNvPr id="18453" name="AutoShape 21" descr="5%">
            <a:extLst>
              <a:ext uri="{FF2B5EF4-FFF2-40B4-BE49-F238E27FC236}">
                <a16:creationId xmlns:a16="http://schemas.microsoft.com/office/drawing/2014/main" id="{F81227F8-F319-45F9-A564-E3346793D6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451" y="3930408"/>
            <a:ext cx="2812638" cy="504825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008000"/>
              </a:gs>
              <a:gs pos="100000">
                <a:srgbClr val="003B00"/>
              </a:gs>
            </a:gsLst>
            <a:lin ang="5400000" scaled="1"/>
          </a:gradFill>
          <a:ln w="19050">
            <a:solidFill>
              <a:srgbClr val="CCFFFF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FF00"/>
                </a:solidFill>
              </a:rPr>
              <a:t>   C. brown</a:t>
            </a:r>
          </a:p>
        </p:txBody>
      </p:sp>
      <p:sp>
        <p:nvSpPr>
          <p:cNvPr id="18454" name="AutoShape 22" descr="5%">
            <a:extLst>
              <a:ext uri="{FF2B5EF4-FFF2-40B4-BE49-F238E27FC236}">
                <a16:creationId xmlns:a16="http://schemas.microsoft.com/office/drawing/2014/main" id="{46F19DE6-08BB-4F8A-80B8-CC78F8A7BA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0594" y="2208715"/>
            <a:ext cx="2595563" cy="503238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008000"/>
              </a:gs>
              <a:gs pos="100000">
                <a:srgbClr val="003B00"/>
              </a:gs>
            </a:gsLst>
            <a:lin ang="5400000" scaled="1"/>
          </a:gradFill>
          <a:ln w="19050">
            <a:solidFill>
              <a:srgbClr val="CCFFFF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FF00"/>
                </a:solidFill>
              </a:rPr>
              <a:t>   A. red</a:t>
            </a:r>
          </a:p>
        </p:txBody>
      </p:sp>
      <p:pic>
        <p:nvPicPr>
          <p:cNvPr id="4104" name="Picture 23" descr="hinhnen">
            <a:extLst>
              <a:ext uri="{FF2B5EF4-FFF2-40B4-BE49-F238E27FC236}">
                <a16:creationId xmlns:a16="http://schemas.microsoft.com/office/drawing/2014/main" id="{B8E15413-FF50-4418-A69E-897EC44137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488" y="6308726"/>
            <a:ext cx="9180513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56" name="WordArt 24">
            <a:extLst>
              <a:ext uri="{FF2B5EF4-FFF2-40B4-BE49-F238E27FC236}">
                <a16:creationId xmlns:a16="http://schemas.microsoft.com/office/drawing/2014/main" id="{80B94DC1-EDDB-48D4-AEB9-423C6810387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011614" y="6381751"/>
            <a:ext cx="4676775" cy="277813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Very Good!</a:t>
            </a:r>
          </a:p>
        </p:txBody>
      </p:sp>
      <p:sp>
        <p:nvSpPr>
          <p:cNvPr id="18469" name="WordArt 37" descr="Narrow vertical">
            <a:extLst>
              <a:ext uri="{FF2B5EF4-FFF2-40B4-BE49-F238E27FC236}">
                <a16:creationId xmlns:a16="http://schemas.microsoft.com/office/drawing/2014/main" id="{05FCBA4D-5C42-494F-A08A-92915A3C889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 rot="21471546">
            <a:off x="3649663" y="114301"/>
            <a:ext cx="4787900" cy="976313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5977"/>
              </a:avLst>
            </a:prstTxWarp>
          </a:bodyPr>
          <a:lstStyle/>
          <a:p>
            <a:pPr algn="ctr"/>
            <a:r>
              <a:rPr lang="en-US" sz="3600" b="1" kern="10" dirty="0" err="1">
                <a:ln w="12700">
                  <a:solidFill>
                    <a:srgbClr val="008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FF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Fotune</a:t>
            </a:r>
            <a:r>
              <a:rPr lang="en-US" sz="3600" b="1" kern="10" dirty="0">
                <a:ln w="12700">
                  <a:solidFill>
                    <a:srgbClr val="008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FF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 wheel</a:t>
            </a:r>
          </a:p>
        </p:txBody>
      </p:sp>
      <p:sp>
        <p:nvSpPr>
          <p:cNvPr id="2" name="AutoShape 22" descr="5%">
            <a:extLst>
              <a:ext uri="{FF2B5EF4-FFF2-40B4-BE49-F238E27FC236}">
                <a16:creationId xmlns:a16="http://schemas.microsoft.com/office/drawing/2014/main" id="{DDF429D3-7F4E-44B0-964A-84849BD445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7449" y="3048196"/>
            <a:ext cx="2930639" cy="503237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9050">
            <a:solidFill>
              <a:srgbClr val="CCFFFF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FF00"/>
                </a:solidFill>
              </a:rPr>
              <a:t>  B. orange</a:t>
            </a:r>
          </a:p>
        </p:txBody>
      </p:sp>
      <p:pic>
        <p:nvPicPr>
          <p:cNvPr id="25" name="Picture 24" descr="chiec non.jpg">
            <a:extLst>
              <a:ext uri="{FF2B5EF4-FFF2-40B4-BE49-F238E27FC236}">
                <a16:creationId xmlns:a16="http://schemas.microsoft.com/office/drawing/2014/main" id="{2B1B4A7E-C023-4CBB-A787-1FC35A22244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5563" y="2144843"/>
            <a:ext cx="2847975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Left Arrow 26">
            <a:extLst>
              <a:ext uri="{FF2B5EF4-FFF2-40B4-BE49-F238E27FC236}">
                <a16:creationId xmlns:a16="http://schemas.microsoft.com/office/drawing/2014/main" id="{896A0BE8-C95B-4086-B35A-F062E7D88B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14500" y="3144968"/>
            <a:ext cx="1571625" cy="857250"/>
          </a:xfrm>
          <a:prstGeom prst="leftArrow">
            <a:avLst>
              <a:gd name="adj1" fmla="val 50000"/>
              <a:gd name="adj2" fmla="val 50001"/>
            </a:avLst>
          </a:prstGeom>
          <a:solidFill>
            <a:srgbClr val="FF0000"/>
          </a:solidFill>
          <a:ln w="9525">
            <a:solidFill>
              <a:srgbClr val="0033CC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600" b="1" dirty="0">
                <a:solidFill>
                  <a:srgbClr val="0033CC"/>
                </a:solidFill>
              </a:rPr>
              <a:t>Spin</a:t>
            </a:r>
          </a:p>
        </p:txBody>
      </p:sp>
      <p:sp>
        <p:nvSpPr>
          <p:cNvPr id="4110" name="Oval 27">
            <a:extLst>
              <a:ext uri="{FF2B5EF4-FFF2-40B4-BE49-F238E27FC236}">
                <a16:creationId xmlns:a16="http://schemas.microsoft.com/office/drawing/2014/main" id="{62C7C77A-73CB-4056-8676-4F7E3A9B2A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38314" y="6000750"/>
            <a:ext cx="1000125" cy="857250"/>
          </a:xfrm>
          <a:prstGeom prst="ellipse">
            <a:avLst/>
          </a:prstGeom>
          <a:gradFill rotWithShape="1">
            <a:gsLst>
              <a:gs pos="0">
                <a:srgbClr val="80FFFF"/>
              </a:gs>
              <a:gs pos="50000">
                <a:srgbClr val="B3FFFF"/>
              </a:gs>
              <a:gs pos="100000">
                <a:srgbClr val="DAFFFF"/>
              </a:gs>
            </a:gsLst>
            <a:lin ang="0" scaled="1"/>
          </a:gradFill>
          <a:ln w="57150">
            <a:solidFill>
              <a:srgbClr val="FF0000"/>
            </a:solidFill>
            <a:round/>
            <a:headEnd/>
            <a:tailEnd/>
          </a:ln>
        </p:spPr>
        <p:txBody>
          <a:bodyPr wrap="none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 dirty="0">
                <a:solidFill>
                  <a:srgbClr val="0033CC"/>
                </a:solidFill>
              </a:rPr>
              <a:t>Next</a:t>
            </a:r>
          </a:p>
        </p:txBody>
      </p:sp>
      <p:sp>
        <p:nvSpPr>
          <p:cNvPr id="4111" name="Rectangle 28">
            <a:extLst>
              <a:ext uri="{FF2B5EF4-FFF2-40B4-BE49-F238E27FC236}">
                <a16:creationId xmlns:a16="http://schemas.microsoft.com/office/drawing/2014/main" id="{06E0577B-FFA8-44FF-A2C6-CA5E621D59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4064" y="6500814"/>
            <a:ext cx="428625" cy="357187"/>
          </a:xfrm>
          <a:prstGeom prst="rect">
            <a:avLst/>
          </a:prstGeom>
          <a:solidFill>
            <a:srgbClr val="FF0000"/>
          </a:solidFill>
          <a:ln w="9525">
            <a:solidFill>
              <a:srgbClr val="0033CC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2600" b="1">
              <a:solidFill>
                <a:srgbClr val="0033CC"/>
              </a:solidFill>
            </a:endParaRPr>
          </a:p>
        </p:txBody>
      </p:sp>
      <p:sp>
        <p:nvSpPr>
          <p:cNvPr id="16" name="Plaque 15">
            <a:extLst>
              <a:ext uri="{FF2B5EF4-FFF2-40B4-BE49-F238E27FC236}">
                <a16:creationId xmlns:a16="http://schemas.microsoft.com/office/drawing/2014/main" id="{4C2D12EA-00B8-453D-A899-7644522EC2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24938" y="5429250"/>
            <a:ext cx="1357312" cy="642938"/>
          </a:xfrm>
          <a:prstGeom prst="plaque">
            <a:avLst>
              <a:gd name="adj" fmla="val 16667"/>
            </a:avLst>
          </a:prstGeom>
          <a:solidFill>
            <a:srgbClr val="33CC33"/>
          </a:solidFill>
          <a:ln w="9525">
            <a:solidFill>
              <a:srgbClr val="0033CC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600" b="1" dirty="0">
                <a:solidFill>
                  <a:srgbClr val="0033CC"/>
                </a:solidFill>
              </a:rPr>
              <a:t>Answer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55DCAFC-E88C-48B0-8B93-08D7D042F731}"/>
              </a:ext>
            </a:extLst>
          </p:cNvPr>
          <p:cNvSpPr/>
          <p:nvPr/>
        </p:nvSpPr>
        <p:spPr>
          <a:xfrm>
            <a:off x="4159045" y="2208715"/>
            <a:ext cx="2595562" cy="2407530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39381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85" decel="100000"/>
                                        <p:tgtEl>
                                          <p:spTgt spid="1846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385" decel="100000"/>
                                        <p:tgtEl>
                                          <p:spTgt spid="1846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846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385" fill="hold"/>
                                        <p:tgtEl>
                                          <p:spTgt spid="184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84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385" fill="hold"/>
                                        <p:tgtEl>
                                          <p:spTgt spid="184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84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8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1" dur="500"/>
                                        <p:tgtEl>
                                          <p:spTgt spid="18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4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4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4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4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3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4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4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 nodeType="clickPar">
                      <p:stCondLst>
                        <p:cond delay="0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 nodeType="clickPar">
                      <p:stCondLst>
                        <p:cond delay="0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4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4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8449" grpId="0" animBg="1"/>
      <p:bldP spid="18450" grpId="0" animBg="1"/>
      <p:bldP spid="18452" grpId="0" animBg="1"/>
      <p:bldP spid="18453" grpId="0" animBg="1"/>
      <p:bldP spid="18454" grpId="0" animBg="1"/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49" name="AutoShape 17">
            <a:extLst>
              <a:ext uri="{FF2B5EF4-FFF2-40B4-BE49-F238E27FC236}">
                <a16:creationId xmlns:a16="http://schemas.microsoft.com/office/drawing/2014/main" id="{DACF4B50-7E5E-4F3D-ADEF-A5DE1B600E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11614" y="1326050"/>
            <a:ext cx="5625179" cy="51276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80FFFF"/>
              </a:gs>
              <a:gs pos="50000">
                <a:srgbClr val="B3FFFF"/>
              </a:gs>
              <a:gs pos="100000">
                <a:srgbClr val="DAFFFF"/>
              </a:gs>
            </a:gsLst>
            <a:lin ang="0" scaled="1"/>
          </a:gradFill>
          <a:ln w="9525">
            <a:solidFill>
              <a:srgbClr val="0033CC"/>
            </a:solidFill>
            <a:round/>
            <a:headEnd/>
            <a:tailEnd/>
          </a:ln>
        </p:spPr>
        <p:txBody>
          <a:bodyPr wrap="none" anchor="ctr"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600" b="1" dirty="0">
                <a:solidFill>
                  <a:srgbClr val="0033CC"/>
                </a:solidFill>
              </a:rPr>
              <a:t> Choose the best answer</a:t>
            </a:r>
            <a:endParaRPr lang="en-US" altLang="en-US" sz="2800" b="1" i="1" dirty="0">
              <a:solidFill>
                <a:srgbClr val="0000FF"/>
              </a:solidFill>
              <a:latin typeface=".VnTime" panose="020B7200000000000000" pitchFamily="34" charset="0"/>
            </a:endParaRPr>
          </a:p>
        </p:txBody>
      </p:sp>
      <p:sp>
        <p:nvSpPr>
          <p:cNvPr id="18450" name="Oval 18">
            <a:extLst>
              <a:ext uri="{FF2B5EF4-FFF2-40B4-BE49-F238E27FC236}">
                <a16:creationId xmlns:a16="http://schemas.microsoft.com/office/drawing/2014/main" id="{23C18023-71ED-4F71-84D8-A43467D399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8925" y="620714"/>
            <a:ext cx="1441450" cy="936625"/>
          </a:xfrm>
          <a:prstGeom prst="ellipse">
            <a:avLst/>
          </a:prstGeom>
          <a:solidFill>
            <a:srgbClr val="008000">
              <a:alpha val="89018"/>
            </a:srgbClr>
          </a:solidFill>
          <a:ln w="12700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b="1" dirty="0">
                <a:solidFill>
                  <a:srgbClr val="FFFF00"/>
                </a:solidFill>
              </a:rPr>
              <a:t>Question 3</a:t>
            </a:r>
            <a:endParaRPr lang="en-US" altLang="en-US" sz="2800" b="1" dirty="0">
              <a:solidFill>
                <a:srgbClr val="FF3300"/>
              </a:solidFill>
            </a:endParaRPr>
          </a:p>
        </p:txBody>
      </p:sp>
      <p:sp>
        <p:nvSpPr>
          <p:cNvPr id="18452" name="AutoShape 20" descr="5%">
            <a:extLst>
              <a:ext uri="{FF2B5EF4-FFF2-40B4-BE49-F238E27FC236}">
                <a16:creationId xmlns:a16="http://schemas.microsoft.com/office/drawing/2014/main" id="{97DA015D-F391-422B-B7A1-EC580EBF16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4747" y="3068768"/>
            <a:ext cx="2723341" cy="504825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008000"/>
              </a:gs>
              <a:gs pos="100000">
                <a:srgbClr val="003B00"/>
              </a:gs>
            </a:gsLst>
            <a:lin ang="5400000" scaled="1"/>
          </a:gradFill>
          <a:ln w="19050">
            <a:solidFill>
              <a:srgbClr val="CCFFFF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FF00"/>
                </a:solidFill>
              </a:rPr>
              <a:t>B. school</a:t>
            </a:r>
          </a:p>
        </p:txBody>
      </p:sp>
      <p:sp>
        <p:nvSpPr>
          <p:cNvPr id="18453" name="AutoShape 21" descr="5%">
            <a:extLst>
              <a:ext uri="{FF2B5EF4-FFF2-40B4-BE49-F238E27FC236}">
                <a16:creationId xmlns:a16="http://schemas.microsoft.com/office/drawing/2014/main" id="{F81227F8-F319-45F9-A564-E3346793D6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451" y="3930408"/>
            <a:ext cx="2812638" cy="504825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008000"/>
              </a:gs>
              <a:gs pos="100000">
                <a:srgbClr val="003B00"/>
              </a:gs>
            </a:gsLst>
            <a:lin ang="5400000" scaled="1"/>
          </a:gradFill>
          <a:ln w="19050">
            <a:solidFill>
              <a:srgbClr val="CCFFFF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FF00"/>
                </a:solidFill>
              </a:rPr>
              <a:t>   C. black</a:t>
            </a:r>
          </a:p>
        </p:txBody>
      </p:sp>
      <p:sp>
        <p:nvSpPr>
          <p:cNvPr id="18454" name="AutoShape 22" descr="5%">
            <a:extLst>
              <a:ext uri="{FF2B5EF4-FFF2-40B4-BE49-F238E27FC236}">
                <a16:creationId xmlns:a16="http://schemas.microsoft.com/office/drawing/2014/main" id="{46F19DE6-08BB-4F8A-80B8-CC78F8A7BA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0594" y="2208715"/>
            <a:ext cx="2595563" cy="503238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008000"/>
              </a:gs>
              <a:gs pos="100000">
                <a:srgbClr val="003B00"/>
              </a:gs>
            </a:gsLst>
            <a:lin ang="5400000" scaled="1"/>
          </a:gradFill>
          <a:ln w="19050">
            <a:solidFill>
              <a:srgbClr val="CCFFFF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FF00"/>
                </a:solidFill>
              </a:rPr>
              <a:t>A. blue</a:t>
            </a:r>
          </a:p>
        </p:txBody>
      </p:sp>
      <p:pic>
        <p:nvPicPr>
          <p:cNvPr id="4104" name="Picture 23" descr="hinhnen">
            <a:extLst>
              <a:ext uri="{FF2B5EF4-FFF2-40B4-BE49-F238E27FC236}">
                <a16:creationId xmlns:a16="http://schemas.microsoft.com/office/drawing/2014/main" id="{B8E15413-FF50-4418-A69E-897EC44137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488" y="6308726"/>
            <a:ext cx="9180513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56" name="WordArt 24">
            <a:extLst>
              <a:ext uri="{FF2B5EF4-FFF2-40B4-BE49-F238E27FC236}">
                <a16:creationId xmlns:a16="http://schemas.microsoft.com/office/drawing/2014/main" id="{80B94DC1-EDDB-48D4-AEB9-423C6810387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011614" y="6381751"/>
            <a:ext cx="4676775" cy="277813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Very Good!</a:t>
            </a:r>
          </a:p>
        </p:txBody>
      </p:sp>
      <p:sp>
        <p:nvSpPr>
          <p:cNvPr id="18469" name="WordArt 37" descr="Narrow vertical">
            <a:extLst>
              <a:ext uri="{FF2B5EF4-FFF2-40B4-BE49-F238E27FC236}">
                <a16:creationId xmlns:a16="http://schemas.microsoft.com/office/drawing/2014/main" id="{05FCBA4D-5C42-494F-A08A-92915A3C889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 rot="21471546">
            <a:off x="3649663" y="114301"/>
            <a:ext cx="4787900" cy="976313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5977"/>
              </a:avLst>
            </a:prstTxWarp>
          </a:bodyPr>
          <a:lstStyle/>
          <a:p>
            <a:pPr algn="ctr"/>
            <a:r>
              <a:rPr lang="en-US" sz="3600" b="1" kern="10" dirty="0" err="1">
                <a:ln w="12700">
                  <a:solidFill>
                    <a:srgbClr val="008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FF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Fotune</a:t>
            </a:r>
            <a:r>
              <a:rPr lang="en-US" sz="3600" b="1" kern="10" dirty="0">
                <a:ln w="12700">
                  <a:solidFill>
                    <a:srgbClr val="008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FF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 wheel</a:t>
            </a:r>
          </a:p>
        </p:txBody>
      </p:sp>
      <p:sp>
        <p:nvSpPr>
          <p:cNvPr id="2" name="AutoShape 22" descr="5%">
            <a:extLst>
              <a:ext uri="{FF2B5EF4-FFF2-40B4-BE49-F238E27FC236}">
                <a16:creationId xmlns:a16="http://schemas.microsoft.com/office/drawing/2014/main" id="{DDF429D3-7F4E-44B0-964A-84849BD445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6450" y="3931996"/>
            <a:ext cx="2930639" cy="503237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9050">
            <a:solidFill>
              <a:srgbClr val="CCFFFF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FF00"/>
                </a:solidFill>
              </a:rPr>
              <a:t>C. black</a:t>
            </a:r>
          </a:p>
        </p:txBody>
      </p:sp>
      <p:pic>
        <p:nvPicPr>
          <p:cNvPr id="25" name="Picture 24" descr="chiec non.jpg">
            <a:extLst>
              <a:ext uri="{FF2B5EF4-FFF2-40B4-BE49-F238E27FC236}">
                <a16:creationId xmlns:a16="http://schemas.microsoft.com/office/drawing/2014/main" id="{2B1B4A7E-C023-4CBB-A787-1FC35A22244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5563" y="2144843"/>
            <a:ext cx="2847975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Left Arrow 26">
            <a:extLst>
              <a:ext uri="{FF2B5EF4-FFF2-40B4-BE49-F238E27FC236}">
                <a16:creationId xmlns:a16="http://schemas.microsoft.com/office/drawing/2014/main" id="{896A0BE8-C95B-4086-B35A-F062E7D88B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14500" y="3144968"/>
            <a:ext cx="1571625" cy="857250"/>
          </a:xfrm>
          <a:prstGeom prst="leftArrow">
            <a:avLst>
              <a:gd name="adj1" fmla="val 50000"/>
              <a:gd name="adj2" fmla="val 50001"/>
            </a:avLst>
          </a:prstGeom>
          <a:solidFill>
            <a:srgbClr val="FF0000"/>
          </a:solidFill>
          <a:ln w="9525">
            <a:solidFill>
              <a:srgbClr val="0033CC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600" b="1" dirty="0">
                <a:solidFill>
                  <a:srgbClr val="0033CC"/>
                </a:solidFill>
              </a:rPr>
              <a:t>Spin</a:t>
            </a:r>
          </a:p>
        </p:txBody>
      </p:sp>
      <p:sp>
        <p:nvSpPr>
          <p:cNvPr id="4110" name="Oval 27">
            <a:extLst>
              <a:ext uri="{FF2B5EF4-FFF2-40B4-BE49-F238E27FC236}">
                <a16:creationId xmlns:a16="http://schemas.microsoft.com/office/drawing/2014/main" id="{62C7C77A-73CB-4056-8676-4F7E3A9B2A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38314" y="6000750"/>
            <a:ext cx="1000125" cy="857250"/>
          </a:xfrm>
          <a:prstGeom prst="ellipse">
            <a:avLst/>
          </a:prstGeom>
          <a:gradFill rotWithShape="1">
            <a:gsLst>
              <a:gs pos="0">
                <a:srgbClr val="80FFFF"/>
              </a:gs>
              <a:gs pos="50000">
                <a:srgbClr val="B3FFFF"/>
              </a:gs>
              <a:gs pos="100000">
                <a:srgbClr val="DAFFFF"/>
              </a:gs>
            </a:gsLst>
            <a:lin ang="0" scaled="1"/>
          </a:gradFill>
          <a:ln w="57150">
            <a:solidFill>
              <a:srgbClr val="FF0000"/>
            </a:solidFill>
            <a:round/>
            <a:headEnd/>
            <a:tailEnd/>
          </a:ln>
        </p:spPr>
        <p:txBody>
          <a:bodyPr wrap="none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 dirty="0">
                <a:solidFill>
                  <a:srgbClr val="0033CC"/>
                </a:solidFill>
              </a:rPr>
              <a:t>Next</a:t>
            </a:r>
          </a:p>
        </p:txBody>
      </p:sp>
      <p:sp>
        <p:nvSpPr>
          <p:cNvPr id="4111" name="Rectangle 28">
            <a:extLst>
              <a:ext uri="{FF2B5EF4-FFF2-40B4-BE49-F238E27FC236}">
                <a16:creationId xmlns:a16="http://schemas.microsoft.com/office/drawing/2014/main" id="{06E0577B-FFA8-44FF-A2C6-CA5E621D59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4064" y="6500814"/>
            <a:ext cx="428625" cy="357187"/>
          </a:xfrm>
          <a:prstGeom prst="rect">
            <a:avLst/>
          </a:prstGeom>
          <a:solidFill>
            <a:srgbClr val="FF0000"/>
          </a:solidFill>
          <a:ln w="9525">
            <a:solidFill>
              <a:srgbClr val="0033CC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2600" b="1">
              <a:solidFill>
                <a:srgbClr val="0033CC"/>
              </a:solidFill>
            </a:endParaRPr>
          </a:p>
        </p:txBody>
      </p:sp>
      <p:sp>
        <p:nvSpPr>
          <p:cNvPr id="16" name="Plaque 15">
            <a:extLst>
              <a:ext uri="{FF2B5EF4-FFF2-40B4-BE49-F238E27FC236}">
                <a16:creationId xmlns:a16="http://schemas.microsoft.com/office/drawing/2014/main" id="{4C2D12EA-00B8-453D-A899-7644522EC2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24938" y="5429250"/>
            <a:ext cx="1357312" cy="642938"/>
          </a:xfrm>
          <a:prstGeom prst="plaque">
            <a:avLst>
              <a:gd name="adj" fmla="val 16667"/>
            </a:avLst>
          </a:prstGeom>
          <a:solidFill>
            <a:srgbClr val="33CC33"/>
          </a:solidFill>
          <a:ln w="9525">
            <a:solidFill>
              <a:srgbClr val="0033CC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600" b="1" dirty="0">
                <a:solidFill>
                  <a:srgbClr val="0033CC"/>
                </a:solidFill>
              </a:rPr>
              <a:t>Answer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55DCAFC-E88C-48B0-8B93-08D7D042F731}"/>
              </a:ext>
            </a:extLst>
          </p:cNvPr>
          <p:cNvSpPr/>
          <p:nvPr/>
        </p:nvSpPr>
        <p:spPr>
          <a:xfrm>
            <a:off x="4159045" y="2208715"/>
            <a:ext cx="2595562" cy="2407530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43506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85" decel="100000"/>
                                        <p:tgtEl>
                                          <p:spTgt spid="1846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385" decel="100000"/>
                                        <p:tgtEl>
                                          <p:spTgt spid="1846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846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385" fill="hold"/>
                                        <p:tgtEl>
                                          <p:spTgt spid="184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84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385" fill="hold"/>
                                        <p:tgtEl>
                                          <p:spTgt spid="184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84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8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1" dur="500"/>
                                        <p:tgtEl>
                                          <p:spTgt spid="18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4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4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4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4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3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4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4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 nodeType="clickPar">
                      <p:stCondLst>
                        <p:cond delay="0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 nodeType="clickPar">
                      <p:stCondLst>
                        <p:cond delay="0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4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4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8449" grpId="0" animBg="1"/>
      <p:bldP spid="18450" grpId="0" animBg="1"/>
      <p:bldP spid="18452" grpId="0" animBg="1"/>
      <p:bldP spid="18453" grpId="0" animBg="1"/>
      <p:bldP spid="18454" grpId="0" animBg="1"/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49" name="AutoShape 17">
            <a:extLst>
              <a:ext uri="{FF2B5EF4-FFF2-40B4-BE49-F238E27FC236}">
                <a16:creationId xmlns:a16="http://schemas.microsoft.com/office/drawing/2014/main" id="{DACF4B50-7E5E-4F3D-ADEF-A5DE1B600E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11614" y="1326050"/>
            <a:ext cx="5625179" cy="51276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80FFFF"/>
              </a:gs>
              <a:gs pos="50000">
                <a:srgbClr val="B3FFFF"/>
              </a:gs>
              <a:gs pos="100000">
                <a:srgbClr val="DAFFFF"/>
              </a:gs>
            </a:gsLst>
            <a:lin ang="0" scaled="1"/>
          </a:gradFill>
          <a:ln w="9525">
            <a:solidFill>
              <a:srgbClr val="0033CC"/>
            </a:solidFill>
            <a:round/>
            <a:headEnd/>
            <a:tailEnd/>
          </a:ln>
        </p:spPr>
        <p:txBody>
          <a:bodyPr wrap="none" anchor="ctr"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600" b="1" dirty="0">
                <a:solidFill>
                  <a:srgbClr val="0033CC"/>
                </a:solidFill>
              </a:rPr>
              <a:t> Choose the best answer</a:t>
            </a:r>
            <a:endParaRPr lang="en-US" altLang="en-US" sz="2800" b="1" i="1" dirty="0">
              <a:solidFill>
                <a:srgbClr val="0000FF"/>
              </a:solidFill>
              <a:latin typeface=".VnTime" panose="020B7200000000000000" pitchFamily="34" charset="0"/>
            </a:endParaRPr>
          </a:p>
        </p:txBody>
      </p:sp>
      <p:sp>
        <p:nvSpPr>
          <p:cNvPr id="18450" name="Oval 18">
            <a:extLst>
              <a:ext uri="{FF2B5EF4-FFF2-40B4-BE49-F238E27FC236}">
                <a16:creationId xmlns:a16="http://schemas.microsoft.com/office/drawing/2014/main" id="{23C18023-71ED-4F71-84D8-A43467D399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8925" y="620714"/>
            <a:ext cx="1441450" cy="936625"/>
          </a:xfrm>
          <a:prstGeom prst="ellipse">
            <a:avLst/>
          </a:prstGeom>
          <a:solidFill>
            <a:srgbClr val="008000">
              <a:alpha val="89018"/>
            </a:srgbClr>
          </a:solidFill>
          <a:ln w="12700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b="1" dirty="0">
                <a:solidFill>
                  <a:srgbClr val="FFFF00"/>
                </a:solidFill>
              </a:rPr>
              <a:t>Question 4</a:t>
            </a:r>
            <a:endParaRPr lang="en-US" altLang="en-US" sz="2800" b="1" dirty="0">
              <a:solidFill>
                <a:srgbClr val="FF3300"/>
              </a:solidFill>
            </a:endParaRPr>
          </a:p>
        </p:txBody>
      </p:sp>
      <p:sp>
        <p:nvSpPr>
          <p:cNvPr id="18452" name="AutoShape 20" descr="5%">
            <a:extLst>
              <a:ext uri="{FF2B5EF4-FFF2-40B4-BE49-F238E27FC236}">
                <a16:creationId xmlns:a16="http://schemas.microsoft.com/office/drawing/2014/main" id="{97DA015D-F391-422B-B7A1-EC580EBF16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4747" y="3068768"/>
            <a:ext cx="2723341" cy="504825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008000"/>
              </a:gs>
              <a:gs pos="100000">
                <a:srgbClr val="003B00"/>
              </a:gs>
            </a:gsLst>
            <a:lin ang="5400000" scaled="1"/>
          </a:gradFill>
          <a:ln w="19050">
            <a:solidFill>
              <a:srgbClr val="CCFFFF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FF00"/>
                </a:solidFill>
              </a:rPr>
              <a:t>   B. blue</a:t>
            </a:r>
          </a:p>
        </p:txBody>
      </p:sp>
      <p:sp>
        <p:nvSpPr>
          <p:cNvPr id="18453" name="AutoShape 21" descr="5%">
            <a:extLst>
              <a:ext uri="{FF2B5EF4-FFF2-40B4-BE49-F238E27FC236}">
                <a16:creationId xmlns:a16="http://schemas.microsoft.com/office/drawing/2014/main" id="{F81227F8-F319-45F9-A564-E3346793D6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451" y="3930408"/>
            <a:ext cx="2812638" cy="504825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008000"/>
              </a:gs>
              <a:gs pos="100000">
                <a:srgbClr val="003B00"/>
              </a:gs>
            </a:gsLst>
            <a:lin ang="5400000" scaled="1"/>
          </a:gradFill>
          <a:ln w="19050">
            <a:solidFill>
              <a:srgbClr val="CCFFFF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FF00"/>
                </a:solidFill>
              </a:rPr>
              <a:t>   C. brown</a:t>
            </a:r>
          </a:p>
        </p:txBody>
      </p:sp>
      <p:sp>
        <p:nvSpPr>
          <p:cNvPr id="18454" name="AutoShape 22" descr="5%">
            <a:extLst>
              <a:ext uri="{FF2B5EF4-FFF2-40B4-BE49-F238E27FC236}">
                <a16:creationId xmlns:a16="http://schemas.microsoft.com/office/drawing/2014/main" id="{46F19DE6-08BB-4F8A-80B8-CC78F8A7BA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0594" y="2208715"/>
            <a:ext cx="2595563" cy="503238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008000"/>
              </a:gs>
              <a:gs pos="100000">
                <a:srgbClr val="003B00"/>
              </a:gs>
            </a:gsLst>
            <a:lin ang="5400000" scaled="1"/>
          </a:gradFill>
          <a:ln w="19050">
            <a:solidFill>
              <a:srgbClr val="CCFFFF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FF00"/>
                </a:solidFill>
              </a:rPr>
              <a:t>   A. white</a:t>
            </a:r>
          </a:p>
        </p:txBody>
      </p:sp>
      <p:pic>
        <p:nvPicPr>
          <p:cNvPr id="4104" name="Picture 23" descr="hinhnen">
            <a:extLst>
              <a:ext uri="{FF2B5EF4-FFF2-40B4-BE49-F238E27FC236}">
                <a16:creationId xmlns:a16="http://schemas.microsoft.com/office/drawing/2014/main" id="{B8E15413-FF50-4418-A69E-897EC44137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488" y="6308726"/>
            <a:ext cx="9180513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56" name="WordArt 24">
            <a:extLst>
              <a:ext uri="{FF2B5EF4-FFF2-40B4-BE49-F238E27FC236}">
                <a16:creationId xmlns:a16="http://schemas.microsoft.com/office/drawing/2014/main" id="{80B94DC1-EDDB-48D4-AEB9-423C6810387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011614" y="6381751"/>
            <a:ext cx="4676775" cy="277813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Very Good!</a:t>
            </a:r>
          </a:p>
        </p:txBody>
      </p:sp>
      <p:sp>
        <p:nvSpPr>
          <p:cNvPr id="18469" name="WordArt 37" descr="Narrow vertical">
            <a:extLst>
              <a:ext uri="{FF2B5EF4-FFF2-40B4-BE49-F238E27FC236}">
                <a16:creationId xmlns:a16="http://schemas.microsoft.com/office/drawing/2014/main" id="{05FCBA4D-5C42-494F-A08A-92915A3C889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 rot="21471546">
            <a:off x="3649663" y="114301"/>
            <a:ext cx="4787900" cy="976313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5977"/>
              </a:avLst>
            </a:prstTxWarp>
          </a:bodyPr>
          <a:lstStyle/>
          <a:p>
            <a:pPr algn="ctr"/>
            <a:r>
              <a:rPr lang="en-US" sz="3600" b="1" kern="10" dirty="0" err="1">
                <a:ln w="12700">
                  <a:solidFill>
                    <a:srgbClr val="008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FF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Fotune</a:t>
            </a:r>
            <a:r>
              <a:rPr lang="en-US" sz="3600" b="1" kern="10" dirty="0">
                <a:ln w="12700">
                  <a:solidFill>
                    <a:srgbClr val="008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FF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 wheel</a:t>
            </a:r>
          </a:p>
        </p:txBody>
      </p:sp>
      <p:sp>
        <p:nvSpPr>
          <p:cNvPr id="2" name="AutoShape 22" descr="5%">
            <a:extLst>
              <a:ext uri="{FF2B5EF4-FFF2-40B4-BE49-F238E27FC236}">
                <a16:creationId xmlns:a16="http://schemas.microsoft.com/office/drawing/2014/main" id="{DDF429D3-7F4E-44B0-964A-84849BD445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1097" y="2179810"/>
            <a:ext cx="2930639" cy="503237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9050">
            <a:solidFill>
              <a:srgbClr val="CCFFFF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FF00"/>
                </a:solidFill>
              </a:rPr>
              <a:t>      A. white</a:t>
            </a:r>
          </a:p>
        </p:txBody>
      </p:sp>
      <p:pic>
        <p:nvPicPr>
          <p:cNvPr id="25" name="Picture 24" descr="chiec non.jpg">
            <a:extLst>
              <a:ext uri="{FF2B5EF4-FFF2-40B4-BE49-F238E27FC236}">
                <a16:creationId xmlns:a16="http://schemas.microsoft.com/office/drawing/2014/main" id="{2B1B4A7E-C023-4CBB-A787-1FC35A22244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5563" y="2144843"/>
            <a:ext cx="2847975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Left Arrow 26">
            <a:extLst>
              <a:ext uri="{FF2B5EF4-FFF2-40B4-BE49-F238E27FC236}">
                <a16:creationId xmlns:a16="http://schemas.microsoft.com/office/drawing/2014/main" id="{896A0BE8-C95B-4086-B35A-F062E7D88B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14500" y="3144968"/>
            <a:ext cx="1571625" cy="857250"/>
          </a:xfrm>
          <a:prstGeom prst="leftArrow">
            <a:avLst>
              <a:gd name="adj1" fmla="val 50000"/>
              <a:gd name="adj2" fmla="val 50001"/>
            </a:avLst>
          </a:prstGeom>
          <a:solidFill>
            <a:srgbClr val="FF0000"/>
          </a:solidFill>
          <a:ln w="9525">
            <a:solidFill>
              <a:srgbClr val="0033CC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600" b="1" dirty="0">
                <a:solidFill>
                  <a:srgbClr val="0033CC"/>
                </a:solidFill>
              </a:rPr>
              <a:t>Spin</a:t>
            </a:r>
          </a:p>
        </p:txBody>
      </p:sp>
      <p:sp>
        <p:nvSpPr>
          <p:cNvPr id="4110" name="Oval 27">
            <a:extLst>
              <a:ext uri="{FF2B5EF4-FFF2-40B4-BE49-F238E27FC236}">
                <a16:creationId xmlns:a16="http://schemas.microsoft.com/office/drawing/2014/main" id="{62C7C77A-73CB-4056-8676-4F7E3A9B2A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38314" y="6000750"/>
            <a:ext cx="1000125" cy="857250"/>
          </a:xfrm>
          <a:prstGeom prst="ellipse">
            <a:avLst/>
          </a:prstGeom>
          <a:gradFill rotWithShape="1">
            <a:gsLst>
              <a:gs pos="0">
                <a:srgbClr val="80FFFF"/>
              </a:gs>
              <a:gs pos="50000">
                <a:srgbClr val="B3FFFF"/>
              </a:gs>
              <a:gs pos="100000">
                <a:srgbClr val="DAFFFF"/>
              </a:gs>
            </a:gsLst>
            <a:lin ang="0" scaled="1"/>
          </a:gradFill>
          <a:ln w="57150">
            <a:solidFill>
              <a:srgbClr val="FF0000"/>
            </a:solidFill>
            <a:round/>
            <a:headEnd/>
            <a:tailEnd/>
          </a:ln>
        </p:spPr>
        <p:txBody>
          <a:bodyPr wrap="none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 dirty="0">
                <a:solidFill>
                  <a:srgbClr val="0033CC"/>
                </a:solidFill>
              </a:rPr>
              <a:t>Next</a:t>
            </a:r>
          </a:p>
        </p:txBody>
      </p:sp>
      <p:sp>
        <p:nvSpPr>
          <p:cNvPr id="4111" name="Rectangle 28">
            <a:extLst>
              <a:ext uri="{FF2B5EF4-FFF2-40B4-BE49-F238E27FC236}">
                <a16:creationId xmlns:a16="http://schemas.microsoft.com/office/drawing/2014/main" id="{06E0577B-FFA8-44FF-A2C6-CA5E621D59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4064" y="6500814"/>
            <a:ext cx="428625" cy="357187"/>
          </a:xfrm>
          <a:prstGeom prst="rect">
            <a:avLst/>
          </a:prstGeom>
          <a:solidFill>
            <a:srgbClr val="FF0000"/>
          </a:solidFill>
          <a:ln w="9525">
            <a:solidFill>
              <a:srgbClr val="0033CC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2600" b="1">
              <a:solidFill>
                <a:srgbClr val="0033CC"/>
              </a:solidFill>
            </a:endParaRPr>
          </a:p>
        </p:txBody>
      </p:sp>
      <p:sp>
        <p:nvSpPr>
          <p:cNvPr id="16" name="Plaque 15">
            <a:extLst>
              <a:ext uri="{FF2B5EF4-FFF2-40B4-BE49-F238E27FC236}">
                <a16:creationId xmlns:a16="http://schemas.microsoft.com/office/drawing/2014/main" id="{4C2D12EA-00B8-453D-A899-7644522EC2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24938" y="5429250"/>
            <a:ext cx="1357312" cy="642938"/>
          </a:xfrm>
          <a:prstGeom prst="plaque">
            <a:avLst>
              <a:gd name="adj" fmla="val 16667"/>
            </a:avLst>
          </a:prstGeom>
          <a:solidFill>
            <a:srgbClr val="33CC33"/>
          </a:solidFill>
          <a:ln w="9525">
            <a:solidFill>
              <a:srgbClr val="0033CC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600" b="1" dirty="0">
                <a:solidFill>
                  <a:srgbClr val="0033CC"/>
                </a:solidFill>
              </a:rPr>
              <a:t>Answer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55DCAFC-E88C-48B0-8B93-08D7D042F731}"/>
              </a:ext>
            </a:extLst>
          </p:cNvPr>
          <p:cNvSpPr/>
          <p:nvPr/>
        </p:nvSpPr>
        <p:spPr>
          <a:xfrm>
            <a:off x="4159045" y="2208715"/>
            <a:ext cx="2595562" cy="2407530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75382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85" decel="100000"/>
                                        <p:tgtEl>
                                          <p:spTgt spid="1846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385" decel="100000"/>
                                        <p:tgtEl>
                                          <p:spTgt spid="1846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846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385" fill="hold"/>
                                        <p:tgtEl>
                                          <p:spTgt spid="184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84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385" fill="hold"/>
                                        <p:tgtEl>
                                          <p:spTgt spid="184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84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8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1" dur="500"/>
                                        <p:tgtEl>
                                          <p:spTgt spid="18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4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4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4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4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3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4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4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 nodeType="clickPar">
                      <p:stCondLst>
                        <p:cond delay="0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 nodeType="clickPar">
                      <p:stCondLst>
                        <p:cond delay="0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4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4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8449" grpId="0" animBg="1"/>
      <p:bldP spid="18450" grpId="0" animBg="1"/>
      <p:bldP spid="18452" grpId="0" animBg="1"/>
      <p:bldP spid="18453" grpId="0" animBg="1"/>
      <p:bldP spid="18454" grpId="0" animBg="1"/>
      <p:bldP spid="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527204049"/>
</p:tagLst>
</file>

<file path=ppt/theme/theme1.xml><?xml version="1.0" encoding="utf-8"?>
<a:theme xmlns:a="http://schemas.openxmlformats.org/drawingml/2006/main" name="Office Theme">
  <a:themeElements>
    <a:clrScheme name="Color of 2020">
      <a:dk1>
        <a:srgbClr val="3F3F3F"/>
      </a:dk1>
      <a:lt1>
        <a:sysClr val="window" lastClr="FFFFFF"/>
      </a:lt1>
      <a:dk2>
        <a:srgbClr val="1D4E89"/>
      </a:dk2>
      <a:lt2>
        <a:srgbClr val="E7E6E6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Custom 5">
      <a:majorFont>
        <a:latin typeface="A3.OpenSansBold-San"/>
        <a:ea typeface=""/>
        <a:cs typeface=""/>
      </a:majorFont>
      <a:minorFont>
        <a:latin typeface="A3.OpenSans-S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160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10A84C02-4F09-40FE-82F3-79312BC08B2E}" vid="{69A41932-5ED9-47B3-8A6B-37B62AB78E10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10A84C02-4F09-40FE-82F3-79312BC08B2E}" vid="{8CF0B9B1-669A-4898-A12F-E87E9FA76E17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2094</TotalTime>
  <Words>515</Words>
  <Application>Microsoft Office PowerPoint</Application>
  <PresentationFormat>Widescreen</PresentationFormat>
  <Paragraphs>146</Paragraphs>
  <Slides>39</Slides>
  <Notes>11</Notes>
  <HiddenSlides>0</HiddenSlides>
  <MMClips>20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39</vt:i4>
      </vt:variant>
    </vt:vector>
  </HeadingPairs>
  <TitlesOfParts>
    <vt:vector size="54" baseType="lpstr">
      <vt:lpstr>.VnTime</vt:lpstr>
      <vt:lpstr>A3.OpenSansBold-San</vt:lpstr>
      <vt:lpstr>A3.OpenSans-San</vt:lpstr>
      <vt:lpstr>Aharoni</vt:lpstr>
      <vt:lpstr>Arial</vt:lpstr>
      <vt:lpstr>Arial Black</vt:lpstr>
      <vt:lpstr>Calibri</vt:lpstr>
      <vt:lpstr>Calibri Light</vt:lpstr>
      <vt:lpstr>Cambria</vt:lpstr>
      <vt:lpstr>Impact</vt:lpstr>
      <vt:lpstr>Perpetua</vt:lpstr>
      <vt:lpstr>Tahoma</vt:lpstr>
      <vt:lpstr>Times New Roman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136</cp:revision>
  <dcterms:created xsi:type="dcterms:W3CDTF">2021-11-11T15:46:46Z</dcterms:created>
  <dcterms:modified xsi:type="dcterms:W3CDTF">2026-02-02T08:55:43Z</dcterms:modified>
</cp:coreProperties>
</file>