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22"/>
  </p:notesMasterIdLst>
  <p:sldIdLst>
    <p:sldId id="299" r:id="rId5"/>
    <p:sldId id="313" r:id="rId6"/>
    <p:sldId id="259" r:id="rId7"/>
    <p:sldId id="260" r:id="rId8"/>
    <p:sldId id="263" r:id="rId9"/>
    <p:sldId id="298" r:id="rId10"/>
    <p:sldId id="285" r:id="rId11"/>
    <p:sldId id="314" r:id="rId12"/>
    <p:sldId id="286" r:id="rId13"/>
    <p:sldId id="275" r:id="rId14"/>
    <p:sldId id="311" r:id="rId15"/>
    <p:sldId id="316" r:id="rId16"/>
    <p:sldId id="315" r:id="rId17"/>
    <p:sldId id="310" r:id="rId18"/>
    <p:sldId id="270" r:id="rId19"/>
    <p:sldId id="317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1824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NHÓM 4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11791"/>
            <a:ext cx="111728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2876550" y="733931"/>
            <a:ext cx="875347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kí: từ ngày 15/10/2022 đến ngày 30/10/2022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Huệ Linh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4600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2683237" y="543766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25" y="3671483"/>
            <a:ext cx="10931075" cy="148145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icrosoft YaHei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966" y="974528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</a:rPr>
              <a:t>Sắp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xếp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các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phần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theo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thứ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tự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của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bản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thông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B7CC-071A-4CBF-95B2-61C4893C3EA9}"/>
              </a:ext>
            </a:extLst>
          </p:cNvPr>
          <p:cNvSpPr txBox="1"/>
          <p:nvPr/>
        </p:nvSpPr>
        <p:spPr>
          <a:xfrm>
            <a:off x="914400" y="4219138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Thời gian thành lập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tìm hiểu thông tin: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22" y="1240223"/>
            <a:ext cx="62184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460</Words>
  <Application>Microsoft Office PowerPoint</Application>
  <PresentationFormat>Widescreen</PresentationFormat>
  <Paragraphs>76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等线</vt:lpstr>
      <vt:lpstr>微软雅黑</vt:lpstr>
      <vt:lpstr>微软雅黑</vt:lpstr>
      <vt:lpstr>宋体</vt:lpstr>
      <vt:lpstr>Arial</vt:lpstr>
      <vt:lpstr>Arial-Rounded</vt:lpstr>
      <vt:lpstr>Calibri</vt:lpstr>
      <vt:lpstr>Calibri Light</vt:lpstr>
      <vt:lpstr>Gloria Hallelujah</vt:lpstr>
      <vt:lpstr>MTD Anydore</vt:lpstr>
      <vt:lpstr>Pattaya</vt:lpstr>
      <vt:lpstr>SVN-Cookies</vt:lpstr>
      <vt:lpstr>SVN-Redressed</vt:lpstr>
      <vt:lpstr>SVN-SAF</vt:lpstr>
      <vt:lpstr>Times New Roman</vt:lpstr>
      <vt:lpstr>字魂105号-简雅黑</vt:lpstr>
      <vt:lpstr>方正清刻本悦宋简体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2022-06-29T03:01:49Z</dcterms:created>
  <dcterms:modified xsi:type="dcterms:W3CDTF">2025-03-03T01:50:36Z</dcterms:modified>
</cp:coreProperties>
</file>