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media2.wav" ContentType="audio/x-wav"/>
  <Override PartName="/ppt/notesSlides/notesSlide2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4" r:id="rId3"/>
  </p:sldMasterIdLst>
  <p:notesMasterIdLst>
    <p:notesMasterId r:id="rId26"/>
  </p:notesMasterIdLst>
  <p:sldIdLst>
    <p:sldId id="258" r:id="rId4"/>
    <p:sldId id="871" r:id="rId5"/>
    <p:sldId id="259" r:id="rId6"/>
    <p:sldId id="261" r:id="rId7"/>
    <p:sldId id="260" r:id="rId8"/>
    <p:sldId id="257" r:id="rId9"/>
    <p:sldId id="269" r:id="rId10"/>
    <p:sldId id="270" r:id="rId11"/>
    <p:sldId id="271" r:id="rId12"/>
    <p:sldId id="873" r:id="rId13"/>
    <p:sldId id="275" r:id="rId14"/>
    <p:sldId id="273" r:id="rId15"/>
    <p:sldId id="874" r:id="rId16"/>
    <p:sldId id="875" r:id="rId17"/>
    <p:sldId id="876" r:id="rId18"/>
    <p:sldId id="869" r:id="rId19"/>
    <p:sldId id="877" r:id="rId20"/>
    <p:sldId id="878" r:id="rId21"/>
    <p:sldId id="879" r:id="rId22"/>
    <p:sldId id="652" r:id="rId23"/>
    <p:sldId id="880" r:id="rId24"/>
    <p:sldId id="87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0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69079-FF43-43A6-8853-D445A3751AA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849F9-4826-465F-AC28-A73E638A7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57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87839-C7B1-4698-ACBA-623517994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581076-F5B1-458D-93C8-2A761D1E92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7C948-EA11-48DA-BFC9-B8F746DD7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F299B-384F-4D85-A89A-ABC482356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9DE40-8EAC-45C8-B75F-EE98C211C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56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39320-8103-4C63-88AA-938108973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272376-8E9A-4FEF-B4E5-B1635B6763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CB44D-0A0B-440B-86C3-158235E34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40D5E-DE69-4BCB-915E-328AF0129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6FC90-AFD1-4343-9D23-56FA39796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22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3067F1-0543-4231-AC75-4EE2D1A44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D33E17-CBAE-4E5E-84C8-9DDD041E6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DED3C-B4A5-482A-B12B-E0A39BC2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8D6B4-1E02-48EA-94A3-B75050AAF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30A23-6939-43C3-9FA4-0C0F07864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25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76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62E54EE-AD81-4C0F-A791-1C8D905E6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FE7E2C0-858F-46F1-A9A5-86C28BC097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B953025-45E5-417A-A32A-E3DE0A6332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7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275330" y="929275"/>
            <a:ext cx="6325870" cy="4090399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1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5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5054820" y="-685057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234254" y="500774"/>
            <a:ext cx="5272441" cy="5604964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169425" y="1418325"/>
            <a:ext cx="3895800" cy="416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6612571" y="508403"/>
            <a:ext cx="4096108" cy="58356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0669025" y="2459898"/>
            <a:ext cx="957510" cy="438068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950" y="-6035040"/>
            <a:ext cx="2918460" cy="49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38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5515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320972" y="-355942"/>
            <a:ext cx="8296734" cy="857174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9536090" y="-144735"/>
            <a:ext cx="957480" cy="4380546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0450912" y="2373261"/>
            <a:ext cx="957493" cy="4380603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3545345" y="713807"/>
            <a:ext cx="4020110" cy="28959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4118929" y="4374712"/>
            <a:ext cx="3833294" cy="18093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</p:spTree>
    <p:extLst>
      <p:ext uri="{BB962C8B-B14F-4D97-AF65-F5344CB8AC3E}">
        <p14:creationId xmlns:p14="http://schemas.microsoft.com/office/powerpoint/2010/main" val="1451903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722837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6C70D-D28C-4957-81E0-9038B212E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1C3EB-9CC3-46CD-B0B3-52B770D75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6AC8E-5560-466F-A012-3BB188A19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E8EBF-1ABD-4EC8-8925-E591D1D5B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D52A5-1465-487B-AD9F-D63B0F8B5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61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7807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4D1AF-811A-4460-B8FB-881072C91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34747-A995-44D7-B4F0-56A528E71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8E9EA-5E65-42BF-A9F1-899E2676B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9C77D-D272-4E5D-87A4-23A8674C3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A8C99-23D6-49E3-A012-8A11393EF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18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5F9E4-608B-4CE8-AF25-23D017070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CFF07-D0AD-43AA-A151-16C2C1BD48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3743-F660-41AE-A092-987536E6EC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9E365-E78C-4D26-BFDC-E0CFC406F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1282D0-E54B-4987-AD7C-E5EDF0389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9B96A-F918-4771-941A-366F5BE7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88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E13D2-EA39-4807-9C6E-3AA44F6EB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89D99-7406-4483-B8F6-3129A12E0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D6DBA5-F4A7-4DF9-A42C-A089572007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D391D0-A392-4CC2-84E3-0F0D1D82BA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3F732A-4114-4C70-86CA-1FAFE8DAAD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5CF738-3470-4170-8C0F-0539C8BD1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E73A3E-CF0A-4A79-A1F9-085B6E730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449A59-ED3F-4821-885A-CC64A5F89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BD661-0ABE-44B1-96AE-A6CA12467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5CF60C-76AE-4066-9470-4FBD60E6C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3A8AC9-FAF5-4BDD-8550-78C94449A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05494-5E79-4F95-AC9B-015B2AC7F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7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55CB24-A8FA-4BA0-9277-79217654A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02B30A-6B6D-40AB-B38C-2C7FA4ED6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2E7DD-9D30-4EF5-B48C-03E7F5838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1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F9D54-AE49-4F6B-A330-CA874DF13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51F66-315E-4758-918A-8002CD470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09E776-7D48-41C8-A369-EE4668FA54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C655E-525E-40AB-A5B3-C14BF0C20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10E0F-0030-44AF-A1A1-6C0BE0131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CE5376-E66E-47B1-808F-58C7B0528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71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02B80-B7B1-45C3-8F84-F683F2F4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553ADC-834B-471E-ACA7-18DD3AD62E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3251E6-A39E-474D-A3D3-E1F933032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572999-3EEC-45C5-8983-90166A1AB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89310-5F19-4643-9FBC-759818805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F0EDE7-3AAD-49F7-8E1A-78D6D25B2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92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80814A-6E07-4E34-9A66-5AE441648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7385D-DC1B-4AE0-9148-EDC593CF2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5CB34-130E-4279-BC88-20A9CBF92E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E923A-E577-4CCE-A7F3-04C11B9D5C15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55DA6-C0E9-44A0-BFF3-A1DD83287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8E748-125C-4762-A44E-677A04055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49C9BFA2-F5FD-4A49-82DE-4BFF028D6F0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0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01F0BDC4-FE12-49CC-ADF9-46899A1E072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7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 dirty="0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5A9CEE75-3D4B-4C5C-8644-DA5A0F4AF7A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539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50.png"/><Relationship Id="rId7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gif"/><Relationship Id="rId5" Type="http://schemas.openxmlformats.org/officeDocument/2006/relationships/image" Target="../media/image51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gif"/><Relationship Id="rId5" Type="http://schemas.openxmlformats.org/officeDocument/2006/relationships/image" Target="../media/image51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4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18" Type="http://schemas.openxmlformats.org/officeDocument/2006/relationships/image" Target="../media/image31.emf"/><Relationship Id="rId3" Type="http://schemas.microsoft.com/office/2007/relationships/media" Target="../media/media3.mp3"/><Relationship Id="rId21" Type="http://schemas.openxmlformats.org/officeDocument/2006/relationships/image" Target="../media/image19.png"/><Relationship Id="rId7" Type="http://schemas.openxmlformats.org/officeDocument/2006/relationships/audio" Target="../media/audio2.wav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audio" Target="../media/media2.wav"/><Relationship Id="rId16" Type="http://schemas.openxmlformats.org/officeDocument/2006/relationships/image" Target="../media/image29.png"/><Relationship Id="rId20" Type="http://schemas.openxmlformats.org/officeDocument/2006/relationships/image" Target="../media/image32.png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8.png"/><Relationship Id="rId10" Type="http://schemas.openxmlformats.org/officeDocument/2006/relationships/image" Target="../media/image13.png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4.png"/><Relationship Id="rId18" Type="http://schemas.openxmlformats.org/officeDocument/2006/relationships/image" Target="../media/image32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12" Type="http://schemas.openxmlformats.org/officeDocument/2006/relationships/image" Target="../media/image33.png"/><Relationship Id="rId17" Type="http://schemas.openxmlformats.org/officeDocument/2006/relationships/image" Target="../media/image30.png"/><Relationship Id="rId2" Type="http://schemas.openxmlformats.org/officeDocument/2006/relationships/audio" Target="../media/media2.wav"/><Relationship Id="rId16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1.emf"/><Relationship Id="rId10" Type="http://schemas.openxmlformats.org/officeDocument/2006/relationships/image" Target="../media/image24.png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13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5.png"/><Relationship Id="rId18" Type="http://schemas.openxmlformats.org/officeDocument/2006/relationships/image" Target="../media/image32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audio" Target="../media/media2.wav"/><Relationship Id="rId16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1.emf"/><Relationship Id="rId10" Type="http://schemas.openxmlformats.org/officeDocument/2006/relationships/image" Target="../media/image24.png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13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png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464;p16">
            <a:extLst>
              <a:ext uri="{FF2B5EF4-FFF2-40B4-BE49-F238E27FC236}">
                <a16:creationId xmlns:a16="http://schemas.microsoft.com/office/drawing/2014/main" id="{B7533D03-E7A9-401A-97D6-DFA5ABD51173}"/>
              </a:ext>
            </a:extLst>
          </p:cNvPr>
          <p:cNvSpPr txBox="1">
            <a:spLocks/>
          </p:cNvSpPr>
          <p:nvPr/>
        </p:nvSpPr>
        <p:spPr>
          <a:xfrm>
            <a:off x="2076823" y="1410450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j-ea"/>
                <a:cs typeface="+mj-cs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j-ea"/>
                <a:cs typeface="+mj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j-ea"/>
                <a:cs typeface="+mj-cs"/>
              </a:rPr>
              <a:t>động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144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E832AC-3238-4FBF-A941-73705774E9EC}"/>
              </a:ext>
            </a:extLst>
          </p:cNvPr>
          <p:cNvSpPr txBox="1"/>
          <p:nvPr/>
        </p:nvSpPr>
        <p:spPr>
          <a:xfrm>
            <a:off x="1513374" y="349139"/>
            <a:ext cx="8238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  <a:sym typeface="Arial"/>
              </a:rPr>
              <a:t>Xếp các từ ngữ dưới đây vào nhóm thích hợp.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BF47F4-296C-45E6-BED4-55E5DE0BFFAF}"/>
              </a:ext>
            </a:extLst>
          </p:cNvPr>
          <p:cNvGrpSpPr/>
          <p:nvPr/>
        </p:nvGrpSpPr>
        <p:grpSpPr>
          <a:xfrm>
            <a:off x="541668" y="4148503"/>
            <a:ext cx="3152512" cy="2541489"/>
            <a:chOff x="975360" y="2895482"/>
            <a:chExt cx="2794914" cy="21005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599FF4-A2B8-460C-8393-4A8E5795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9F0568-62AA-43A2-9F00-0792D628DEAB}"/>
                </a:ext>
              </a:extLst>
            </p:cNvPr>
            <p:cNvSpPr txBox="1"/>
            <p:nvPr/>
          </p:nvSpPr>
          <p:spPr>
            <a:xfrm>
              <a:off x="1524812" y="3877634"/>
              <a:ext cx="1849917" cy="71227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Người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1009BD4-CE0F-4D01-AA34-9FD7A67E86BB}"/>
              </a:ext>
            </a:extLst>
          </p:cNvPr>
          <p:cNvGrpSpPr/>
          <p:nvPr/>
        </p:nvGrpSpPr>
        <p:grpSpPr>
          <a:xfrm>
            <a:off x="4313932" y="3907786"/>
            <a:ext cx="3081845" cy="2660660"/>
            <a:chOff x="3428999" y="2897792"/>
            <a:chExt cx="2311384" cy="19954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26F042-F6CD-48AF-87AE-E2248C940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8999" y="2897792"/>
              <a:ext cx="2311384" cy="19954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1C291D-2139-44B9-A153-1068C302F59E}"/>
                </a:ext>
              </a:extLst>
            </p:cNvPr>
            <p:cNvSpPr txBox="1"/>
            <p:nvPr/>
          </p:nvSpPr>
          <p:spPr>
            <a:xfrm>
              <a:off x="3780358" y="3926219"/>
              <a:ext cx="1608665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Đồ</a:t>
              </a:r>
              <a:r>
                <a:rPr kumimoji="0" lang="en-US" sz="5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vật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026750-B471-4659-8433-95261BD37FDC}"/>
              </a:ext>
            </a:extLst>
          </p:cNvPr>
          <p:cNvGrpSpPr/>
          <p:nvPr/>
        </p:nvGrpSpPr>
        <p:grpSpPr>
          <a:xfrm>
            <a:off x="8423223" y="4008277"/>
            <a:ext cx="3152512" cy="2541489"/>
            <a:chOff x="975360" y="2895482"/>
            <a:chExt cx="2794914" cy="21005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0A9B1D-54AB-4FE0-B899-042F6D476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046691-A8B0-41BD-AA5E-FF7446D83E9D}"/>
                </a:ext>
              </a:extLst>
            </p:cNvPr>
            <p:cNvSpPr txBox="1"/>
            <p:nvPr/>
          </p:nvSpPr>
          <p:spPr>
            <a:xfrm>
              <a:off x="1541028" y="3802746"/>
              <a:ext cx="1916913" cy="109384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Hoạt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động</a:t>
              </a:r>
              <a:endParaRPr kumimoji="0" lang="en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E6D4030-2EFF-4138-A649-D9D92E92354B}"/>
              </a:ext>
            </a:extLst>
          </p:cNvPr>
          <p:cNvSpPr/>
          <p:nvPr/>
        </p:nvSpPr>
        <p:spPr>
          <a:xfrm>
            <a:off x="541668" y="1447800"/>
            <a:ext cx="191578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4ADF3C3-41A5-4A91-8DC0-D58F9BAD995D}"/>
              </a:ext>
            </a:extLst>
          </p:cNvPr>
          <p:cNvSpPr/>
          <p:nvPr/>
        </p:nvSpPr>
        <p:spPr>
          <a:xfrm>
            <a:off x="3694180" y="1457325"/>
            <a:ext cx="258253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4B43C8-419A-4D67-A04D-586C3647F634}"/>
              </a:ext>
            </a:extLst>
          </p:cNvPr>
          <p:cNvSpPr/>
          <p:nvPr/>
        </p:nvSpPr>
        <p:spPr>
          <a:xfrm>
            <a:off x="7331724" y="1447800"/>
            <a:ext cx="3409436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A603565-FAB0-4573-83F5-9C72AA9FD64B}"/>
              </a:ext>
            </a:extLst>
          </p:cNvPr>
          <p:cNvSpPr/>
          <p:nvPr/>
        </p:nvSpPr>
        <p:spPr>
          <a:xfrm>
            <a:off x="541668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7FE4FFD-27F8-40D2-A92D-0696BF7E01C9}"/>
              </a:ext>
            </a:extLst>
          </p:cNvPr>
          <p:cNvSpPr/>
          <p:nvPr/>
        </p:nvSpPr>
        <p:spPr>
          <a:xfrm>
            <a:off x="2970280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756FE4C-8024-4225-B8B9-416D93CE4381}"/>
              </a:ext>
            </a:extLst>
          </p:cNvPr>
          <p:cNvSpPr/>
          <p:nvPr/>
        </p:nvSpPr>
        <p:spPr>
          <a:xfrm>
            <a:off x="5790208" y="2348520"/>
            <a:ext cx="235366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D6EDFCB-0F27-4FC7-A2EF-E980C84D1450}"/>
              </a:ext>
            </a:extLst>
          </p:cNvPr>
          <p:cNvSpPr/>
          <p:nvPr/>
        </p:nvSpPr>
        <p:spPr>
          <a:xfrm>
            <a:off x="8822645" y="2329470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14DF056-01A9-4FF9-A48C-10074E77EF70}"/>
              </a:ext>
            </a:extLst>
          </p:cNvPr>
          <p:cNvSpPr/>
          <p:nvPr/>
        </p:nvSpPr>
        <p:spPr>
          <a:xfrm>
            <a:off x="1096350" y="3188554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EAD824-2504-4F4E-9350-D7A84ED00749}"/>
              </a:ext>
            </a:extLst>
          </p:cNvPr>
          <p:cNvSpPr/>
          <p:nvPr/>
        </p:nvSpPr>
        <p:spPr>
          <a:xfrm>
            <a:off x="4238608" y="3175426"/>
            <a:ext cx="155160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511215C-9ED6-4251-8665-09F87CFF183E}"/>
              </a:ext>
            </a:extLst>
          </p:cNvPr>
          <p:cNvSpPr/>
          <p:nvPr/>
        </p:nvSpPr>
        <p:spPr>
          <a:xfrm>
            <a:off x="6401794" y="3188554"/>
            <a:ext cx="1742081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42D7B40-824B-49A4-9040-4EDFF8C797E8}"/>
              </a:ext>
            </a:extLst>
          </p:cNvPr>
          <p:cNvSpPr/>
          <p:nvPr/>
        </p:nvSpPr>
        <p:spPr>
          <a:xfrm>
            <a:off x="8423223" y="3236179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5970544-1D2C-40A2-8557-91C21253B6A1}"/>
              </a:ext>
            </a:extLst>
          </p:cNvPr>
          <p:cNvSpPr/>
          <p:nvPr/>
        </p:nvSpPr>
        <p:spPr>
          <a:xfrm>
            <a:off x="10242498" y="3224333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0956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65052 0.430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26" y="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02019 0.4652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8464 0.4791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2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0.38125 0.2942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62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0.49701 0.2650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44" y="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0.01484 0.277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59583 0.3284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92" y="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0.01484 0.125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08476 0.27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0.45976 0.2134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95" y="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13008 0.1571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7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-0.06003 0.2166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8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3D1EBEF-3220-43DB-AC57-95F7808FFD93}"/>
              </a:ext>
            </a:extLst>
          </p:cNvPr>
          <p:cNvGrpSpPr/>
          <p:nvPr/>
        </p:nvGrpSpPr>
        <p:grpSpPr>
          <a:xfrm>
            <a:off x="1415236" y="2307522"/>
            <a:ext cx="9729958" cy="1515759"/>
            <a:chOff x="1191498" y="1487055"/>
            <a:chExt cx="4988496" cy="142252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40360D8-FB9F-449E-832B-09AD4F4B1AAA}"/>
                </a:ext>
              </a:extLst>
            </p:cNvPr>
            <p:cNvSpPr/>
            <p:nvPr/>
          </p:nvSpPr>
          <p:spPr>
            <a:xfrm>
              <a:off x="1191498" y="1487055"/>
              <a:ext cx="4988496" cy="1422528"/>
            </a:xfrm>
            <a:prstGeom prst="roundRect">
              <a:avLst/>
            </a:prstGeom>
            <a:noFill/>
            <a:ln w="57150" cap="flat" cmpd="sng" algn="ctr">
              <a:solidFill>
                <a:srgbClr val="865B3E"/>
              </a:solidFill>
              <a:prstDash val="dash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文本框 18">
              <a:extLst>
                <a:ext uri="{FF2B5EF4-FFF2-40B4-BE49-F238E27FC236}">
                  <a16:creationId xmlns:a16="http://schemas.microsoft.com/office/drawing/2014/main" id="{17D95211-C8CF-417F-A30B-6632D9F280A8}"/>
                </a:ext>
              </a:extLst>
            </p:cNvPr>
            <p:cNvSpPr txBox="1"/>
            <p:nvPr/>
          </p:nvSpPr>
          <p:spPr>
            <a:xfrm>
              <a:off x="1302533" y="1635068"/>
              <a:ext cx="4877461" cy="1126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thêm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học</a:t>
              </a:r>
              <a:endPara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9863102-DD81-43B8-8CB4-A2BCA2900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137">
            <a:off x="679558" y="2249901"/>
            <a:ext cx="1038216" cy="119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55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C8302EE-D246-4AF3-A17B-AA20DF60A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185" y="522694"/>
            <a:ext cx="10571380" cy="8596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ADFA21-59C9-4D1F-9EDF-C23C3337A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040" y="1533463"/>
            <a:ext cx="10199947" cy="439997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3F98D46-46A4-4833-884B-5050299A3064}"/>
              </a:ext>
            </a:extLst>
          </p:cNvPr>
          <p:cNvCxnSpPr>
            <a:cxnSpLocks/>
          </p:cNvCxnSpPr>
          <p:nvPr/>
        </p:nvCxnSpPr>
        <p:spPr>
          <a:xfrm>
            <a:off x="1885950" y="1036155"/>
            <a:ext cx="1314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A0AAFCE-9DC9-43B7-94FB-E7E62D8601F7}"/>
              </a:ext>
            </a:extLst>
          </p:cNvPr>
          <p:cNvCxnSpPr>
            <a:cxnSpLocks/>
          </p:cNvCxnSpPr>
          <p:nvPr/>
        </p:nvCxnSpPr>
        <p:spPr>
          <a:xfrm>
            <a:off x="5572125" y="1064730"/>
            <a:ext cx="3000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433AC45-43C8-4D99-A4AD-E3CBD416B337}"/>
              </a:ext>
            </a:extLst>
          </p:cNvPr>
          <p:cNvCxnSpPr>
            <a:cxnSpLocks/>
          </p:cNvCxnSpPr>
          <p:nvPr/>
        </p:nvCxnSpPr>
        <p:spPr>
          <a:xfrm>
            <a:off x="8715375" y="1036155"/>
            <a:ext cx="2533650" cy="285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6270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E0407B-D36D-4D42-922B-28E73DD01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6789" y="575862"/>
            <a:ext cx="3066200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0E01A8-5C32-42CA-8DD7-1F1ACB3E1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941" y="1502420"/>
            <a:ext cx="5546169" cy="64389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Quan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sát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tranh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A64DA9-67F6-4490-A394-3945CDD91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3429000"/>
            <a:ext cx="5188766" cy="26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DBB582-4E0F-40EF-BE3D-A7BAF9594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17" y="2294954"/>
            <a:ext cx="7691163" cy="64389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S</a:t>
            </a:r>
            <a:r>
              <a:rPr lang="vi-VN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o sánh câu nói được viết trong 2 tranh.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74503F-92E6-4FE7-B44E-FA286E656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853" y="3619500"/>
            <a:ext cx="5364134" cy="231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5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EB2ACFA-32C9-4C41-BA44-B4154AA0BE40}"/>
              </a:ext>
            </a:extLst>
          </p:cNvPr>
          <p:cNvSpPr txBox="1"/>
          <p:nvPr/>
        </p:nvSpPr>
        <p:spPr>
          <a:xfrm>
            <a:off x="3100143" y="797198"/>
            <a:ext cx="6715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No Virus" pitchFamily="2" charset="0"/>
                <a:ea typeface="微软雅黑"/>
                <a:cs typeface="+mn-cs"/>
              </a:rPr>
              <a:t>CHIA SẺ TRƯỚC LỚP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84EF23-ECB7-40A6-BBC6-9474AB5B0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0" y="3093062"/>
            <a:ext cx="4639773" cy="3474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4B2422B-3B6D-41D3-BE66-84E7FFB783C2}"/>
              </a:ext>
            </a:extLst>
          </p:cNvPr>
          <p:cNvGrpSpPr/>
          <p:nvPr/>
        </p:nvGrpSpPr>
        <p:grpSpPr>
          <a:xfrm>
            <a:off x="1830929" y="1437382"/>
            <a:ext cx="2994142" cy="1991617"/>
            <a:chOff x="1830929" y="1437382"/>
            <a:chExt cx="2994142" cy="1991617"/>
          </a:xfrm>
        </p:grpSpPr>
        <p:pic>
          <p:nvPicPr>
            <p:cNvPr id="16" name="Picture 15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E52B01F6-133E-4617-9297-FB13224DF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D9DA93-EEE0-4D09-8A44-4C5C6CD28083}"/>
                </a:ext>
              </a:extLst>
            </p:cNvPr>
            <p:cNvSpPr txBox="1"/>
            <p:nvPr/>
          </p:nvSpPr>
          <p:spPr>
            <a:xfrm>
              <a:off x="2176704" y="2006685"/>
              <a:ext cx="2448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bày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B757C9-7299-4391-A5F6-8110F1861D34}"/>
              </a:ext>
            </a:extLst>
          </p:cNvPr>
          <p:cNvGrpSpPr/>
          <p:nvPr/>
        </p:nvGrpSpPr>
        <p:grpSpPr>
          <a:xfrm>
            <a:off x="7374300" y="1437381"/>
            <a:ext cx="2979388" cy="1991617"/>
            <a:chOff x="7374300" y="1437381"/>
            <a:chExt cx="2979388" cy="1991617"/>
          </a:xfrm>
        </p:grpSpPr>
        <p:pic>
          <p:nvPicPr>
            <p:cNvPr id="19" name="Picture 18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5E5C84B7-1A75-4B78-B6C6-3E5A2CC574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EE3561-6BE7-4822-9D90-64B6792A9B06}"/>
                </a:ext>
              </a:extLst>
            </p:cNvPr>
            <p:cNvSpPr txBox="1"/>
            <p:nvPr/>
          </p:nvSpPr>
          <p:spPr>
            <a:xfrm>
              <a:off x="7912720" y="2006685"/>
              <a:ext cx="1902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xét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21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B778F402-5348-45DC-9203-674B62560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222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A37832C1-639F-4104-9395-1B6DA298E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96908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522BB97-1024-47CC-92C5-057E73AD47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975" y="-1"/>
            <a:ext cx="1724025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3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3E8A963-DE9F-4B3E-81A0-D3E865D02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839505"/>
              </p:ext>
            </p:extLst>
          </p:nvPr>
        </p:nvGraphicFramePr>
        <p:xfrm>
          <a:off x="676274" y="1762124"/>
          <a:ext cx="11020425" cy="3350895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366281">
                  <a:extLst>
                    <a:ext uri="{9D8B030D-6E8A-4147-A177-3AD203B41FA5}">
                      <a16:colId xmlns:a16="http://schemas.microsoft.com/office/drawing/2014/main" val="30125377"/>
                    </a:ext>
                  </a:extLst>
                </a:gridCol>
                <a:gridCol w="4425045">
                  <a:extLst>
                    <a:ext uri="{9D8B030D-6E8A-4147-A177-3AD203B41FA5}">
                      <a16:colId xmlns:a16="http://schemas.microsoft.com/office/drawing/2014/main" val="3701245167"/>
                    </a:ext>
                  </a:extLst>
                </a:gridCol>
                <a:gridCol w="4229099">
                  <a:extLst>
                    <a:ext uri="{9D8B030D-6E8A-4147-A177-3AD203B41FA5}">
                      <a16:colId xmlns:a16="http://schemas.microsoft.com/office/drawing/2014/main" val="4280212298"/>
                    </a:ext>
                  </a:extLst>
                </a:gridCol>
              </a:tblGrid>
              <a:tr h="55245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được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viết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tranh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được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viết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tranh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2159928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ngữ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“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thế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lắm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quá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“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thế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quá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lắm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1892878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chấm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chấm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than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8660233"/>
                  </a:ext>
                </a:extLst>
              </a:tr>
              <a:tr h="411691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Mục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đích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than/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Nêu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xúc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2465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53477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E6A496B-2317-4702-B786-0C9C610C60BA}"/>
              </a:ext>
            </a:extLst>
          </p:cNvPr>
          <p:cNvGrpSpPr/>
          <p:nvPr/>
        </p:nvGrpSpPr>
        <p:grpSpPr>
          <a:xfrm>
            <a:off x="394675" y="356523"/>
            <a:ext cx="11130575" cy="1466858"/>
            <a:chOff x="6816947" y="2923790"/>
            <a:chExt cx="9979307" cy="179712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11075C-2AE7-4760-84CF-CF2937F5A858}"/>
                </a:ext>
              </a:extLst>
            </p:cNvPr>
            <p:cNvGrpSpPr/>
            <p:nvPr/>
          </p:nvGrpSpPr>
          <p:grpSpPr>
            <a:xfrm>
              <a:off x="7448993" y="3258754"/>
              <a:ext cx="9347261" cy="1462158"/>
              <a:chOff x="1024380" y="3258754"/>
              <a:chExt cx="9347261" cy="146215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98463A-49EB-4BB3-9FDA-2897F4F34B08}"/>
                  </a:ext>
                </a:extLst>
              </p:cNvPr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A99AB9-7E7F-49FB-9B86-C2D10E7A96EE}"/>
                  </a:ext>
                </a:extLst>
              </p:cNvPr>
              <p:cNvSpPr txBox="1"/>
              <p:nvPr/>
            </p:nvSpPr>
            <p:spPr>
              <a:xfrm>
                <a:off x="1240566" y="3401158"/>
                <a:ext cx="9131074" cy="791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Từ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in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đậm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ở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bài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tập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2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bổ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sung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điều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gì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cho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câu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?</a:t>
                </a:r>
                <a:endPara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C2A6763F-E8BE-49C6-8D2B-02EE66BA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745B044-42C1-4851-92CD-35D5A24AC077}"/>
              </a:ext>
            </a:extLst>
          </p:cNvPr>
          <p:cNvSpPr/>
          <p:nvPr/>
        </p:nvSpPr>
        <p:spPr>
          <a:xfrm>
            <a:off x="883807" y="2562225"/>
            <a:ext cx="3011918" cy="10191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F320214-E8AE-4518-B838-9CCE1CBD4A81}"/>
              </a:ext>
            </a:extLst>
          </p:cNvPr>
          <p:cNvSpPr/>
          <p:nvPr/>
        </p:nvSpPr>
        <p:spPr>
          <a:xfrm>
            <a:off x="4476750" y="2562224"/>
            <a:ext cx="2910516" cy="10191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C5022CB-03A6-4655-A7AE-C40D7E9694FF}"/>
              </a:ext>
            </a:extLst>
          </p:cNvPr>
          <p:cNvSpPr/>
          <p:nvPr/>
        </p:nvSpPr>
        <p:spPr>
          <a:xfrm>
            <a:off x="7889693" y="2562225"/>
            <a:ext cx="3409436" cy="10191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EE0B480-5E14-4D62-827D-9BE86D788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641" y="4219575"/>
            <a:ext cx="5597498" cy="241460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171027B-D0A6-4D7D-9B6F-201C96563CB3}"/>
              </a:ext>
            </a:extLst>
          </p:cNvPr>
          <p:cNvSpPr/>
          <p:nvPr/>
        </p:nvSpPr>
        <p:spPr>
          <a:xfrm>
            <a:off x="638175" y="2238375"/>
            <a:ext cx="3664133" cy="1981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D6EB1D1-AB8F-4108-BC0F-EAD6B072B5D4}"/>
              </a:ext>
            </a:extLst>
          </p:cNvPr>
          <p:cNvCxnSpPr>
            <a:cxnSpLocks/>
          </p:cNvCxnSpPr>
          <p:nvPr/>
        </p:nvCxnSpPr>
        <p:spPr>
          <a:xfrm>
            <a:off x="2238375" y="1274281"/>
            <a:ext cx="1857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9C83F41-A7DC-49D2-9F06-0AEC0F7D8507}"/>
              </a:ext>
            </a:extLst>
          </p:cNvPr>
          <p:cNvCxnSpPr>
            <a:cxnSpLocks/>
          </p:cNvCxnSpPr>
          <p:nvPr/>
        </p:nvCxnSpPr>
        <p:spPr>
          <a:xfrm>
            <a:off x="6391275" y="1283806"/>
            <a:ext cx="4524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8126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E6A496B-2317-4702-B786-0C9C610C60BA}"/>
              </a:ext>
            </a:extLst>
          </p:cNvPr>
          <p:cNvGrpSpPr/>
          <p:nvPr/>
        </p:nvGrpSpPr>
        <p:grpSpPr>
          <a:xfrm>
            <a:off x="394675" y="356524"/>
            <a:ext cx="11130575" cy="1512429"/>
            <a:chOff x="6816947" y="2923790"/>
            <a:chExt cx="9979307" cy="185295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11075C-2AE7-4760-84CF-CF2937F5A858}"/>
                </a:ext>
              </a:extLst>
            </p:cNvPr>
            <p:cNvGrpSpPr/>
            <p:nvPr/>
          </p:nvGrpSpPr>
          <p:grpSpPr>
            <a:xfrm>
              <a:off x="7448993" y="3258754"/>
              <a:ext cx="9347261" cy="1517989"/>
              <a:chOff x="1024380" y="3258754"/>
              <a:chExt cx="9347261" cy="151798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98463A-49EB-4BB3-9FDA-2897F4F34B08}"/>
                  </a:ext>
                </a:extLst>
              </p:cNvPr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A99AB9-7E7F-49FB-9B86-C2D10E7A96EE}"/>
                  </a:ext>
                </a:extLst>
              </p:cNvPr>
              <p:cNvSpPr txBox="1"/>
              <p:nvPr/>
            </p:nvSpPr>
            <p:spPr>
              <a:xfrm>
                <a:off x="1351250" y="3306160"/>
                <a:ext cx="8693519" cy="1470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4.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Chuyển các câu dưới đây thành câu cảm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(theo mẫu).</a:t>
                </a:r>
              </a:p>
            </p:txBody>
          </p:sp>
        </p:grpSp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C2A6763F-E8BE-49C6-8D2B-02EE66BA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247129C-053E-4393-9D8E-017E71C52AEC}"/>
              </a:ext>
            </a:extLst>
          </p:cNvPr>
          <p:cNvSpPr txBox="1"/>
          <p:nvPr/>
        </p:nvSpPr>
        <p:spPr>
          <a:xfrm>
            <a:off x="594813" y="1967460"/>
            <a:ext cx="77490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Quyển từ điển này hữu ích =&gt; Quyển từ điển này hữu ích quá!</a:t>
            </a:r>
          </a:p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Bạn ấy đọc nhiều sách.</a:t>
            </a:r>
          </a:p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Thư viện trường mình rộng.</a:t>
            </a:r>
          </a:p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Thư viện đón cửa muộn.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79ACF1-6A08-41D4-8082-185E0981774C}"/>
              </a:ext>
            </a:extLst>
          </p:cNvPr>
          <p:cNvGrpSpPr/>
          <p:nvPr/>
        </p:nvGrpSpPr>
        <p:grpSpPr>
          <a:xfrm>
            <a:off x="5843042" y="2261919"/>
            <a:ext cx="6226924" cy="4673367"/>
            <a:chOff x="5843042" y="2261919"/>
            <a:chExt cx="6226924" cy="467336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8633C1-3BA2-42B2-AE6A-38B06CF22DDB}"/>
                </a:ext>
              </a:extLst>
            </p:cNvPr>
            <p:cNvSpPr txBox="1"/>
            <p:nvPr/>
          </p:nvSpPr>
          <p:spPr>
            <a:xfrm>
              <a:off x="6977274" y="2261919"/>
              <a:ext cx="509269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 LUẬN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 ĐÔI</a:t>
              </a:r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F4C3060D-3816-471C-B6A9-0E8DFB9E13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5448" y="3427010"/>
              <a:ext cx="2649743" cy="2848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F91081FA-366B-4D11-8491-70DC79D93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3042" y="3277686"/>
              <a:ext cx="3472406" cy="3657600"/>
            </a:xfrm>
            <a:prstGeom prst="rect">
              <a:avLst/>
            </a:prstGeom>
          </p:spPr>
        </p:pic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DD34814-B81C-49D3-98A6-DD86D2122D06}"/>
              </a:ext>
            </a:extLst>
          </p:cNvPr>
          <p:cNvCxnSpPr/>
          <p:nvPr/>
        </p:nvCxnSpPr>
        <p:spPr>
          <a:xfrm>
            <a:off x="8772525" y="1226656"/>
            <a:ext cx="15906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7945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EB2ACFA-32C9-4C41-BA44-B4154AA0BE40}"/>
              </a:ext>
            </a:extLst>
          </p:cNvPr>
          <p:cNvSpPr txBox="1"/>
          <p:nvPr/>
        </p:nvSpPr>
        <p:spPr>
          <a:xfrm>
            <a:off x="3100143" y="797198"/>
            <a:ext cx="6715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No Virus" pitchFamily="2" charset="0"/>
                <a:ea typeface="微软雅黑"/>
                <a:cs typeface="+mn-cs"/>
              </a:rPr>
              <a:t>CHIA SẺ TRƯỚC LỚP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84EF23-ECB7-40A6-BBC6-9474AB5B0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0" y="3093062"/>
            <a:ext cx="4639773" cy="3474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4B2422B-3B6D-41D3-BE66-84E7FFB783C2}"/>
              </a:ext>
            </a:extLst>
          </p:cNvPr>
          <p:cNvGrpSpPr/>
          <p:nvPr/>
        </p:nvGrpSpPr>
        <p:grpSpPr>
          <a:xfrm>
            <a:off x="1830929" y="1437382"/>
            <a:ext cx="2994142" cy="1991617"/>
            <a:chOff x="1830929" y="1437382"/>
            <a:chExt cx="2994142" cy="1991617"/>
          </a:xfrm>
        </p:grpSpPr>
        <p:pic>
          <p:nvPicPr>
            <p:cNvPr id="16" name="Picture 15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E52B01F6-133E-4617-9297-FB13224DF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D9DA93-EEE0-4D09-8A44-4C5C6CD28083}"/>
                </a:ext>
              </a:extLst>
            </p:cNvPr>
            <p:cNvSpPr txBox="1"/>
            <p:nvPr/>
          </p:nvSpPr>
          <p:spPr>
            <a:xfrm>
              <a:off x="2176704" y="2006685"/>
              <a:ext cx="2448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bày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B757C9-7299-4391-A5F6-8110F1861D34}"/>
              </a:ext>
            </a:extLst>
          </p:cNvPr>
          <p:cNvGrpSpPr/>
          <p:nvPr/>
        </p:nvGrpSpPr>
        <p:grpSpPr>
          <a:xfrm>
            <a:off x="7374300" y="1437381"/>
            <a:ext cx="2979388" cy="1991617"/>
            <a:chOff x="7374300" y="1437381"/>
            <a:chExt cx="2979388" cy="1991617"/>
          </a:xfrm>
        </p:grpSpPr>
        <p:pic>
          <p:nvPicPr>
            <p:cNvPr id="19" name="Picture 18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5E5C84B7-1A75-4B78-B6C6-3E5A2CC574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EE3561-6BE7-4822-9D90-64B6792A9B06}"/>
                </a:ext>
              </a:extLst>
            </p:cNvPr>
            <p:cNvSpPr txBox="1"/>
            <p:nvPr/>
          </p:nvSpPr>
          <p:spPr>
            <a:xfrm>
              <a:off x="7912720" y="2006685"/>
              <a:ext cx="1902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xét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21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B778F402-5348-45DC-9203-674B62560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222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A37832C1-639F-4104-9395-1B6DA298E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96908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25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E6A496B-2317-4702-B786-0C9C610C60BA}"/>
              </a:ext>
            </a:extLst>
          </p:cNvPr>
          <p:cNvGrpSpPr/>
          <p:nvPr/>
        </p:nvGrpSpPr>
        <p:grpSpPr>
          <a:xfrm>
            <a:off x="394675" y="356524"/>
            <a:ext cx="11130575" cy="1512429"/>
            <a:chOff x="6816947" y="2923790"/>
            <a:chExt cx="9979307" cy="185295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11075C-2AE7-4760-84CF-CF2937F5A858}"/>
                </a:ext>
              </a:extLst>
            </p:cNvPr>
            <p:cNvGrpSpPr/>
            <p:nvPr/>
          </p:nvGrpSpPr>
          <p:grpSpPr>
            <a:xfrm>
              <a:off x="7448993" y="3258754"/>
              <a:ext cx="9347261" cy="1517989"/>
              <a:chOff x="1024380" y="3258754"/>
              <a:chExt cx="9347261" cy="151798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98463A-49EB-4BB3-9FDA-2897F4F34B08}"/>
                  </a:ext>
                </a:extLst>
              </p:cNvPr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A99AB9-7E7F-49FB-9B86-C2D10E7A96EE}"/>
                  </a:ext>
                </a:extLst>
              </p:cNvPr>
              <p:cNvSpPr txBox="1"/>
              <p:nvPr/>
            </p:nvSpPr>
            <p:spPr>
              <a:xfrm>
                <a:off x="1351250" y="3306160"/>
                <a:ext cx="8693519" cy="1470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4.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Chuyển các câu dưới đây thành câu cảm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(theo mẫu).</a:t>
                </a:r>
              </a:p>
            </p:txBody>
          </p:sp>
        </p:grpSp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C2A6763F-E8BE-49C6-8D2B-02EE66BA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247129C-053E-4393-9D8E-017E71C52AEC}"/>
              </a:ext>
            </a:extLst>
          </p:cNvPr>
          <p:cNvSpPr txBox="1"/>
          <p:nvPr/>
        </p:nvSpPr>
        <p:spPr>
          <a:xfrm>
            <a:off x="594813" y="1967460"/>
            <a:ext cx="111018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Quyển từ điển này hữu ích =&gt; Quyển từ điển này hữu ích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Bạn ấy đọc nhiều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Thư viện trường mình rộng.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Thư viện đón cửa muộn.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845AB3-AFBA-467D-A180-FFF82C6F6325}"/>
              </a:ext>
            </a:extLst>
          </p:cNvPr>
          <p:cNvSpPr txBox="1"/>
          <p:nvPr/>
        </p:nvSpPr>
        <p:spPr>
          <a:xfrm>
            <a:off x="5248275" y="2413736"/>
            <a:ext cx="634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74D458-A297-4A29-90DB-0EF2C3A1AD2E}"/>
              </a:ext>
            </a:extLst>
          </p:cNvPr>
          <p:cNvSpPr txBox="1"/>
          <p:nvPr/>
        </p:nvSpPr>
        <p:spPr>
          <a:xfrm>
            <a:off x="5667375" y="2929261"/>
            <a:ext cx="634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viện trường mình rộng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E9B92D-2079-49E6-B4D3-B49B4F1FD238}"/>
              </a:ext>
            </a:extLst>
          </p:cNvPr>
          <p:cNvSpPr txBox="1"/>
          <p:nvPr/>
        </p:nvSpPr>
        <p:spPr>
          <a:xfrm>
            <a:off x="5248275" y="3443824"/>
            <a:ext cx="634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viện đón cửa muộn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531485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6"/>
          <p:cNvSpPr txBox="1">
            <a:spLocks noGrp="1"/>
          </p:cNvSpPr>
          <p:nvPr>
            <p:ph type="title"/>
          </p:nvPr>
        </p:nvSpPr>
        <p:spPr>
          <a:xfrm>
            <a:off x="1648198" y="1848600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>
                    <a:lumMod val="75000"/>
                  </a:schemeClr>
                </a:solidFill>
                <a:latin typeface="Coiny" panose="02000903060500060000" pitchFamily="2" charset="0"/>
              </a:rPr>
              <a:t>Củng cố</a:t>
            </a:r>
            <a:endParaRPr dirty="0">
              <a:solidFill>
                <a:schemeClr val="accent6">
                  <a:lumMod val="75000"/>
                </a:schemeClr>
              </a:solidFill>
              <a:latin typeface="Coiny" panose="02000903060500060000" pitchFamily="2" charset="0"/>
            </a:endParaRPr>
          </a:p>
        </p:txBody>
      </p:sp>
      <p:pic>
        <p:nvPicPr>
          <p:cNvPr id="3" name="Picture 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02605" y="-66676"/>
            <a:ext cx="2774645" cy="325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77248" y="4167844"/>
            <a:ext cx="2480606" cy="248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HP\Desktop\21572900 (1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056" l="6693" r="93176">
                        <a14:foregroundMark x1="47638" y1="76111" x2="46063" y2="93056"/>
                        <a14:foregroundMark x1="49606" y1="70556" x2="66929" y2="7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41" y="3772544"/>
            <a:ext cx="2176960" cy="308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673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10">
            <a:extLst>
              <a:ext uri="{FF2B5EF4-FFF2-40B4-BE49-F238E27FC236}">
                <a16:creationId xmlns:a16="http://schemas.microsoft.com/office/drawing/2014/main" id="{CFB3F545-67D2-4E85-B546-86E9AE4DF57B}"/>
              </a:ext>
            </a:extLst>
          </p:cNvPr>
          <p:cNvSpPr/>
          <p:nvPr/>
        </p:nvSpPr>
        <p:spPr>
          <a:xfrm>
            <a:off x="496014" y="1638507"/>
            <a:ext cx="2981324" cy="1990725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C9EBE800-4998-4CCC-AFBA-6372C97F4D18}"/>
              </a:ext>
            </a:extLst>
          </p:cNvPr>
          <p:cNvSpPr/>
          <p:nvPr/>
        </p:nvSpPr>
        <p:spPr>
          <a:xfrm>
            <a:off x="3686888" y="147658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FACB30-A434-4FEA-BDE3-074565CAD8AB}"/>
              </a:ext>
            </a:extLst>
          </p:cNvPr>
          <p:cNvSpPr/>
          <p:nvPr/>
        </p:nvSpPr>
        <p:spPr>
          <a:xfrm>
            <a:off x="4125035" y="919370"/>
            <a:ext cx="2247903" cy="13144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DFA8DC-9A35-43F3-BB9C-0DB6DDD0967C}"/>
              </a:ext>
            </a:extLst>
          </p:cNvPr>
          <p:cNvSpPr/>
          <p:nvPr/>
        </p:nvSpPr>
        <p:spPr>
          <a:xfrm>
            <a:off x="4125035" y="3814970"/>
            <a:ext cx="2362203" cy="10310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934432-A689-44E9-BCB0-BA1523419B85}"/>
              </a:ext>
            </a:extLst>
          </p:cNvPr>
          <p:cNvCxnSpPr>
            <a:cxnSpLocks/>
          </p:cNvCxnSpPr>
          <p:nvPr/>
        </p:nvCxnSpPr>
        <p:spPr>
          <a:xfrm flipV="1">
            <a:off x="6532376" y="3564965"/>
            <a:ext cx="761998" cy="77152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0831C0C-ED0F-4CCF-94CF-F2704E8A0F54}"/>
              </a:ext>
            </a:extLst>
          </p:cNvPr>
          <p:cNvSpPr/>
          <p:nvPr/>
        </p:nvSpPr>
        <p:spPr>
          <a:xfrm>
            <a:off x="7294372" y="2914650"/>
            <a:ext cx="4068952" cy="10408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FA201E2-75AB-4982-87E3-AEFFDD476097}"/>
              </a:ext>
            </a:extLst>
          </p:cNvPr>
          <p:cNvCxnSpPr>
            <a:cxnSpLocks/>
          </p:cNvCxnSpPr>
          <p:nvPr/>
        </p:nvCxnSpPr>
        <p:spPr>
          <a:xfrm>
            <a:off x="6509807" y="4336490"/>
            <a:ext cx="784565" cy="67627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8B794A3-16E1-43AC-AFDC-F3905840FA3F}"/>
              </a:ext>
            </a:extLst>
          </p:cNvPr>
          <p:cNvSpPr/>
          <p:nvPr/>
        </p:nvSpPr>
        <p:spPr>
          <a:xfrm>
            <a:off x="7294371" y="4600575"/>
            <a:ext cx="4068953" cy="10408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FE7B25C-C6DF-4267-A32B-2FA7C0774F02}"/>
              </a:ext>
            </a:extLst>
          </p:cNvPr>
          <p:cNvCxnSpPr>
            <a:cxnSpLocks/>
          </p:cNvCxnSpPr>
          <p:nvPr/>
        </p:nvCxnSpPr>
        <p:spPr>
          <a:xfrm flipV="1">
            <a:off x="6372938" y="1583729"/>
            <a:ext cx="971552" cy="1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3F5565C-1E41-47EB-A30F-DD6F65AAD4D3}"/>
              </a:ext>
            </a:extLst>
          </p:cNvPr>
          <p:cNvSpPr/>
          <p:nvPr/>
        </p:nvSpPr>
        <p:spPr>
          <a:xfrm>
            <a:off x="7363539" y="853878"/>
            <a:ext cx="3333754" cy="13144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54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8" grpId="0" animBg="1"/>
      <p:bldP spid="20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>
            <a:extLst>
              <a:ext uri="{FF2B5EF4-FFF2-40B4-BE49-F238E27FC236}">
                <a16:creationId xmlns:a16="http://schemas.microsoft.com/office/drawing/2014/main" id="{66517EE3-A23F-4BFA-9E66-1916D4B76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254" y="1479332"/>
            <a:ext cx="9689491" cy="4568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D02A0-F099-496B-9281-11301433A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820" y="1953090"/>
            <a:ext cx="5956308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3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cảm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nghi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vấn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815656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“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cảm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thiệu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2151210" y="359923"/>
                <a:ext cx="8751170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“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Hoa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người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như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thế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”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loại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Chọn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dấu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thích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hợp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để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điền</a:t>
                </a:r>
                <a:r>
                  <a:rPr lang="en-US" sz="28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28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chỗ</a:t>
                </a:r>
                <a:r>
                  <a:rPr lang="en-US" sz="28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trống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hoa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hồng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đẹp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quá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….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2BA10E6-B1F4-46F4-BDAB-DBEF3F2A6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2445373"/>
            <a:ext cx="1993900" cy="15067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26DC53-5D3F-4EB0-BA37-4FE78A967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21499" y="1828800"/>
            <a:ext cx="2336802" cy="4270260"/>
          </a:xfrm>
          <a:prstGeom prst="rect">
            <a:avLst/>
          </a:prstGeom>
        </p:spPr>
      </p:pic>
      <p:sp>
        <p:nvSpPr>
          <p:cNvPr id="8" name="矩形 6">
            <a:extLst>
              <a:ext uri="{FF2B5EF4-FFF2-40B4-BE49-F238E27FC236}">
                <a16:creationId xmlns:a16="http://schemas.microsoft.com/office/drawing/2014/main" id="{070F193C-74FD-47A0-ADB6-ACFC9C945A1B}"/>
              </a:ext>
            </a:extLst>
          </p:cNvPr>
          <p:cNvSpPr/>
          <p:nvPr/>
        </p:nvSpPr>
        <p:spPr>
          <a:xfrm>
            <a:off x="1720805" y="1958549"/>
            <a:ext cx="8496300" cy="44017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: 圆角 13">
            <a:extLst>
              <a:ext uri="{FF2B5EF4-FFF2-40B4-BE49-F238E27FC236}">
                <a16:creationId xmlns:a16="http://schemas.microsoft.com/office/drawing/2014/main" id="{C0CE46A7-90EE-4149-AA60-7871880E345B}"/>
              </a:ext>
            </a:extLst>
          </p:cNvPr>
          <p:cNvSpPr/>
          <p:nvPr/>
        </p:nvSpPr>
        <p:spPr>
          <a:xfrm>
            <a:off x="2679611" y="231915"/>
            <a:ext cx="6578690" cy="772495"/>
          </a:xfrm>
          <a:prstGeom prst="roundRect">
            <a:avLst>
              <a:gd name="adj" fmla="val 50000"/>
            </a:avLst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2022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0" name="矩形: 圆角 14">
            <a:extLst>
              <a:ext uri="{FF2B5EF4-FFF2-40B4-BE49-F238E27FC236}">
                <a16:creationId xmlns:a16="http://schemas.microsoft.com/office/drawing/2014/main" id="{5B068216-1269-42CC-BE28-63B73C1BDF81}"/>
              </a:ext>
            </a:extLst>
          </p:cNvPr>
          <p:cNvSpPr/>
          <p:nvPr/>
        </p:nvSpPr>
        <p:spPr>
          <a:xfrm>
            <a:off x="4826014" y="1617355"/>
            <a:ext cx="2539971" cy="682388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Tiếng</a:t>
            </a: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Việt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AC68A2-32D5-4904-A782-7ADAA51D680C}"/>
              </a:ext>
            </a:extLst>
          </p:cNvPr>
          <p:cNvSpPr txBox="1"/>
          <p:nvPr/>
        </p:nvSpPr>
        <p:spPr>
          <a:xfrm>
            <a:off x="2547936" y="2967226"/>
            <a:ext cx="70961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dirty="0">
                <a:solidFill>
                  <a:srgbClr val="ED7D31">
                    <a:lumMod val="75000"/>
                  </a:srgbClr>
                </a:solidFill>
                <a:latin typeface="Coiny" panose="02000903060500060000" pitchFamily="2" charset="0"/>
              </a:rPr>
              <a:t>Luyện tập:</a:t>
            </a:r>
            <a:endParaRPr lang="en-US" sz="4000" dirty="0">
              <a:solidFill>
                <a:srgbClr val="ED7D31">
                  <a:lumMod val="75000"/>
                </a:srgbClr>
              </a:solidFill>
              <a:latin typeface="Coiny" panose="02000903060500060000" pitchFamily="2" charset="0"/>
            </a:endParaRPr>
          </a:p>
          <a:p>
            <a:pPr lvl="0" algn="ctr">
              <a:defRPr/>
            </a:pPr>
            <a:r>
              <a:rPr lang="vi-VN" sz="4000" dirty="0">
                <a:solidFill>
                  <a:srgbClr val="ED7D31">
                    <a:lumMod val="75000"/>
                  </a:srgbClr>
                </a:solidFill>
                <a:latin typeface="Coiny" panose="02000903060500060000" pitchFamily="2" charset="0"/>
              </a:rPr>
              <a:t>Mở rộng vốn từ về thư viện. Câu cảm	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791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0BF47F4-296C-45E6-BED4-55E5DE0BFFAF}"/>
              </a:ext>
            </a:extLst>
          </p:cNvPr>
          <p:cNvGrpSpPr/>
          <p:nvPr/>
        </p:nvGrpSpPr>
        <p:grpSpPr>
          <a:xfrm>
            <a:off x="541668" y="4148503"/>
            <a:ext cx="3152512" cy="2541489"/>
            <a:chOff x="975360" y="2895482"/>
            <a:chExt cx="2794914" cy="21005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599FF4-A2B8-460C-8393-4A8E5795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9F0568-62AA-43A2-9F00-0792D628DEAB}"/>
                </a:ext>
              </a:extLst>
            </p:cNvPr>
            <p:cNvSpPr txBox="1"/>
            <p:nvPr/>
          </p:nvSpPr>
          <p:spPr>
            <a:xfrm>
              <a:off x="1524812" y="3877634"/>
              <a:ext cx="1849917" cy="71227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Người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1009BD4-CE0F-4D01-AA34-9FD7A67E86BB}"/>
              </a:ext>
            </a:extLst>
          </p:cNvPr>
          <p:cNvGrpSpPr/>
          <p:nvPr/>
        </p:nvGrpSpPr>
        <p:grpSpPr>
          <a:xfrm>
            <a:off x="4313932" y="3907786"/>
            <a:ext cx="3081845" cy="2660660"/>
            <a:chOff x="3428999" y="2897792"/>
            <a:chExt cx="2311384" cy="19954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26F042-F6CD-48AF-87AE-E2248C940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8999" y="2897792"/>
              <a:ext cx="2311384" cy="19954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1C291D-2139-44B9-A153-1068C302F59E}"/>
                </a:ext>
              </a:extLst>
            </p:cNvPr>
            <p:cNvSpPr txBox="1"/>
            <p:nvPr/>
          </p:nvSpPr>
          <p:spPr>
            <a:xfrm>
              <a:off x="3780358" y="3926219"/>
              <a:ext cx="1608665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Đồ</a:t>
              </a:r>
              <a:r>
                <a:rPr lang="en-US" sz="50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50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vật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026750-B471-4659-8433-95261BD37FDC}"/>
              </a:ext>
            </a:extLst>
          </p:cNvPr>
          <p:cNvGrpSpPr/>
          <p:nvPr/>
        </p:nvGrpSpPr>
        <p:grpSpPr>
          <a:xfrm>
            <a:off x="8423223" y="4008277"/>
            <a:ext cx="3152512" cy="2541489"/>
            <a:chOff x="975360" y="2895482"/>
            <a:chExt cx="2794914" cy="21005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0A9B1D-54AB-4FE0-B899-042F6D476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046691-A8B0-41BD-AA5E-FF7446D83E9D}"/>
                </a:ext>
              </a:extLst>
            </p:cNvPr>
            <p:cNvSpPr txBox="1"/>
            <p:nvPr/>
          </p:nvSpPr>
          <p:spPr>
            <a:xfrm>
              <a:off x="1541028" y="3802746"/>
              <a:ext cx="1916913" cy="109384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Hoạt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động</a:t>
              </a:r>
              <a:endParaRPr kumimoji="0" lang="en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E6D4030-2EFF-4138-A649-D9D92E92354B}"/>
              </a:ext>
            </a:extLst>
          </p:cNvPr>
          <p:cNvSpPr/>
          <p:nvPr/>
        </p:nvSpPr>
        <p:spPr>
          <a:xfrm>
            <a:off x="541668" y="1447800"/>
            <a:ext cx="191578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4ADF3C3-41A5-4A91-8DC0-D58F9BAD995D}"/>
              </a:ext>
            </a:extLst>
          </p:cNvPr>
          <p:cNvSpPr/>
          <p:nvPr/>
        </p:nvSpPr>
        <p:spPr>
          <a:xfrm>
            <a:off x="3694180" y="1457325"/>
            <a:ext cx="258253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thẻ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4B43C8-419A-4D67-A04D-586C3647F634}"/>
              </a:ext>
            </a:extLst>
          </p:cNvPr>
          <p:cNvSpPr/>
          <p:nvPr/>
        </p:nvSpPr>
        <p:spPr>
          <a:xfrm>
            <a:off x="7331724" y="1447800"/>
            <a:ext cx="3409436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A603565-FAB0-4573-83F5-9C72AA9FD64B}"/>
              </a:ext>
            </a:extLst>
          </p:cNvPr>
          <p:cNvSpPr/>
          <p:nvPr/>
        </p:nvSpPr>
        <p:spPr>
          <a:xfrm>
            <a:off x="541668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7FE4FFD-27F8-40D2-A92D-0696BF7E01C9}"/>
              </a:ext>
            </a:extLst>
          </p:cNvPr>
          <p:cNvSpPr/>
          <p:nvPr/>
        </p:nvSpPr>
        <p:spPr>
          <a:xfrm>
            <a:off x="2970280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756FE4C-8024-4225-B8B9-416D93CE4381}"/>
              </a:ext>
            </a:extLst>
          </p:cNvPr>
          <p:cNvSpPr/>
          <p:nvPr/>
        </p:nvSpPr>
        <p:spPr>
          <a:xfrm>
            <a:off x="5790208" y="2348520"/>
            <a:ext cx="235366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D6EDFCB-0F27-4FC7-A2EF-E980C84D1450}"/>
              </a:ext>
            </a:extLst>
          </p:cNvPr>
          <p:cNvSpPr/>
          <p:nvPr/>
        </p:nvSpPr>
        <p:spPr>
          <a:xfrm>
            <a:off x="8822645" y="2329470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14DF056-01A9-4FF9-A48C-10074E77EF70}"/>
              </a:ext>
            </a:extLst>
          </p:cNvPr>
          <p:cNvSpPr/>
          <p:nvPr/>
        </p:nvSpPr>
        <p:spPr>
          <a:xfrm>
            <a:off x="1096350" y="3188554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EAD824-2504-4F4E-9350-D7A84ED00749}"/>
              </a:ext>
            </a:extLst>
          </p:cNvPr>
          <p:cNvSpPr/>
          <p:nvPr/>
        </p:nvSpPr>
        <p:spPr>
          <a:xfrm>
            <a:off x="4238608" y="3175426"/>
            <a:ext cx="155160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511215C-9ED6-4251-8665-09F87CFF183E}"/>
              </a:ext>
            </a:extLst>
          </p:cNvPr>
          <p:cNvSpPr/>
          <p:nvPr/>
        </p:nvSpPr>
        <p:spPr>
          <a:xfrm>
            <a:off x="6401794" y="3188554"/>
            <a:ext cx="1742081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42D7B40-824B-49A4-9040-4EDFF8C797E8}"/>
              </a:ext>
            </a:extLst>
          </p:cNvPr>
          <p:cNvSpPr/>
          <p:nvPr/>
        </p:nvSpPr>
        <p:spPr>
          <a:xfrm>
            <a:off x="8423223" y="3236179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5970544-1D2C-40A2-8557-91C21253B6A1}"/>
              </a:ext>
            </a:extLst>
          </p:cNvPr>
          <p:cNvSpPr/>
          <p:nvPr/>
        </p:nvSpPr>
        <p:spPr>
          <a:xfrm>
            <a:off x="10242498" y="3224333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DAA2F10-7259-4D43-B810-0843648BCA38}"/>
              </a:ext>
            </a:extLst>
          </p:cNvPr>
          <p:cNvCxnSpPr>
            <a:cxnSpLocks/>
          </p:cNvCxnSpPr>
          <p:nvPr/>
        </p:nvCxnSpPr>
        <p:spPr>
          <a:xfrm>
            <a:off x="1924051" y="1045681"/>
            <a:ext cx="2389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111A751A-952F-42B0-815E-F7327AD7C1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9546" y="426851"/>
            <a:ext cx="8394920" cy="963251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4BC1545-C42E-41CC-9EF2-52E7FCFEE940}"/>
              </a:ext>
            </a:extLst>
          </p:cNvPr>
          <p:cNvCxnSpPr>
            <a:cxnSpLocks/>
          </p:cNvCxnSpPr>
          <p:nvPr/>
        </p:nvCxnSpPr>
        <p:spPr>
          <a:xfrm>
            <a:off x="6646561" y="1045681"/>
            <a:ext cx="2389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0299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E0407B-D36D-4D42-922B-28E73DD01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6789" y="575862"/>
            <a:ext cx="3066200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0E01A8-5C32-42CA-8DD7-1F1ACB3E1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941" y="1502420"/>
            <a:ext cx="10446524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Xếp các từ ngữ vào nhóm thích hợp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A64DA9-67F6-4490-A394-3945CDD91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3429000"/>
            <a:ext cx="5188766" cy="26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DBB582-4E0F-40EF-BE3D-A7BAF9594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17" y="2294954"/>
            <a:ext cx="10446524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bảng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phụ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BE3C68-A701-4A20-9921-06B22B814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3428999"/>
            <a:ext cx="5624513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6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98F5A533-E8B9-4BB1-93A2-49A7BE89A4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268" y="5504638"/>
            <a:ext cx="1231407" cy="110034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44C7841-19C9-4FFE-9BF0-D5172178AE37}"/>
              </a:ext>
            </a:extLst>
          </p:cNvPr>
          <p:cNvGrpSpPr/>
          <p:nvPr/>
        </p:nvGrpSpPr>
        <p:grpSpPr>
          <a:xfrm flipH="1">
            <a:off x="4659687" y="3928215"/>
            <a:ext cx="1875627" cy="2433908"/>
            <a:chOff x="10081587" y="2304414"/>
            <a:chExt cx="2014077" cy="3390653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13E0413-C852-46C2-B75B-CFEB6C528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5" name="图片 5">
              <a:extLst>
                <a:ext uri="{FF2B5EF4-FFF2-40B4-BE49-F238E27FC236}">
                  <a16:creationId xmlns:a16="http://schemas.microsoft.com/office/drawing/2014/main" id="{042C5AD3-9552-476D-AEB7-2E9229EF1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6" name="图片 2">
            <a:extLst>
              <a:ext uri="{FF2B5EF4-FFF2-40B4-BE49-F238E27FC236}">
                <a16:creationId xmlns:a16="http://schemas.microsoft.com/office/drawing/2014/main" id="{32096F5B-4031-4CFD-B235-FA82E6AC29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83" y="3977652"/>
            <a:ext cx="1246611" cy="2406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EDA051-7AD8-416B-8C4B-AD506AE95A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877" y="1069098"/>
            <a:ext cx="7014212" cy="288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0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644</Words>
  <Application>Microsoft Office PowerPoint</Application>
  <PresentationFormat>Widescreen</PresentationFormat>
  <Paragraphs>127</Paragraphs>
  <Slides>22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44" baseType="lpstr">
      <vt:lpstr>等线</vt:lpstr>
      <vt:lpstr>微软雅黑</vt:lpstr>
      <vt:lpstr>微软雅黑</vt:lpstr>
      <vt:lpstr>#9Slide03 AmpleSoft Bold</vt:lpstr>
      <vt:lpstr>Abril Fatface</vt:lpstr>
      <vt:lpstr>Aldrich</vt:lpstr>
      <vt:lpstr>Arial</vt:lpstr>
      <vt:lpstr>Arial-Rounded</vt:lpstr>
      <vt:lpstr>Calibri</vt:lpstr>
      <vt:lpstr>Calibri Light</vt:lpstr>
      <vt:lpstr>Coiny</vt:lpstr>
      <vt:lpstr>iCiel Cadena</vt:lpstr>
      <vt:lpstr>Indie Flower</vt:lpstr>
      <vt:lpstr>Just Another Hand</vt:lpstr>
      <vt:lpstr>LNTH-No Virus</vt:lpstr>
      <vt:lpstr>Maven Pro</vt:lpstr>
      <vt:lpstr>Pattaya</vt:lpstr>
      <vt:lpstr>Tahoma</vt:lpstr>
      <vt:lpstr>迷你简细行楷</vt:lpstr>
      <vt:lpstr>Office Theme</vt:lpstr>
      <vt:lpstr>Office 主题​​</vt:lpstr>
      <vt:lpstr>1_SlidesMania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18</cp:revision>
  <dcterms:created xsi:type="dcterms:W3CDTF">2022-06-28T11:55:46Z</dcterms:created>
  <dcterms:modified xsi:type="dcterms:W3CDTF">2025-03-03T01:49:36Z</dcterms:modified>
</cp:coreProperties>
</file>