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257" r:id="rId3"/>
    <p:sldId id="266" r:id="rId4"/>
    <p:sldId id="256" r:id="rId5"/>
    <p:sldId id="262" r:id="rId6"/>
    <p:sldId id="261" r:id="rId7"/>
    <p:sldId id="263" r:id="rId8"/>
    <p:sldId id="443" r:id="rId9"/>
    <p:sldId id="444" r:id="rId10"/>
    <p:sldId id="445" r:id="rId11"/>
    <p:sldId id="446" r:id="rId12"/>
    <p:sldId id="447" r:id="rId13"/>
    <p:sldId id="454" r:id="rId14"/>
    <p:sldId id="455" r:id="rId15"/>
    <p:sldId id="456" r:id="rId16"/>
    <p:sldId id="457" r:id="rId17"/>
    <p:sldId id="458" r:id="rId18"/>
    <p:sldId id="459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7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8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437D6-F065-9B05-17BB-BFEF02E6269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4B94E2-BDE3-4607-BE9E-A629057C4AD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3" Type="http://schemas.openxmlformats.org/officeDocument/2006/relationships/image" Target="../media/image11.png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7.wdp"/><Relationship Id="rId2" Type="http://schemas.openxmlformats.org/officeDocument/2006/relationships/image" Target="../media/image10.jpeg"/><Relationship Id="rId16" Type="http://schemas.openxmlformats.org/officeDocument/2006/relationships/image" Target="../media/image18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3.png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20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4.gif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32.png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+ 3) x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x 2 + 4 x 6 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762</Words>
  <Application>Microsoft Office PowerPoint</Application>
  <PresentationFormat>Widescreen</PresentationFormat>
  <Paragraphs>80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Calibri</vt:lpstr>
      <vt:lpstr>Cambria</vt:lpstr>
      <vt:lpstr>Times New Roman</vt:lpstr>
      <vt:lpstr>Vogue-ExtraBold</vt:lpstr>
      <vt:lpstr>庞门正道标题体</vt:lpstr>
      <vt:lpstr>思源黑体 CN Bold</vt:lpstr>
      <vt:lpstr>思源黑体 CN Light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2023-11-15T13:22:26Z</dcterms:created>
  <dcterms:modified xsi:type="dcterms:W3CDTF">2025-03-03T01:34:34Z</dcterms:modified>
</cp:coreProperties>
</file>