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8" r:id="rId2"/>
    <p:sldMasterId id="2147483670" r:id="rId3"/>
  </p:sldMasterIdLst>
  <p:notesMasterIdLst>
    <p:notesMasterId r:id="rId20"/>
  </p:notesMasterIdLst>
  <p:sldIdLst>
    <p:sldId id="12179" r:id="rId4"/>
    <p:sldId id="12189" r:id="rId5"/>
    <p:sldId id="12188" r:id="rId6"/>
    <p:sldId id="12190" r:id="rId7"/>
    <p:sldId id="12194" r:id="rId8"/>
    <p:sldId id="12195" r:id="rId9"/>
    <p:sldId id="12199" r:id="rId10"/>
    <p:sldId id="12200" r:id="rId11"/>
    <p:sldId id="12192" r:id="rId12"/>
    <p:sldId id="12196" r:id="rId13"/>
    <p:sldId id="12197" r:id="rId14"/>
    <p:sldId id="12198" r:id="rId15"/>
    <p:sldId id="12202" r:id="rId16"/>
    <p:sldId id="12201" r:id="rId17"/>
    <p:sldId id="12203" r:id="rId18"/>
    <p:sldId id="12136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</p:embeddedFont>
    <p:embeddedFont>
      <p:font typeface="等线 Light" panose="02010600030101010101" pitchFamily="2" charset="-122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A7FC"/>
    <a:srgbClr val="B9F6FF"/>
    <a:srgbClr val="FFB7B7"/>
    <a:srgbClr val="00FF00"/>
    <a:srgbClr val="F04425"/>
    <a:srgbClr val="74C3FD"/>
    <a:srgbClr val="FFD85D"/>
    <a:srgbClr val="FF9999"/>
    <a:srgbClr val="FF99FF"/>
    <a:srgbClr val="FDF1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43" autoAdjust="0"/>
    <p:restoredTop sz="95311" autoAdjust="0"/>
  </p:normalViewPr>
  <p:slideViewPr>
    <p:cSldViewPr snapToGrid="0">
      <p:cViewPr varScale="1">
        <p:scale>
          <a:sx n="114" d="100"/>
          <a:sy n="114" d="100"/>
        </p:scale>
        <p:origin x="86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E071A-8294-435C-B38E-FBEA9F28A958}" type="datetimeFigureOut">
              <a:rPr lang="zh-CN" altLang="en-US" smtClean="0"/>
              <a:pPr/>
              <a:t>2025/4/14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1C1796-738F-403C-B61C-73290BF225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486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C1796-738F-403C-B61C-73290BF225CA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587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A5CCBB-4F8E-4B30-B889-3C8370C92F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B30CAEC-007A-432A-A886-4DFEF62D19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961EFF-23D2-4EB3-A637-0C99C1FB82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78C12F-EE13-4C76-8F2F-11D1D61D88E8}" type="datetimeFigureOut">
              <a:rPr lang="zh-CN" altLang="en-US" smtClean="0"/>
              <a:pPr/>
              <a:t>2025/4/14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6F4492-A0C5-4464-B659-828CE8409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304FF5-BF92-485F-9479-40FFC982E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B20121-F214-40FA-9FDB-0ED3C6D93E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43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5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8330" indent="0">
              <a:buNone/>
              <a:defRPr sz="1400"/>
            </a:lvl2pPr>
            <a:lvl3pPr marL="1076660" indent="0">
              <a:buNone/>
              <a:defRPr sz="1200"/>
            </a:lvl3pPr>
            <a:lvl4pPr marL="1614990" indent="0">
              <a:buNone/>
              <a:defRPr sz="1000"/>
            </a:lvl4pPr>
            <a:lvl5pPr marL="2153320" indent="0">
              <a:buNone/>
              <a:defRPr sz="1000"/>
            </a:lvl5pPr>
            <a:lvl6pPr marL="2691650" indent="0">
              <a:buNone/>
              <a:defRPr sz="1000"/>
            </a:lvl6pPr>
            <a:lvl7pPr marL="3229981" indent="0">
              <a:buNone/>
              <a:defRPr sz="1000"/>
            </a:lvl7pPr>
            <a:lvl8pPr marL="3768311" indent="0">
              <a:buNone/>
              <a:defRPr sz="1000"/>
            </a:lvl8pPr>
            <a:lvl9pPr marL="430664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921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00"/>
            </a:lvl1pPr>
            <a:lvl2pPr marL="538330" indent="0">
              <a:buNone/>
              <a:defRPr sz="3300"/>
            </a:lvl2pPr>
            <a:lvl3pPr marL="1076660" indent="0">
              <a:buNone/>
              <a:defRPr sz="2800"/>
            </a:lvl3pPr>
            <a:lvl4pPr marL="1614990" indent="0">
              <a:buNone/>
              <a:defRPr sz="2300"/>
            </a:lvl4pPr>
            <a:lvl5pPr marL="2153320" indent="0">
              <a:buNone/>
              <a:defRPr sz="2300"/>
            </a:lvl5pPr>
            <a:lvl6pPr marL="2691650" indent="0">
              <a:buNone/>
              <a:defRPr sz="2300"/>
            </a:lvl6pPr>
            <a:lvl7pPr marL="3229981" indent="0">
              <a:buNone/>
              <a:defRPr sz="2300"/>
            </a:lvl7pPr>
            <a:lvl8pPr marL="3768311" indent="0">
              <a:buNone/>
              <a:defRPr sz="2300"/>
            </a:lvl8pPr>
            <a:lvl9pPr marL="4306641" indent="0">
              <a:buNone/>
              <a:defRPr sz="23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38330" indent="0">
              <a:buNone/>
              <a:defRPr sz="1400"/>
            </a:lvl2pPr>
            <a:lvl3pPr marL="1076660" indent="0">
              <a:buNone/>
              <a:defRPr sz="1200"/>
            </a:lvl3pPr>
            <a:lvl4pPr marL="1614990" indent="0">
              <a:buNone/>
              <a:defRPr sz="1000"/>
            </a:lvl4pPr>
            <a:lvl5pPr marL="2153320" indent="0">
              <a:buNone/>
              <a:defRPr sz="1000"/>
            </a:lvl5pPr>
            <a:lvl6pPr marL="2691650" indent="0">
              <a:buNone/>
              <a:defRPr sz="1000"/>
            </a:lvl6pPr>
            <a:lvl7pPr marL="3229981" indent="0">
              <a:buNone/>
              <a:defRPr sz="1000"/>
            </a:lvl7pPr>
            <a:lvl8pPr marL="3768311" indent="0">
              <a:buNone/>
              <a:defRPr sz="1000"/>
            </a:lvl8pPr>
            <a:lvl9pPr marL="430664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140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513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32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A5CCBB-4F8E-4B30-B889-3C8370C92F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B30CAEC-007A-432A-A886-4DFEF62D19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961EFF-23D2-4EB3-A637-0C99C1FB82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78C12F-EE13-4C76-8F2F-11D1D61D88E8}" type="datetimeFigureOut">
              <a:rPr lang="zh-CN" altLang="en-US" smtClean="0">
                <a:solidFill>
                  <a:prstClr val="black"/>
                </a:solidFill>
              </a:rPr>
              <a:pPr/>
              <a:t>2025/4/14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6F4492-A0C5-4464-B659-828CE8409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304FF5-BF92-485F-9479-40FFC982E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B20121-F214-40FA-9FDB-0ED3C6D93ED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63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4F318E-03F3-4D74-A497-F97BAD045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DAB62F-719B-4951-BF8D-1D6150A64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19EF8A-45CA-4A25-976B-5205C95FF7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78C12F-EE13-4C76-8F2F-11D1D61D88E8}" type="datetimeFigureOut">
              <a:rPr lang="zh-CN" altLang="en-US" smtClean="0">
                <a:solidFill>
                  <a:prstClr val="black"/>
                </a:solidFill>
              </a:rPr>
              <a:pPr/>
              <a:t>2025/4/14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10C86E-EF07-4461-ACDD-13B60B371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720AFB-5B25-4660-AE29-1231FDE14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B20121-F214-40FA-9FDB-0ED3C6D93ED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48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659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4F318E-03F3-4D74-A497-F97BAD045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DAB62F-719B-4951-BF8D-1D6150A64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19EF8A-45CA-4A25-976B-5205C95FF7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78C12F-EE13-4C76-8F2F-11D1D61D88E8}" type="datetimeFigureOut">
              <a:rPr lang="zh-CN" altLang="en-US" smtClean="0"/>
              <a:pPr/>
              <a:t>2025/4/14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10C86E-EF07-4461-ACDD-13B60B371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720AFB-5B25-4660-AE29-1231FDE14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B20121-F214-40FA-9FDB-0ED3C6D93ED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64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302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330" indent="0" algn="ctr">
              <a:buNone/>
              <a:defRPr/>
            </a:lvl2pPr>
            <a:lvl3pPr marL="1076660" indent="0" algn="ctr">
              <a:buNone/>
              <a:defRPr/>
            </a:lvl3pPr>
            <a:lvl4pPr marL="1614990" indent="0" algn="ctr">
              <a:buNone/>
              <a:defRPr/>
            </a:lvl4pPr>
            <a:lvl5pPr marL="2153320" indent="0" algn="ctr">
              <a:buNone/>
              <a:defRPr/>
            </a:lvl5pPr>
            <a:lvl6pPr marL="2691650" indent="0" algn="ctr">
              <a:buNone/>
              <a:defRPr/>
            </a:lvl6pPr>
            <a:lvl7pPr marL="3229981" indent="0" algn="ctr">
              <a:buNone/>
              <a:defRPr/>
            </a:lvl7pPr>
            <a:lvl8pPr marL="3768311" indent="0" algn="ctr">
              <a:buNone/>
              <a:defRPr/>
            </a:lvl8pPr>
            <a:lvl9pPr marL="430664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230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045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00"/>
            </a:lvl1pPr>
            <a:lvl2pPr marL="538330" indent="0">
              <a:buNone/>
              <a:defRPr sz="2100"/>
            </a:lvl2pPr>
            <a:lvl3pPr marL="1076660" indent="0">
              <a:buNone/>
              <a:defRPr sz="1900"/>
            </a:lvl3pPr>
            <a:lvl4pPr marL="1614990" indent="0">
              <a:buNone/>
              <a:defRPr sz="1600"/>
            </a:lvl4pPr>
            <a:lvl5pPr marL="2153320" indent="0">
              <a:buNone/>
              <a:defRPr sz="1600"/>
            </a:lvl5pPr>
            <a:lvl6pPr marL="2691650" indent="0">
              <a:buNone/>
              <a:defRPr sz="1600"/>
            </a:lvl6pPr>
            <a:lvl7pPr marL="3229981" indent="0">
              <a:buNone/>
              <a:defRPr sz="1600"/>
            </a:lvl7pPr>
            <a:lvl8pPr marL="3768311" indent="0">
              <a:buNone/>
              <a:defRPr sz="1600"/>
            </a:lvl8pPr>
            <a:lvl9pPr marL="4306641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719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334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8330" indent="0">
              <a:buNone/>
              <a:defRPr sz="2300" b="1"/>
            </a:lvl2pPr>
            <a:lvl3pPr marL="1076660" indent="0">
              <a:buNone/>
              <a:defRPr sz="2100" b="1"/>
            </a:lvl3pPr>
            <a:lvl4pPr marL="1614990" indent="0">
              <a:buNone/>
              <a:defRPr sz="1900" b="1"/>
            </a:lvl4pPr>
            <a:lvl5pPr marL="2153320" indent="0">
              <a:buNone/>
              <a:defRPr sz="1900" b="1"/>
            </a:lvl5pPr>
            <a:lvl6pPr marL="2691650" indent="0">
              <a:buNone/>
              <a:defRPr sz="1900" b="1"/>
            </a:lvl6pPr>
            <a:lvl7pPr marL="3229981" indent="0">
              <a:buNone/>
              <a:defRPr sz="1900" b="1"/>
            </a:lvl7pPr>
            <a:lvl8pPr marL="3768311" indent="0">
              <a:buNone/>
              <a:defRPr sz="1900" b="1"/>
            </a:lvl8pPr>
            <a:lvl9pPr marL="4306641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8330" indent="0">
              <a:buNone/>
              <a:defRPr sz="2300" b="1"/>
            </a:lvl2pPr>
            <a:lvl3pPr marL="1076660" indent="0">
              <a:buNone/>
              <a:defRPr sz="2100" b="1"/>
            </a:lvl3pPr>
            <a:lvl4pPr marL="1614990" indent="0">
              <a:buNone/>
              <a:defRPr sz="1900" b="1"/>
            </a:lvl4pPr>
            <a:lvl5pPr marL="2153320" indent="0">
              <a:buNone/>
              <a:defRPr sz="1900" b="1"/>
            </a:lvl5pPr>
            <a:lvl6pPr marL="2691650" indent="0">
              <a:buNone/>
              <a:defRPr sz="1900" b="1"/>
            </a:lvl6pPr>
            <a:lvl7pPr marL="3229981" indent="0">
              <a:buNone/>
              <a:defRPr sz="1900" b="1"/>
            </a:lvl7pPr>
            <a:lvl8pPr marL="3768311" indent="0">
              <a:buNone/>
              <a:defRPr sz="1900" b="1"/>
            </a:lvl8pPr>
            <a:lvl9pPr marL="4306641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326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100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BD58A4A-F4BA-493D-B466-14335E464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7" name="图片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0"/>
            <a:ext cx="6858000" cy="12192000"/>
          </a:xfrm>
          <a:prstGeom prst="rect">
            <a:avLst/>
          </a:prstGeom>
        </p:spPr>
      </p:pic>
      <p:sp>
        <p:nvSpPr>
          <p:cNvPr id="8" name="矩形: 圆角 4"/>
          <p:cNvSpPr/>
          <p:nvPr userDrawn="1"/>
        </p:nvSpPr>
        <p:spPr>
          <a:xfrm>
            <a:off x="828674" y="381000"/>
            <a:ext cx="10467975" cy="6186052"/>
          </a:xfrm>
          <a:prstGeom prst="roundRect">
            <a:avLst>
              <a:gd name="adj" fmla="val 10247"/>
            </a:avLst>
          </a:prstGeom>
          <a:solidFill>
            <a:schemeClr val="bg1"/>
          </a:solidFill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7120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66" tIns="53833" rIns="107666" bIns="538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66" tIns="53833" rIns="107666" bIns="538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66" tIns="53833" rIns="107666" bIns="5383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66" tIns="53833" rIns="107666" bIns="53833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66" tIns="53833" rIns="107666" bIns="5383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547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5pPr>
      <a:lvl6pPr marL="538330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6pPr>
      <a:lvl7pPr marL="1076660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7pPr>
      <a:lvl8pPr marL="1614990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8pPr>
      <a:lvl9pPr marL="2153320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9pPr>
    </p:titleStyle>
    <p:bodyStyle>
      <a:lvl1pPr marL="403246" indent="-403246" algn="l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  <a:ea typeface="+mn-ea"/>
          <a:cs typeface="+mn-cs"/>
        </a:defRPr>
      </a:lvl1pPr>
      <a:lvl2pPr marL="874293" indent="-335443" algn="l" rtl="0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</a:defRPr>
      </a:lvl2pPr>
      <a:lvl3pPr marL="1345340" indent="-26883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3pPr>
      <a:lvl4pPr marL="1883001" indent="-268830" algn="l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4pPr>
      <a:lvl5pPr marL="2421850" indent="-268830" algn="l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5pPr>
      <a:lvl6pPr marL="2960815" indent="-269165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6pPr>
      <a:lvl7pPr marL="3499146" indent="-269165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7pPr>
      <a:lvl8pPr marL="4037476" indent="-269165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8pPr>
      <a:lvl9pPr marL="4575807" indent="-269165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833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666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1499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332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9165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29981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68311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06641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BD58A4A-F4BA-493D-B466-14335E464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7" name="图片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0"/>
            <a:ext cx="6858000" cy="12192000"/>
          </a:xfrm>
          <a:prstGeom prst="rect">
            <a:avLst/>
          </a:prstGeom>
        </p:spPr>
      </p:pic>
      <p:sp>
        <p:nvSpPr>
          <p:cNvPr id="8" name="矩形: 圆角 4"/>
          <p:cNvSpPr/>
          <p:nvPr userDrawn="1"/>
        </p:nvSpPr>
        <p:spPr>
          <a:xfrm>
            <a:off x="828674" y="381000"/>
            <a:ext cx="10467975" cy="6186052"/>
          </a:xfrm>
          <a:prstGeom prst="roundRect">
            <a:avLst>
              <a:gd name="adj" fmla="val 10247"/>
            </a:avLst>
          </a:prstGeom>
          <a:solidFill>
            <a:schemeClr val="bg1"/>
          </a:solidFill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1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gif"/><Relationship Id="rId5" Type="http://schemas.openxmlformats.org/officeDocument/2006/relationships/image" Target="../media/image6.wm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8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8.wdp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12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8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8.wdp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12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8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8.wdp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12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8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11" Type="http://schemas.microsoft.com/office/2007/relationships/hdphoto" Target="../media/hdphoto8.wdp"/><Relationship Id="rId5" Type="http://schemas.openxmlformats.org/officeDocument/2006/relationships/image" Target="../media/image17.png"/><Relationship Id="rId10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18" Type="http://schemas.microsoft.com/office/2007/relationships/hdphoto" Target="../media/hdphoto4.wdp"/><Relationship Id="rId26" Type="http://schemas.openxmlformats.org/officeDocument/2006/relationships/image" Target="../media/image29.png"/><Relationship Id="rId3" Type="http://schemas.openxmlformats.org/officeDocument/2006/relationships/image" Target="../media/image13.png"/><Relationship Id="rId21" Type="http://schemas.openxmlformats.org/officeDocument/2006/relationships/image" Target="../media/image26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17" Type="http://schemas.openxmlformats.org/officeDocument/2006/relationships/image" Target="../media/image24.png"/><Relationship Id="rId25" Type="http://schemas.openxmlformats.org/officeDocument/2006/relationships/image" Target="../media/image28.png"/><Relationship Id="rId2" Type="http://schemas.openxmlformats.org/officeDocument/2006/relationships/image" Target="../media/image12.png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24" Type="http://schemas.microsoft.com/office/2007/relationships/hdphoto" Target="../media/hdphoto7.wdp"/><Relationship Id="rId5" Type="http://schemas.openxmlformats.org/officeDocument/2006/relationships/image" Target="../media/image15.png"/><Relationship Id="rId15" Type="http://schemas.openxmlformats.org/officeDocument/2006/relationships/image" Target="../media/image23.png"/><Relationship Id="rId23" Type="http://schemas.openxmlformats.org/officeDocument/2006/relationships/image" Target="../media/image27.png"/><Relationship Id="rId10" Type="http://schemas.openxmlformats.org/officeDocument/2006/relationships/image" Target="../media/image19.png"/><Relationship Id="rId19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microsoft.com/office/2007/relationships/hdphoto" Target="../media/hdphoto6.wdp"/><Relationship Id="rId27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8.wdp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12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8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8.wdp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12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8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8.wdp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12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8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8.wdp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12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8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8.wdp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12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8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2927"/>
            <a:ext cx="7518400" cy="51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52" tIns="53826" rIns="107652" bIns="5382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600" b="1" dirty="0">
                <a:solidFill>
                  <a:srgbClr val="FF0066"/>
                </a:solidFill>
                <a:latin typeface="Times New Roman" pitchFamily="18" charset="0"/>
              </a:rPr>
              <a:t>TRƯỜNG TIỂU HỌC SỐ 2 PHƯỚC HƯNG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265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073178" y="3272880"/>
            <a:ext cx="10474147" cy="1366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52" tIns="53826" rIns="107652" bIns="538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ts val="1349"/>
              </a:spcBef>
              <a:spcAft>
                <a:spcPct val="0"/>
              </a:spcAft>
              <a:defRPr/>
            </a:pP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fontAlgn="base" hangingPunct="1">
              <a:spcBef>
                <a:spcPts val="1349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4: NHỮNG CÁI TÊN ĐÁNG YÊU (T1)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30" y="1543051"/>
            <a:ext cx="8592457" cy="149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52" tIns="53826" rIns="107652" bIns="538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15886" y="5400676"/>
            <a:ext cx="4475238" cy="662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52" tIns="53826" rIns="107652" bIns="5382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</a:rPr>
              <a:t>: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</a:rPr>
              <a:t>Lê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</a:rPr>
              <a:t>ThẩmMỹ</a:t>
            </a:r>
            <a:endParaRPr lang="en-US" altLang="en-US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</a:rPr>
              <a:t>:  3A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2491"/>
            <a:ext cx="4206724" cy="1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2446" y="249891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8327" y="311019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5850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9" y="738189"/>
            <a:ext cx="1104295" cy="144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3181"/>
            <a:ext cx="1060752" cy="77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064" y="4403277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69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164250" y="1"/>
            <a:ext cx="11631561" cy="6797870"/>
            <a:chOff x="280219" y="157316"/>
            <a:chExt cx="11631561" cy="6319253"/>
          </a:xfrm>
        </p:grpSpPr>
        <p:pic>
          <p:nvPicPr>
            <p:cNvPr id="3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504824"/>
              <a:ext cx="11001375" cy="5971745"/>
            </a:xfrm>
            <a:prstGeom prst="rect">
              <a:avLst/>
            </a:prstGeom>
          </p:spPr>
        </p:pic>
        <p:pic>
          <p:nvPicPr>
            <p:cNvPr id="4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264" b="96643" l="3834" r="4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09" r="60400"/>
          <a:stretch/>
        </p:blipFill>
        <p:spPr>
          <a:xfrm flipH="1">
            <a:off x="9811979" y="273811"/>
            <a:ext cx="2616347" cy="13067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1628782" y="-612378"/>
            <a:ext cx="2023559" cy="16975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8580271" y="-47705"/>
            <a:ext cx="2020902" cy="1052644"/>
          </a:xfrm>
          <a:prstGeom prst="rect">
            <a:avLst/>
          </a:prstGeom>
        </p:spPr>
      </p:pic>
      <p:pic>
        <p:nvPicPr>
          <p:cNvPr id="20" name="图片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-13569" y="5810443"/>
            <a:ext cx="12428326" cy="1492917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2010562" y="500684"/>
            <a:ext cx="45319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UTM Cancel" panose="02040603050506020204" pitchFamily="18" charset="0"/>
              </a:rPr>
              <a:t>       </a:t>
            </a:r>
            <a:r>
              <a:rPr lang="en-US" sz="4400" b="1" dirty="0" err="1">
                <a:solidFill>
                  <a:srgbClr val="0070C0"/>
                </a:solidFill>
                <a:latin typeface="UTM Cancel" panose="02040603050506020204" pitchFamily="18" charset="0"/>
              </a:rPr>
              <a:t>Luyện</a:t>
            </a:r>
            <a:r>
              <a:rPr lang="en-US" sz="4400" b="1" dirty="0">
                <a:solidFill>
                  <a:srgbClr val="0070C0"/>
                </a:solidFill>
                <a:latin typeface="UTM Cancel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Cancel" panose="02040603050506020204" pitchFamily="18" charset="0"/>
              </a:rPr>
              <a:t>đọc</a:t>
            </a:r>
            <a:r>
              <a:rPr lang="en-US" sz="4400" b="1" dirty="0">
                <a:solidFill>
                  <a:srgbClr val="0070C0"/>
                </a:solidFill>
                <a:latin typeface="UTM Cancel" panose="02040603050506020204" pitchFamily="18" charset="0"/>
              </a:rPr>
              <a:t>: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79720" y="1616666"/>
            <a:ext cx="35736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UTM Cancel" panose="02040603050506020204" pitchFamily="18" charset="0"/>
              </a:rPr>
              <a:t>- </a:t>
            </a:r>
            <a:r>
              <a:rPr lang="en-US" sz="3600" b="1" dirty="0" err="1">
                <a:solidFill>
                  <a:srgbClr val="0070C0"/>
                </a:solidFill>
                <a:latin typeface="UTM Cancel" panose="02040603050506020204" pitchFamily="18" charset="0"/>
              </a:rPr>
              <a:t>t</a:t>
            </a:r>
            <a:r>
              <a:rPr lang="en-US" sz="3600" b="1" dirty="0" err="1">
                <a:solidFill>
                  <a:srgbClr val="FF0000"/>
                </a:solidFill>
                <a:latin typeface="UTM Cancel" panose="02040603050506020204" pitchFamily="18" charset="0"/>
              </a:rPr>
              <a:t>án</a:t>
            </a:r>
            <a:r>
              <a:rPr lang="en-US" sz="3600" b="1" dirty="0">
                <a:solidFill>
                  <a:srgbClr val="0070C0"/>
                </a:solidFill>
                <a:latin typeface="UTM Cance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Cancel" panose="02040603050506020204" pitchFamily="18" charset="0"/>
              </a:rPr>
              <a:t>nấm</a:t>
            </a:r>
            <a:endParaRPr lang="en-US" sz="3600" b="1" dirty="0">
              <a:solidFill>
                <a:srgbClr val="0070C0"/>
              </a:solidFill>
              <a:latin typeface="UTM Cancel" panose="020406030505060202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  <a:latin typeface="UTM Cancel" panose="02040603050506020204" pitchFamily="18" charset="0"/>
              </a:rPr>
              <a:t>- </a:t>
            </a:r>
            <a:r>
              <a:rPr lang="en-US" sz="3600" b="1" dirty="0" err="1">
                <a:solidFill>
                  <a:srgbClr val="0070C0"/>
                </a:solidFill>
                <a:latin typeface="UTM Cancel" panose="02040603050506020204" pitchFamily="18" charset="0"/>
              </a:rPr>
              <a:t>ngh</a:t>
            </a:r>
            <a:r>
              <a:rPr lang="en-US" sz="3600" b="1" dirty="0" err="1">
                <a:solidFill>
                  <a:srgbClr val="FF0000"/>
                </a:solidFill>
                <a:latin typeface="UTM Cancel" panose="02040603050506020204" pitchFamily="18" charset="0"/>
              </a:rPr>
              <a:t>ển</a:t>
            </a:r>
            <a:r>
              <a:rPr lang="en-US" sz="3600" b="1" dirty="0">
                <a:solidFill>
                  <a:srgbClr val="FF0000"/>
                </a:solidFill>
                <a:latin typeface="UTM Cance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Cancel" panose="02040603050506020204" pitchFamily="18" charset="0"/>
              </a:rPr>
              <a:t>cổ</a:t>
            </a:r>
            <a:endParaRPr lang="en-US" sz="3600" b="1" dirty="0">
              <a:solidFill>
                <a:srgbClr val="0070C0"/>
              </a:solidFill>
              <a:latin typeface="UTM Cancel" panose="020406030505060202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  <a:latin typeface="UTM Cancel" panose="02040603050506020204" pitchFamily="18" charset="0"/>
              </a:rPr>
              <a:t>- </a:t>
            </a:r>
            <a:r>
              <a:rPr lang="en-US" sz="3600" b="1" dirty="0" err="1">
                <a:solidFill>
                  <a:srgbClr val="0070C0"/>
                </a:solidFill>
                <a:latin typeface="UTM Cancel" panose="02040603050506020204" pitchFamily="18" charset="0"/>
              </a:rPr>
              <a:t>lượn</a:t>
            </a:r>
            <a:r>
              <a:rPr lang="en-US" sz="3600" b="1" dirty="0">
                <a:solidFill>
                  <a:srgbClr val="0070C0"/>
                </a:solidFill>
                <a:latin typeface="UTM Cance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Cancel" panose="02040603050506020204" pitchFamily="18" charset="0"/>
              </a:rPr>
              <a:t>qu</a:t>
            </a:r>
            <a:r>
              <a:rPr lang="en-US" sz="3600" b="1" dirty="0" err="1">
                <a:solidFill>
                  <a:srgbClr val="0070C0"/>
                </a:solidFill>
                <a:latin typeface="UTM Cancel" panose="02040603050506020204" pitchFamily="18" charset="0"/>
              </a:rPr>
              <a:t>anh</a:t>
            </a:r>
            <a:endParaRPr lang="en-US" sz="3600" b="1" dirty="0">
              <a:solidFill>
                <a:srgbClr val="0070C0"/>
              </a:solidFill>
              <a:latin typeface="UTM Cancel" panose="0204060305050602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27571" y="1632477"/>
            <a:ext cx="31467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UTM Cancel" panose="02040603050506020204" pitchFamily="18" charset="0"/>
              </a:rPr>
              <a:t>- </a:t>
            </a:r>
            <a:r>
              <a:rPr lang="en-US" sz="3600" b="1" dirty="0" err="1">
                <a:solidFill>
                  <a:srgbClr val="0070C0"/>
                </a:solidFill>
                <a:latin typeface="UTM Cancel" panose="02040603050506020204" pitchFamily="18" charset="0"/>
              </a:rPr>
              <a:t>đêm</a:t>
            </a:r>
            <a:r>
              <a:rPr lang="en-US" sz="3600" b="1" dirty="0">
                <a:solidFill>
                  <a:srgbClr val="0070C0"/>
                </a:solidFill>
                <a:latin typeface="UTM Cance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Cancel" panose="02040603050506020204" pitchFamily="18" charset="0"/>
              </a:rPr>
              <a:t>kh</a:t>
            </a:r>
            <a:r>
              <a:rPr lang="en-US" sz="3600" b="1" dirty="0" err="1">
                <a:solidFill>
                  <a:srgbClr val="FF0000"/>
                </a:solidFill>
                <a:latin typeface="UTM Cancel" panose="02040603050506020204" pitchFamily="18" charset="0"/>
              </a:rPr>
              <a:t>uya</a:t>
            </a:r>
            <a:endParaRPr lang="en-US" sz="3600" b="1" dirty="0">
              <a:solidFill>
                <a:srgbClr val="FF0000"/>
              </a:solidFill>
              <a:latin typeface="UTM Cancel" panose="020406030505060202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  <a:latin typeface="UTM Cancel" panose="02040603050506020204" pitchFamily="18" charset="0"/>
              </a:rPr>
              <a:t>- </a:t>
            </a:r>
            <a:r>
              <a:rPr lang="en-US" sz="3600" b="1" dirty="0" err="1">
                <a:solidFill>
                  <a:srgbClr val="0070C0"/>
                </a:solidFill>
                <a:latin typeface="UTM Cancel" panose="02040603050506020204" pitchFamily="18" charset="0"/>
              </a:rPr>
              <a:t>ngh</a:t>
            </a:r>
            <a:r>
              <a:rPr lang="en-US" sz="3600" b="1" dirty="0" err="1">
                <a:solidFill>
                  <a:srgbClr val="FF0000"/>
                </a:solidFill>
                <a:latin typeface="UTM Cancel" panose="02040603050506020204" pitchFamily="18" charset="0"/>
              </a:rPr>
              <a:t>ĩ</a:t>
            </a:r>
            <a:r>
              <a:rPr lang="en-US" sz="3600" b="1" dirty="0">
                <a:solidFill>
                  <a:srgbClr val="0070C0"/>
                </a:solidFill>
                <a:latin typeface="UTM Cance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Cancel" panose="02040603050506020204" pitchFamily="18" charset="0"/>
              </a:rPr>
              <a:t>ngợi</a:t>
            </a:r>
            <a:endParaRPr lang="en-US" sz="3600" b="1" dirty="0">
              <a:solidFill>
                <a:srgbClr val="0070C0"/>
              </a:solidFill>
              <a:latin typeface="UTM Cancel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2689" y="1424014"/>
            <a:ext cx="2569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5653" y="3559574"/>
            <a:ext cx="1580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946033" y="3591166"/>
            <a:ext cx="78145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UTM Cancel" panose="02040603050506020204" pitchFamily="18" charset="0"/>
              </a:rPr>
              <a:t> 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120283" y="4897873"/>
            <a:ext cx="7814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2994" y="3555383"/>
            <a:ext cx="558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</a:rPr>
              <a:t>/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94651" y="3565097"/>
            <a:ext cx="558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</a:rPr>
              <a:t>/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37370" y="4128961"/>
            <a:ext cx="558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</a:rPr>
              <a:t>/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54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6" grpId="0"/>
      <p:bldP spid="17" grpId="0"/>
      <p:bldP spid="5" grpId="0"/>
      <p:bldP spid="14" grpId="0"/>
      <p:bldP spid="18" grpId="0"/>
      <p:bldP spid="22" grpId="0"/>
      <p:bldP spid="7" grpId="0"/>
      <p:bldP spid="21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398381" y="544219"/>
            <a:ext cx="11631561" cy="6319253"/>
            <a:chOff x="280219" y="157316"/>
            <a:chExt cx="11631561" cy="6319253"/>
          </a:xfrm>
        </p:grpSpPr>
        <p:pic>
          <p:nvPicPr>
            <p:cNvPr id="3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504824"/>
              <a:ext cx="11001375" cy="5971745"/>
            </a:xfrm>
            <a:prstGeom prst="rect">
              <a:avLst/>
            </a:prstGeom>
          </p:spPr>
        </p:pic>
        <p:pic>
          <p:nvPicPr>
            <p:cNvPr id="4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19802793" flipH="1">
            <a:off x="10734806" y="1971572"/>
            <a:ext cx="1514099" cy="23090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40563" y="1576873"/>
            <a:ext cx="4851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207903">
            <a:off x="10425148" y="3560982"/>
            <a:ext cx="784545" cy="11964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-13569" y="-73655"/>
            <a:ext cx="2059444" cy="15142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264" b="96643" l="3834" r="4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09" r="60400"/>
          <a:stretch/>
        </p:blipFill>
        <p:spPr>
          <a:xfrm flipH="1">
            <a:off x="9811979" y="273811"/>
            <a:ext cx="2616347" cy="13067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1628782" y="-612378"/>
            <a:ext cx="2023559" cy="16975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8580271" y="-47705"/>
            <a:ext cx="2020902" cy="1052644"/>
          </a:xfrm>
          <a:prstGeom prst="rect">
            <a:avLst/>
          </a:prstGeom>
        </p:spPr>
      </p:pic>
      <p:pic>
        <p:nvPicPr>
          <p:cNvPr id="20" name="图片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6279614"/>
            <a:ext cx="12428326" cy="564236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308650" y="1145986"/>
            <a:ext cx="964712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UTM Cancel" panose="02040603050506020204" pitchFamily="18" charset="0"/>
              </a:rPr>
              <a:t>      Luyện đọc nối tiếp </a:t>
            </a:r>
            <a:r>
              <a:rPr lang="en-US" sz="5400" b="1" dirty="0" err="1">
                <a:solidFill>
                  <a:srgbClr val="0070C0"/>
                </a:solidFill>
                <a:latin typeface="UTM Cancel" panose="02040603050506020204" pitchFamily="18" charset="0"/>
              </a:rPr>
              <a:t>đoạn</a:t>
            </a:r>
            <a:r>
              <a:rPr lang="en-US" sz="5400" b="1" dirty="0">
                <a:solidFill>
                  <a:srgbClr val="0070C0"/>
                </a:solidFill>
                <a:latin typeface="UTM Cancel" panose="02040603050506020204" pitchFamily="18" charset="0"/>
              </a:rPr>
              <a:t> 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57915" y="2569548"/>
            <a:ext cx="800169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Nghển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52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398382" y="538747"/>
            <a:ext cx="11631561" cy="6319253"/>
            <a:chOff x="280219" y="157316"/>
            <a:chExt cx="11631561" cy="6319253"/>
          </a:xfrm>
        </p:grpSpPr>
        <p:pic>
          <p:nvPicPr>
            <p:cNvPr id="3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504824"/>
              <a:ext cx="11001375" cy="5971745"/>
            </a:xfrm>
            <a:prstGeom prst="rect">
              <a:avLst/>
            </a:prstGeom>
          </p:spPr>
        </p:pic>
        <p:pic>
          <p:nvPicPr>
            <p:cNvPr id="4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19802793" flipH="1">
            <a:off x="10734806" y="1971572"/>
            <a:ext cx="1514099" cy="23090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40563" y="1576873"/>
            <a:ext cx="4851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207903">
            <a:off x="10425148" y="3560982"/>
            <a:ext cx="784545" cy="11964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-13569" y="-73655"/>
            <a:ext cx="2059444" cy="15142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264" b="96643" l="3834" r="4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09" r="60400"/>
          <a:stretch/>
        </p:blipFill>
        <p:spPr>
          <a:xfrm flipH="1">
            <a:off x="9811979" y="273811"/>
            <a:ext cx="2616347" cy="13067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1628782" y="-612378"/>
            <a:ext cx="2023559" cy="16975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8580271" y="-47705"/>
            <a:ext cx="2020902" cy="1052644"/>
          </a:xfrm>
          <a:prstGeom prst="rect">
            <a:avLst/>
          </a:prstGeom>
        </p:spPr>
      </p:pic>
      <p:pic>
        <p:nvPicPr>
          <p:cNvPr id="20" name="图片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4966064"/>
            <a:ext cx="12428326" cy="187778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999" l="98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021" y="4667433"/>
            <a:ext cx="3320661" cy="2635927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390601" y="2500203"/>
            <a:ext cx="96471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UTM Cancel" panose="02040603050506020204" pitchFamily="18" charset="0"/>
              </a:rPr>
              <a:t>      Luyện </a:t>
            </a:r>
            <a:r>
              <a:rPr lang="en-US" sz="5400" b="1" dirty="0" err="1">
                <a:solidFill>
                  <a:srgbClr val="0070C0"/>
                </a:solidFill>
                <a:latin typeface="UTM Cancel" panose="02040603050506020204" pitchFamily="18" charset="0"/>
              </a:rPr>
              <a:t>đọc</a:t>
            </a:r>
            <a:r>
              <a:rPr lang="en-US" sz="5400" b="1" dirty="0">
                <a:solidFill>
                  <a:srgbClr val="0070C0"/>
                </a:solidFill>
                <a:latin typeface="UTM Cancel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UTM Cancel" panose="02040603050506020204" pitchFamily="18" charset="0"/>
              </a:rPr>
              <a:t>nhóm</a:t>
            </a:r>
            <a:r>
              <a:rPr lang="en-US" sz="5400" b="1" dirty="0">
                <a:solidFill>
                  <a:srgbClr val="0070C0"/>
                </a:solidFill>
                <a:latin typeface="UTM Cancel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UTM Cancel" panose="02040603050506020204" pitchFamily="18" charset="0"/>
              </a:rPr>
              <a:t>đôi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52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398382" y="309152"/>
            <a:ext cx="11631561" cy="6319253"/>
            <a:chOff x="280219" y="157316"/>
            <a:chExt cx="11631561" cy="6319253"/>
          </a:xfrm>
        </p:grpSpPr>
        <p:pic>
          <p:nvPicPr>
            <p:cNvPr id="3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504824"/>
              <a:ext cx="11001375" cy="5971745"/>
            </a:xfrm>
            <a:prstGeom prst="rect">
              <a:avLst/>
            </a:prstGeom>
          </p:spPr>
        </p:pic>
        <p:pic>
          <p:nvPicPr>
            <p:cNvPr id="4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19802793" flipH="1">
            <a:off x="10734806" y="1971572"/>
            <a:ext cx="1514099" cy="23090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40563" y="1576873"/>
            <a:ext cx="4851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207903">
            <a:off x="10425148" y="3560982"/>
            <a:ext cx="784545" cy="11964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-13569" y="-73655"/>
            <a:ext cx="2059444" cy="15142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264" b="96643" l="3834" r="4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09" r="60400"/>
          <a:stretch/>
        </p:blipFill>
        <p:spPr>
          <a:xfrm flipH="1">
            <a:off x="9811979" y="273811"/>
            <a:ext cx="2616347" cy="13067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1628782" y="-612378"/>
            <a:ext cx="2023559" cy="16975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8580271" y="-47705"/>
            <a:ext cx="2020902" cy="1052644"/>
          </a:xfrm>
          <a:prstGeom prst="rect">
            <a:avLst/>
          </a:prstGeom>
        </p:spPr>
      </p:pic>
      <p:pic>
        <p:nvPicPr>
          <p:cNvPr id="20" name="图片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4966064"/>
            <a:ext cx="12428326" cy="187778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999" l="98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021" y="4667433"/>
            <a:ext cx="3320661" cy="2635927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2993623" y="2483426"/>
            <a:ext cx="48235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UTM Cancel" panose="02040603050506020204" pitchFamily="18" charset="0"/>
              </a:rPr>
              <a:t>     </a:t>
            </a:r>
            <a:r>
              <a:rPr lang="en-US" sz="5400" b="1" dirty="0" err="1">
                <a:solidFill>
                  <a:srgbClr val="0070C0"/>
                </a:solidFill>
                <a:latin typeface="UTM Cancel" panose="02040603050506020204" pitchFamily="18" charset="0"/>
              </a:rPr>
              <a:t>Thi</a:t>
            </a:r>
            <a:r>
              <a:rPr lang="en-US" sz="5400" b="1" dirty="0">
                <a:solidFill>
                  <a:srgbClr val="0070C0"/>
                </a:solidFill>
                <a:latin typeface="UTM Cancel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UTM Cancel" panose="02040603050506020204" pitchFamily="18" charset="0"/>
              </a:rPr>
              <a:t>đọc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85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398382" y="538747"/>
            <a:ext cx="11631561" cy="6319253"/>
            <a:chOff x="280219" y="157316"/>
            <a:chExt cx="11631561" cy="6319253"/>
          </a:xfrm>
        </p:grpSpPr>
        <p:pic>
          <p:nvPicPr>
            <p:cNvPr id="3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504824"/>
              <a:ext cx="11001375" cy="5971745"/>
            </a:xfrm>
            <a:prstGeom prst="rect">
              <a:avLst/>
            </a:prstGeom>
          </p:spPr>
        </p:pic>
        <p:pic>
          <p:nvPicPr>
            <p:cNvPr id="4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19802793" flipH="1">
            <a:off x="10734806" y="1971572"/>
            <a:ext cx="1514099" cy="23090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40563" y="1576873"/>
            <a:ext cx="4851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207903">
            <a:off x="10425148" y="3560982"/>
            <a:ext cx="784545" cy="11964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-13569" y="-73655"/>
            <a:ext cx="2059444" cy="15142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264" b="96643" l="3834" r="4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09" r="60400"/>
          <a:stretch/>
        </p:blipFill>
        <p:spPr>
          <a:xfrm flipH="1">
            <a:off x="9811979" y="273811"/>
            <a:ext cx="2616347" cy="13067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1628782" y="-612378"/>
            <a:ext cx="2023559" cy="16975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8580271" y="-47705"/>
            <a:ext cx="2020902" cy="1052644"/>
          </a:xfrm>
          <a:prstGeom prst="rect">
            <a:avLst/>
          </a:prstGeom>
        </p:spPr>
      </p:pic>
      <p:pic>
        <p:nvPicPr>
          <p:cNvPr id="20" name="图片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4966064"/>
            <a:ext cx="12428326" cy="187778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999" l="98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021" y="4667433"/>
            <a:ext cx="3320661" cy="2635927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201974" y="1766898"/>
            <a:ext cx="96471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UTM Cancel" panose="02040603050506020204" pitchFamily="18" charset="0"/>
              </a:rPr>
              <a:t>      </a:t>
            </a:r>
            <a:r>
              <a:rPr lang="en-US" sz="5400" b="1" dirty="0" err="1">
                <a:solidFill>
                  <a:srgbClr val="FF0000"/>
                </a:solidFill>
                <a:latin typeface="UTM Cancel" panose="02040603050506020204" pitchFamily="18" charset="0"/>
              </a:rPr>
              <a:t>Vận</a:t>
            </a:r>
            <a:r>
              <a:rPr lang="en-US" sz="5400" b="1" dirty="0">
                <a:solidFill>
                  <a:srgbClr val="FF0000"/>
                </a:solidFill>
                <a:latin typeface="UTM Cancel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Cancel" panose="02040603050506020204" pitchFamily="18" charset="0"/>
              </a:rPr>
              <a:t>dụng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85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-304698" y="-612378"/>
            <a:ext cx="11790170" cy="5792606"/>
            <a:chOff x="-112520" y="-239068"/>
            <a:chExt cx="11790170" cy="6715637"/>
          </a:xfrm>
        </p:grpSpPr>
        <p:pic>
          <p:nvPicPr>
            <p:cNvPr id="3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504824"/>
              <a:ext cx="11001375" cy="5971745"/>
            </a:xfrm>
            <a:prstGeom prst="rect">
              <a:avLst/>
            </a:prstGeom>
          </p:spPr>
        </p:pic>
        <p:pic>
          <p:nvPicPr>
            <p:cNvPr id="4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-112520" y="-239068"/>
              <a:ext cx="11631561" cy="6567349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19802793" flipH="1">
            <a:off x="10734806" y="1971572"/>
            <a:ext cx="1514099" cy="23090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40563" y="1576873"/>
            <a:ext cx="4851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207903">
            <a:off x="10425148" y="3560982"/>
            <a:ext cx="784545" cy="11964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1628782" y="-612378"/>
            <a:ext cx="2023559" cy="16975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8580271" y="-47705"/>
            <a:ext cx="2020902" cy="1052644"/>
          </a:xfrm>
          <a:prstGeom prst="rect">
            <a:avLst/>
          </a:prstGeom>
        </p:spPr>
      </p:pic>
      <p:pic>
        <p:nvPicPr>
          <p:cNvPr id="20" name="图片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-853661" y="4798194"/>
            <a:ext cx="12428326" cy="187778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999" l="98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021" y="4667433"/>
            <a:ext cx="3320661" cy="2635927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84930" y="817022"/>
            <a:ext cx="98523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UTM Cancel" panose="02040603050506020204" pitchFamily="18" charset="0"/>
              </a:rPr>
              <a:t>      </a:t>
            </a:r>
            <a:r>
              <a:rPr lang="en-US" sz="5400" b="1" dirty="0" err="1">
                <a:solidFill>
                  <a:srgbClr val="FF0000"/>
                </a:solidFill>
                <a:latin typeface="UTM Cancel" panose="02040603050506020204" pitchFamily="18" charset="0"/>
              </a:rPr>
              <a:t>Trò</a:t>
            </a:r>
            <a:r>
              <a:rPr lang="en-US" sz="5400" b="1" dirty="0">
                <a:solidFill>
                  <a:srgbClr val="FF0000"/>
                </a:solidFill>
                <a:latin typeface="UTM Cancel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Cancel" panose="02040603050506020204" pitchFamily="18" charset="0"/>
              </a:rPr>
              <a:t>chơi</a:t>
            </a:r>
            <a:r>
              <a:rPr lang="en-US" sz="5400" b="1" dirty="0">
                <a:solidFill>
                  <a:srgbClr val="FF0000"/>
                </a:solidFill>
                <a:latin typeface="UTM Cancel" panose="02040603050506020204" pitchFamily="18" charset="0"/>
              </a:rPr>
              <a:t>: Ai </a:t>
            </a:r>
            <a:r>
              <a:rPr lang="en-US" sz="5400" b="1" dirty="0" err="1">
                <a:solidFill>
                  <a:srgbClr val="FF0000"/>
                </a:solidFill>
                <a:latin typeface="UTM Cancel" panose="02040603050506020204" pitchFamily="18" charset="0"/>
              </a:rPr>
              <a:t>nhanh</a:t>
            </a:r>
            <a:r>
              <a:rPr lang="en-US" sz="5400" b="1" dirty="0">
                <a:solidFill>
                  <a:srgbClr val="FF0000"/>
                </a:solidFill>
                <a:latin typeface="UTM Cancel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Cancel" panose="02040603050506020204" pitchFamily="18" charset="0"/>
              </a:rPr>
              <a:t>trí</a:t>
            </a:r>
            <a:r>
              <a:rPr lang="en-US" sz="5400" b="1" dirty="0">
                <a:solidFill>
                  <a:srgbClr val="FF0000"/>
                </a:solidFill>
                <a:latin typeface="UTM Cancel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Cancel" panose="02040603050506020204" pitchFamily="18" charset="0"/>
              </a:rPr>
              <a:t>nhất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39911" y="2920059"/>
            <a:ext cx="61637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UTM Cancel" panose="02040603050506020204" pitchFamily="18" charset="0"/>
              </a:rPr>
              <a:t> 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6153" y="1946205"/>
            <a:ext cx="2675467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b="1" dirty="0">
                <a:solidFill>
                  <a:prstClr val="black"/>
                </a:solidFill>
                <a:latin typeface="Times New Roman"/>
              </a:rPr>
              <a:t>Câu 1</a:t>
            </a:r>
            <a:endParaRPr lang="vi-VN" sz="2500" dirty="0">
              <a:solidFill>
                <a:prstClr val="black"/>
              </a:solidFill>
              <a:latin typeface="Times New Roman"/>
            </a:endParaRPr>
          </a:p>
          <a:p>
            <a:r>
              <a:rPr lang="vi-VN" sz="2500" dirty="0">
                <a:solidFill>
                  <a:prstClr val="black"/>
                </a:solidFill>
                <a:latin typeface="Times New Roman"/>
              </a:rPr>
              <a:t>Con gì chân ngắn</a:t>
            </a:r>
          </a:p>
          <a:p>
            <a:r>
              <a:rPr lang="vi-VN" sz="2500" dirty="0">
                <a:solidFill>
                  <a:prstClr val="black"/>
                </a:solidFill>
                <a:latin typeface="Times New Roman"/>
              </a:rPr>
              <a:t>Mà lại có màng</a:t>
            </a:r>
          </a:p>
          <a:p>
            <a:r>
              <a:rPr lang="vi-VN" sz="2500" dirty="0">
                <a:solidFill>
                  <a:prstClr val="black"/>
                </a:solidFill>
                <a:latin typeface="Times New Roman"/>
              </a:rPr>
              <a:t>Mỏ bẹt màu vàng</a:t>
            </a:r>
          </a:p>
          <a:p>
            <a:r>
              <a:rPr lang="vi-VN" sz="2500" dirty="0">
                <a:solidFill>
                  <a:prstClr val="black"/>
                </a:solidFill>
                <a:latin typeface="Times New Roman"/>
              </a:rPr>
              <a:t>Hay kêu cạp cạp?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20801" y="3937443"/>
            <a:ext cx="22661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dirty="0">
                <a:solidFill>
                  <a:prstClr val="black"/>
                </a:solidFill>
                <a:latin typeface="Times New Roman"/>
              </a:rPr>
              <a:t>Đáp án: </a:t>
            </a:r>
            <a:r>
              <a:rPr lang="vi-VN" sz="2500" b="1" dirty="0">
                <a:solidFill>
                  <a:srgbClr val="FF0000"/>
                </a:solidFill>
                <a:latin typeface="Times New Roman"/>
              </a:rPr>
              <a:t>Con vịt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91620" y="1991555"/>
            <a:ext cx="333776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r>
              <a:rPr lang="vi-VN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 gì đuôi ngắn tai dài</a:t>
            </a:r>
          </a:p>
          <a:p>
            <a:r>
              <a:rPr lang="vi-VN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Mắt hồng lông mượt</a:t>
            </a:r>
          </a:p>
          <a:p>
            <a:r>
              <a:rPr lang="vi-VN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 tài chạy nhanh</a:t>
            </a:r>
          </a:p>
          <a:p>
            <a:r>
              <a:rPr lang="vi-VN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 con gì?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52610" y="4007491"/>
            <a:ext cx="247555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 án: </a:t>
            </a:r>
            <a:r>
              <a:rPr lang="vi-VN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thỏ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93562" y="2013840"/>
            <a:ext cx="286713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500" b="1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r>
              <a:rPr lang="vi-VN" sz="250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Mình dài nho nhỏ</a:t>
            </a:r>
            <a:br>
              <a:rPr lang="vi-VN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50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Chân tay không có</a:t>
            </a:r>
            <a:br>
              <a:rPr lang="vi-VN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50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Suốt ngày lê la</a:t>
            </a:r>
            <a:br>
              <a:rPr lang="vi-VN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50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Làm đất tơi ra</a:t>
            </a:r>
            <a:br>
              <a:rPr lang="vi-VN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50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Cho cây chóng tốt</a:t>
            </a:r>
            <a:r>
              <a:rPr lang="en-US" sz="2500" dirty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11414" y="4414497"/>
            <a:ext cx="274819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giun</a:t>
            </a:r>
            <a:endParaRPr lang="en-US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44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4" grpId="0"/>
      <p:bldP spid="14" grpId="1"/>
      <p:bldP spid="15" grpId="0"/>
      <p:bldP spid="15" grpId="1"/>
      <p:bldP spid="18" grpId="0"/>
      <p:bldP spid="18" grpId="1"/>
      <p:bldP spid="19" grpId="0"/>
      <p:bldP spid="19" grpId="1"/>
      <p:bldP spid="21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985521" y="2310029"/>
            <a:ext cx="66852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CHÀO</a:t>
            </a:r>
          </a:p>
          <a:p>
            <a:pPr algn="ctr"/>
            <a:r>
              <a:rPr lang="en-US" sz="9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TẠM BIỆT</a:t>
            </a:r>
          </a:p>
        </p:txBody>
      </p:sp>
    </p:spTree>
    <p:extLst>
      <p:ext uri="{BB962C8B-B14F-4D97-AF65-F5344CB8AC3E}">
        <p14:creationId xmlns:p14="http://schemas.microsoft.com/office/powerpoint/2010/main" val="378297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ung nhau ta vân đông- Bai hat Chim vanh khuyên_Trim cắ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53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996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112" y="1427939"/>
            <a:ext cx="9366200" cy="378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06766" y="861415"/>
            <a:ext cx="7238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06766" y="4773699"/>
            <a:ext cx="110385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endParaRPr lang="en-US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80338" y="4731235"/>
            <a:ext cx="26144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cụt</a:t>
            </a:r>
            <a:endParaRPr lang="en-US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44848" y="4851422"/>
            <a:ext cx="196713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bói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endParaRPr lang="en-US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49251" y="5615189"/>
            <a:ext cx="19189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kêu</a:t>
            </a:r>
            <a:endParaRPr lang="en-US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25037" y="5705341"/>
            <a:ext cx="212501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dáng</a:t>
            </a:r>
            <a:endParaRPr lang="en-US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04572" y="5705341"/>
            <a:ext cx="208249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5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57617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158519" y="0"/>
            <a:ext cx="11631561" cy="6319253"/>
            <a:chOff x="280219" y="157316"/>
            <a:chExt cx="11631561" cy="6319253"/>
          </a:xfrm>
        </p:grpSpPr>
        <p:pic>
          <p:nvPicPr>
            <p:cNvPr id="3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504824"/>
              <a:ext cx="11001375" cy="5971745"/>
            </a:xfrm>
            <a:prstGeom prst="rect">
              <a:avLst/>
            </a:prstGeom>
          </p:spPr>
        </p:pic>
        <p:pic>
          <p:nvPicPr>
            <p:cNvPr id="4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414619">
            <a:off x="-44294" y="1952290"/>
            <a:ext cx="2017536" cy="30767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19802793" flipH="1">
            <a:off x="10734806" y="1971572"/>
            <a:ext cx="1514099" cy="23090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40563" y="1576873"/>
            <a:ext cx="4851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909703">
            <a:off x="1545591" y="3870747"/>
            <a:ext cx="636646" cy="9709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207903">
            <a:off x="10425148" y="3560982"/>
            <a:ext cx="784545" cy="11964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-13569" y="-73655"/>
            <a:ext cx="2059444" cy="15142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264" b="96643" l="3834" r="4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09" r="60400"/>
          <a:stretch/>
        </p:blipFill>
        <p:spPr>
          <a:xfrm flipH="1">
            <a:off x="9811979" y="273811"/>
            <a:ext cx="2616347" cy="13067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1628782" y="-612378"/>
            <a:ext cx="2023559" cy="16975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8580271" y="-47705"/>
            <a:ext cx="2020902" cy="10526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8807" y1="20133" x2="38749" y2="30746"/>
                        <a14:foregroundMark x1="50824" y1="71922" x2="60233" y2="77562"/>
                        <a14:foregroundMark x1="32881" y1="70528" x2="38894" y2="76167"/>
                        <a14:foregroundMark x1="44908" y1="78775" x2="49321" y2="81807"/>
                        <a14:foregroundMark x1="76237" y1="28684" x2="79680" y2="35840"/>
                        <a14:foregroundMark x1="18671" y1="44391" x2="18138" y2="46089"/>
                        <a14:foregroundMark x1="16052" y1="61310" x2="15519" y2="66101"/>
                        <a14:foregroundMark x1="27158" y1="80776" x2="27158" y2="84233"/>
                        <a14:foregroundMark x1="33851" y1="72953" x2="33172" y2="81140"/>
                        <a14:foregroundMark x1="16052" y1="31595" x2="16489" y2="34142"/>
                        <a14:foregroundMark x1="20466" y1="26804" x2="20854" y2="28138"/>
                        <a14:foregroundMark x1="21823" y1="36871" x2="21969" y2="37538"/>
                        <a14:foregroundMark x1="76770" y1="19951" x2="76673" y2="23529"/>
                        <a14:foregroundMark x1="77352" y1="45240" x2="77061" y2="47787"/>
                        <a14:foregroundMark x1="19884" y1="80776" x2="20175" y2="82171"/>
                        <a14:foregroundMark x1="13628" y1="55185" x2="14403" y2="56701"/>
                        <a14:foregroundMark x1="73084" y1="26804" x2="73521" y2="27835"/>
                        <a14:foregroundMark x1="79777" y1="39600" x2="80068" y2="406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469" y="1311903"/>
            <a:ext cx="6669400" cy="53355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267" y="813878"/>
            <a:ext cx="1182137" cy="12292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25" y="1220051"/>
            <a:ext cx="867403" cy="9019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711" y="1652813"/>
            <a:ext cx="1396899" cy="14525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518" y="1522854"/>
            <a:ext cx="1182137" cy="12292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207" y="1249831"/>
            <a:ext cx="828239" cy="861254"/>
          </a:xfrm>
          <a:prstGeom prst="rect">
            <a:avLst/>
          </a:prstGeom>
        </p:spPr>
      </p:pic>
      <p:pic>
        <p:nvPicPr>
          <p:cNvPr id="20" name="图片 3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4966064"/>
            <a:ext cx="12428326" cy="18777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701" y="2200852"/>
            <a:ext cx="1396899" cy="1452582"/>
          </a:xfrm>
          <a:prstGeom prst="rect">
            <a:avLst/>
          </a:prstGeom>
        </p:spPr>
      </p:pic>
      <p:sp>
        <p:nvSpPr>
          <p:cNvPr id="24" name="Rounded Rectangle 1"/>
          <p:cNvSpPr/>
          <p:nvPr/>
        </p:nvSpPr>
        <p:spPr>
          <a:xfrm>
            <a:off x="1044613" y="728482"/>
            <a:ext cx="10339099" cy="5664467"/>
          </a:xfrm>
          <a:custGeom>
            <a:avLst/>
            <a:gdLst>
              <a:gd name="connsiteX0" fmla="*/ 0 w 9967624"/>
              <a:gd name="connsiteY0" fmla="*/ 927119 h 5562600"/>
              <a:gd name="connsiteX1" fmla="*/ 927119 w 9967624"/>
              <a:gd name="connsiteY1" fmla="*/ 0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927119 h 5562600"/>
              <a:gd name="connsiteX1" fmla="*/ 1260494 w 9967624"/>
              <a:gd name="connsiteY1" fmla="*/ 66675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1136669 h 5772150"/>
              <a:gd name="connsiteX1" fmla="*/ 1260494 w 9967624"/>
              <a:gd name="connsiteY1" fmla="*/ 276225 h 5772150"/>
              <a:gd name="connsiteX2" fmla="*/ 9030980 w 9967624"/>
              <a:gd name="connsiteY2" fmla="*/ 0 h 5772150"/>
              <a:gd name="connsiteX3" fmla="*/ 9967624 w 9967624"/>
              <a:gd name="connsiteY3" fmla="*/ 1136669 h 5772150"/>
              <a:gd name="connsiteX4" fmla="*/ 9967624 w 9967624"/>
              <a:gd name="connsiteY4" fmla="*/ 4845031 h 5772150"/>
              <a:gd name="connsiteX5" fmla="*/ 9040505 w 9967624"/>
              <a:gd name="connsiteY5" fmla="*/ 5772150 h 5772150"/>
              <a:gd name="connsiteX6" fmla="*/ 927119 w 9967624"/>
              <a:gd name="connsiteY6" fmla="*/ 5772150 h 5772150"/>
              <a:gd name="connsiteX7" fmla="*/ 0 w 9967624"/>
              <a:gd name="connsiteY7" fmla="*/ 4845031 h 5772150"/>
              <a:gd name="connsiteX8" fmla="*/ 0 w 9967624"/>
              <a:gd name="connsiteY8" fmla="*/ 1136669 h 577215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927119 w 9967624"/>
              <a:gd name="connsiteY6" fmla="*/ 5772150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853324 w 9967624"/>
              <a:gd name="connsiteY4" fmla="*/ 33972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860444 h 5629275"/>
              <a:gd name="connsiteX1" fmla="*/ 1260494 w 9967624"/>
              <a:gd name="connsiteY1" fmla="*/ 0 h 5629275"/>
              <a:gd name="connsiteX2" fmla="*/ 9076894 w 9967624"/>
              <a:gd name="connsiteY2" fmla="*/ 63530 h 5629275"/>
              <a:gd name="connsiteX3" fmla="*/ 9967624 w 9967624"/>
              <a:gd name="connsiteY3" fmla="*/ 860444 h 5629275"/>
              <a:gd name="connsiteX4" fmla="*/ 9853324 w 9967624"/>
              <a:gd name="connsiteY4" fmla="*/ 3121006 h 5629275"/>
              <a:gd name="connsiteX5" fmla="*/ 9116705 w 9967624"/>
              <a:gd name="connsiteY5" fmla="*/ 5629275 h 5629275"/>
              <a:gd name="connsiteX6" fmla="*/ 698519 w 9967624"/>
              <a:gd name="connsiteY6" fmla="*/ 5314950 h 5629275"/>
              <a:gd name="connsiteX7" fmla="*/ 0 w 9967624"/>
              <a:gd name="connsiteY7" fmla="*/ 4568806 h 5629275"/>
              <a:gd name="connsiteX8" fmla="*/ 0 w 9967624"/>
              <a:gd name="connsiteY8" fmla="*/ 860444 h 562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67624" h="5629275">
                <a:moveTo>
                  <a:pt x="0" y="860444"/>
                </a:moveTo>
                <a:cubicBezTo>
                  <a:pt x="0" y="348410"/>
                  <a:pt x="748460" y="0"/>
                  <a:pt x="1260494" y="0"/>
                </a:cubicBezTo>
                <a:lnTo>
                  <a:pt x="9076894" y="63530"/>
                </a:lnTo>
                <a:cubicBezTo>
                  <a:pt x="9588928" y="63530"/>
                  <a:pt x="9967624" y="348410"/>
                  <a:pt x="9967624" y="860444"/>
                </a:cubicBezTo>
                <a:lnTo>
                  <a:pt x="9853324" y="3121006"/>
                </a:lnTo>
                <a:cubicBezTo>
                  <a:pt x="9853324" y="3633040"/>
                  <a:pt x="9628739" y="5629275"/>
                  <a:pt x="9116705" y="5629275"/>
                </a:cubicBezTo>
                <a:lnTo>
                  <a:pt x="698519" y="5314950"/>
                </a:lnTo>
                <a:cubicBezTo>
                  <a:pt x="186485" y="5314950"/>
                  <a:pt x="0" y="5080840"/>
                  <a:pt x="0" y="4568806"/>
                </a:cubicBezTo>
                <a:lnTo>
                  <a:pt x="0" y="860444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b="1" dirty="0">
              <a:solidFill>
                <a:srgbClr val="0070C0"/>
              </a:solidFill>
              <a:latin typeface="UTM Akashi" panose="02040603050506020204" pitchFamily="18" charset="0"/>
              <a:cs typeface="#9Slide03 Cousine Bold" panose="02070709020205020404" pitchFamily="49" charset="0"/>
            </a:endParaRPr>
          </a:p>
        </p:txBody>
      </p:sp>
      <p:sp>
        <p:nvSpPr>
          <p:cNvPr id="25" name="Speech Bubble: Rectangle with Corners Rounded 9">
            <a:extLst>
              <a:ext uri="{FF2B5EF4-FFF2-40B4-BE49-F238E27FC236}">
                <a16:creationId xmlns:a16="http://schemas.microsoft.com/office/drawing/2014/main" id="{C937A521-C479-3618-F278-5239DFB5B33D}"/>
              </a:ext>
            </a:extLst>
          </p:cNvPr>
          <p:cNvSpPr/>
          <p:nvPr/>
        </p:nvSpPr>
        <p:spPr>
          <a:xfrm>
            <a:off x="2888770" y="28683"/>
            <a:ext cx="6324509" cy="650352"/>
          </a:xfrm>
          <a:prstGeom prst="wedgeRoundRectCallout">
            <a:avLst>
              <a:gd name="adj1" fmla="val -36087"/>
              <a:gd name="adj2" fmla="val 42643"/>
              <a:gd name="adj3" fmla="val 16667"/>
            </a:avLst>
          </a:prstGeom>
          <a:solidFill>
            <a:srgbClr val="FFFF00"/>
          </a:solidFill>
          <a:ln w="28575">
            <a:solidFill>
              <a:srgbClr val="3F93D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Times New Roman" pitchFamily="18" charset="0"/>
            </a:endParaRPr>
          </a:p>
          <a:p>
            <a:pPr algn="ctr"/>
            <a:r>
              <a:rPr lang="en-US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2400" dirty="0">
                <a:latin typeface="Times New Roman"/>
                <a:ea typeface="Calibri"/>
              </a:rPr>
              <a:t>5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77723" y="681349"/>
            <a:ext cx="646346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6900" b="1" dirty="0">
                <a:solidFill>
                  <a:srgbClr val="002060"/>
                </a:solidFill>
                <a:latin typeface="UTM Akashi" panose="02040603050506020204" pitchFamily="18" charset="0"/>
                <a:cs typeface="#9Slide03 Cousine Bold" panose="02070709020205020404" pitchFamily="49" charset="0"/>
              </a:rPr>
              <a:t>          </a:t>
            </a:r>
            <a:r>
              <a:rPr lang="en-US" sz="4000" b="1" dirty="0" err="1">
                <a:solidFill>
                  <a:srgbClr val="0070C0"/>
                </a:solidFill>
                <a:latin typeface="UTM Akashi" panose="02040603050506020204" pitchFamily="18" charset="0"/>
                <a:cs typeface="#9Slide03 Cousine Bold" panose="02070709020205020404" pitchFamily="49" charset="0"/>
              </a:rPr>
              <a:t>Tiếng</a:t>
            </a:r>
            <a:r>
              <a:rPr lang="en-US" sz="4400" b="1" dirty="0">
                <a:solidFill>
                  <a:srgbClr val="0070C0"/>
                </a:solidFill>
                <a:latin typeface="UTM Akashi" panose="02040603050506020204" pitchFamily="18" charset="0"/>
                <a:cs typeface="#9Slide03 Cousine Bold" panose="02070709020205020404" pitchFamily="49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kashi" panose="02040603050506020204" pitchFamily="18" charset="0"/>
                <a:cs typeface="#9Slide03 Cousine Bold" panose="02070709020205020404" pitchFamily="49" charset="0"/>
              </a:rPr>
              <a:t>Việt</a:t>
            </a:r>
            <a:endParaRPr lang="en-US" sz="4400" b="1" dirty="0">
              <a:solidFill>
                <a:srgbClr val="0070C0"/>
              </a:solidFill>
              <a:latin typeface="UTM Akashi" panose="02040603050506020204" pitchFamily="18" charset="0"/>
              <a:cs typeface="#9Slide03 Cousine Bold" panose="02070709020205020404" pitchFamily="49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08837" y="2465478"/>
            <a:ext cx="9411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  <a:endParaRPr lang="en-GB" sz="5400" dirty="0">
              <a:ln w="1905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rgbClr val="FF0000"/>
              </a:solidFill>
              <a:latin typeface="UTM Showcard" panose="020406030505060202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68373" y="3329399"/>
            <a:ext cx="38911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000" b="1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</a:rPr>
              <a:t>(T</a:t>
            </a:r>
            <a:r>
              <a:rPr lang="en-US" sz="3000" b="1" dirty="0" err="1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</a:rPr>
              <a:t>heo</a:t>
            </a:r>
            <a:r>
              <a:rPr lang="en-US" sz="3000" b="1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</a:rPr>
              <a:t>Hà</a:t>
            </a:r>
            <a:r>
              <a:rPr lang="en-US" sz="3000" b="1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</a:rPr>
              <a:t>Nhi</a:t>
            </a:r>
            <a:r>
              <a:rPr lang="vi-VN" sz="3000" b="1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</a:rPr>
              <a:t>)</a:t>
            </a:r>
            <a:endParaRPr lang="en-US" sz="3000" b="1" dirty="0">
              <a:solidFill>
                <a:srgbClr val="E7E6E6">
                  <a:lumMod val="10000"/>
                </a:srgbClr>
              </a:solidFill>
              <a:latin typeface="Calibri Light" panose="020F03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7999" l="98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021" y="4667433"/>
            <a:ext cx="3320661" cy="263592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683720" y="1825106"/>
            <a:ext cx="1277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 err="1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</a:rPr>
              <a:t>Đọc</a:t>
            </a:r>
            <a:endParaRPr lang="en-US" sz="4000" b="1" dirty="0">
              <a:solidFill>
                <a:srgbClr val="E7E6E6">
                  <a:lumMod val="10000"/>
                </a:srgbClr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64887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398382" y="538747"/>
            <a:ext cx="11631561" cy="6319253"/>
            <a:chOff x="280219" y="157316"/>
            <a:chExt cx="11631561" cy="6319253"/>
          </a:xfrm>
        </p:grpSpPr>
        <p:pic>
          <p:nvPicPr>
            <p:cNvPr id="3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504824"/>
              <a:ext cx="11001375" cy="5971745"/>
            </a:xfrm>
            <a:prstGeom prst="rect">
              <a:avLst/>
            </a:prstGeom>
          </p:spPr>
        </p:pic>
        <p:pic>
          <p:nvPicPr>
            <p:cNvPr id="4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19802793" flipH="1">
            <a:off x="10734806" y="1971572"/>
            <a:ext cx="1514099" cy="23090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207903">
            <a:off x="10425148" y="3560982"/>
            <a:ext cx="784545" cy="11964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-13569" y="-73655"/>
            <a:ext cx="2059444" cy="15142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264" b="96643" l="3834" r="4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09" r="60400"/>
          <a:stretch/>
        </p:blipFill>
        <p:spPr>
          <a:xfrm flipH="1">
            <a:off x="9811979" y="273811"/>
            <a:ext cx="2616347" cy="13067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1628782" y="-612378"/>
            <a:ext cx="2023559" cy="16975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8580271" y="-47705"/>
            <a:ext cx="2020902" cy="1052644"/>
          </a:xfrm>
          <a:prstGeom prst="rect">
            <a:avLst/>
          </a:prstGeom>
        </p:spPr>
      </p:pic>
      <p:pic>
        <p:nvPicPr>
          <p:cNvPr id="20" name="图片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4966064"/>
            <a:ext cx="12428326" cy="187778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999" l="98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021" y="4667433"/>
            <a:ext cx="3320661" cy="2635927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 rotWithShape="1">
          <a:blip r:embed="rId14"/>
          <a:srcRect l="35217" t="52696" r="34783" b="18783"/>
          <a:stretch/>
        </p:blipFill>
        <p:spPr bwMode="auto">
          <a:xfrm>
            <a:off x="971916" y="1572188"/>
            <a:ext cx="10484489" cy="55988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640562" y="671534"/>
            <a:ext cx="7406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endParaRPr lang="en-GB" sz="3600" dirty="0">
              <a:ln w="1905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rgbClr val="FF0000"/>
              </a:solidFill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94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398382" y="538747"/>
            <a:ext cx="11631561" cy="6319253"/>
            <a:chOff x="280219" y="157316"/>
            <a:chExt cx="11631561" cy="6319253"/>
          </a:xfrm>
        </p:grpSpPr>
        <p:pic>
          <p:nvPicPr>
            <p:cNvPr id="3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504824"/>
              <a:ext cx="11001375" cy="5971745"/>
            </a:xfrm>
            <a:prstGeom prst="rect">
              <a:avLst/>
            </a:prstGeom>
          </p:spPr>
        </p:pic>
        <p:pic>
          <p:nvPicPr>
            <p:cNvPr id="4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19802793" flipH="1">
            <a:off x="10734806" y="1971572"/>
            <a:ext cx="1514099" cy="23090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40563" y="1576873"/>
            <a:ext cx="4851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207903">
            <a:off x="10425148" y="3560982"/>
            <a:ext cx="784545" cy="11964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-13569" y="-73655"/>
            <a:ext cx="2059444" cy="15142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264" b="96643" l="3834" r="4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09" r="60400"/>
          <a:stretch/>
        </p:blipFill>
        <p:spPr>
          <a:xfrm flipH="1">
            <a:off x="9811979" y="273811"/>
            <a:ext cx="2616347" cy="13067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1628782" y="-612378"/>
            <a:ext cx="2023559" cy="16975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8580271" y="-47705"/>
            <a:ext cx="2020902" cy="1052644"/>
          </a:xfrm>
          <a:prstGeom prst="rect">
            <a:avLst/>
          </a:prstGeom>
        </p:spPr>
      </p:pic>
      <p:pic>
        <p:nvPicPr>
          <p:cNvPr id="20" name="图片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4966064"/>
            <a:ext cx="12428326" cy="187778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999" l="98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021" y="4667433"/>
            <a:ext cx="3320661" cy="2635927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 rotWithShape="1">
          <a:blip r:embed="rId14"/>
          <a:srcRect l="35652" t="15478" r="34892" b="41739"/>
          <a:stretch/>
        </p:blipFill>
        <p:spPr bwMode="auto">
          <a:xfrm>
            <a:off x="871106" y="467556"/>
            <a:ext cx="9730067" cy="52088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60267" y="5676385"/>
            <a:ext cx="203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(Theo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0858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398382" y="538747"/>
            <a:ext cx="11631561" cy="6319253"/>
            <a:chOff x="280219" y="157316"/>
            <a:chExt cx="11631561" cy="6319253"/>
          </a:xfrm>
        </p:grpSpPr>
        <p:pic>
          <p:nvPicPr>
            <p:cNvPr id="3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504824"/>
              <a:ext cx="11001375" cy="5971745"/>
            </a:xfrm>
            <a:prstGeom prst="rect">
              <a:avLst/>
            </a:prstGeom>
          </p:spPr>
        </p:pic>
        <p:pic>
          <p:nvPicPr>
            <p:cNvPr id="4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19802793" flipH="1">
            <a:off x="10734806" y="1971572"/>
            <a:ext cx="1514099" cy="23090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40563" y="1576873"/>
            <a:ext cx="4851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207903">
            <a:off x="10425148" y="3560982"/>
            <a:ext cx="784545" cy="11964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-13569" y="-73655"/>
            <a:ext cx="2059444" cy="15142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264" b="96643" l="3834" r="4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09" r="60400"/>
          <a:stretch/>
        </p:blipFill>
        <p:spPr>
          <a:xfrm flipH="1">
            <a:off x="9811979" y="273811"/>
            <a:ext cx="2616347" cy="13067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1628782" y="-612378"/>
            <a:ext cx="2023559" cy="16975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8580271" y="-47705"/>
            <a:ext cx="2020902" cy="1052644"/>
          </a:xfrm>
          <a:prstGeom prst="rect">
            <a:avLst/>
          </a:prstGeom>
        </p:spPr>
      </p:pic>
      <p:pic>
        <p:nvPicPr>
          <p:cNvPr id="20" name="图片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4966064"/>
            <a:ext cx="12428326" cy="187778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999" l="98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021" y="4667433"/>
            <a:ext cx="3320661" cy="2635927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308650" y="1576873"/>
            <a:ext cx="96471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UTM Cancel" panose="02040603050506020204" pitchFamily="18" charset="0"/>
              </a:rPr>
              <a:t>      </a:t>
            </a:r>
            <a:r>
              <a:rPr lang="en-US" sz="5400" b="1" dirty="0" err="1">
                <a:solidFill>
                  <a:srgbClr val="0070C0"/>
                </a:solidFill>
                <a:latin typeface="UTM Cancel" panose="02040603050506020204" pitchFamily="18" charset="0"/>
              </a:rPr>
              <a:t>Bài</a:t>
            </a:r>
            <a:r>
              <a:rPr lang="en-US" sz="5400" b="1" dirty="0">
                <a:solidFill>
                  <a:srgbClr val="0070C0"/>
                </a:solidFill>
                <a:latin typeface="UTM Cancel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UTM Cancel" panose="02040603050506020204" pitchFamily="18" charset="0"/>
              </a:rPr>
              <a:t>đọc</a:t>
            </a:r>
            <a:r>
              <a:rPr lang="en-US" sz="5400" b="1" dirty="0">
                <a:solidFill>
                  <a:srgbClr val="0070C0"/>
                </a:solidFill>
                <a:latin typeface="UTM Cancel" panose="02040603050506020204" pitchFamily="18" charset="0"/>
              </a:rPr>
              <a:t>: </a:t>
            </a:r>
          </a:p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52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398382" y="538747"/>
            <a:ext cx="11631561" cy="6319253"/>
            <a:chOff x="280219" y="157316"/>
            <a:chExt cx="11631561" cy="6319253"/>
          </a:xfrm>
        </p:grpSpPr>
        <p:pic>
          <p:nvPicPr>
            <p:cNvPr id="3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504824"/>
              <a:ext cx="11001375" cy="5971745"/>
            </a:xfrm>
            <a:prstGeom prst="rect">
              <a:avLst/>
            </a:prstGeom>
          </p:spPr>
        </p:pic>
        <p:pic>
          <p:nvPicPr>
            <p:cNvPr id="4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19802793" flipH="1">
            <a:off x="10734806" y="1971572"/>
            <a:ext cx="1514099" cy="23090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40563" y="1576873"/>
            <a:ext cx="4851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207903">
            <a:off x="10425148" y="3560982"/>
            <a:ext cx="784545" cy="11964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-13569" y="-73655"/>
            <a:ext cx="2059444" cy="15142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264" b="96643" l="3834" r="4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09" r="60400"/>
          <a:stretch/>
        </p:blipFill>
        <p:spPr>
          <a:xfrm flipH="1">
            <a:off x="9811979" y="273811"/>
            <a:ext cx="2616347" cy="13067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1628782" y="-612378"/>
            <a:ext cx="2023559" cy="16975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8580271" y="-47705"/>
            <a:ext cx="2020902" cy="1052644"/>
          </a:xfrm>
          <a:prstGeom prst="rect">
            <a:avLst/>
          </a:prstGeom>
        </p:spPr>
      </p:pic>
      <p:pic>
        <p:nvPicPr>
          <p:cNvPr id="20" name="图片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4966064"/>
            <a:ext cx="12428326" cy="187778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999" l="98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021" y="4667433"/>
            <a:ext cx="3320661" cy="2635927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170296" y="2507920"/>
            <a:ext cx="96471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UTM Cancel" panose="02040603050506020204" pitchFamily="18" charset="0"/>
              </a:rPr>
              <a:t>      </a:t>
            </a:r>
            <a:r>
              <a:rPr lang="en-US" sz="5400" b="1" dirty="0" err="1">
                <a:solidFill>
                  <a:srgbClr val="0070C0"/>
                </a:solidFill>
                <a:latin typeface="UTM Cancel" panose="02040603050506020204" pitchFamily="18" charset="0"/>
              </a:rPr>
              <a:t>Em</a:t>
            </a:r>
            <a:r>
              <a:rPr lang="en-US" sz="5400" b="1" dirty="0">
                <a:solidFill>
                  <a:srgbClr val="0070C0"/>
                </a:solidFill>
                <a:latin typeface="UTM Cancel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UTM Cancel" panose="02040603050506020204" pitchFamily="18" charset="0"/>
              </a:rPr>
              <a:t>hãy</a:t>
            </a:r>
            <a:r>
              <a:rPr lang="en-US" sz="5400" b="1" dirty="0">
                <a:solidFill>
                  <a:srgbClr val="0070C0"/>
                </a:solidFill>
                <a:latin typeface="UTM Cancel" panose="02040603050506020204" pitchFamily="18" charset="0"/>
              </a:rPr>
              <a:t> chia </a:t>
            </a:r>
            <a:r>
              <a:rPr lang="en-US" sz="5400" b="1" dirty="0" err="1">
                <a:solidFill>
                  <a:srgbClr val="0070C0"/>
                </a:solidFill>
                <a:latin typeface="UTM Cancel" panose="02040603050506020204" pitchFamily="18" charset="0"/>
              </a:rPr>
              <a:t>đoạn</a:t>
            </a:r>
            <a:r>
              <a:rPr lang="en-US" sz="5400" b="1" dirty="0">
                <a:solidFill>
                  <a:srgbClr val="0070C0"/>
                </a:solidFill>
                <a:latin typeface="UTM Cancel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UTM Cancel" panose="02040603050506020204" pitchFamily="18" charset="0"/>
              </a:rPr>
              <a:t>bài</a:t>
            </a:r>
            <a:r>
              <a:rPr lang="en-US" sz="5400" b="1" dirty="0">
                <a:solidFill>
                  <a:srgbClr val="0070C0"/>
                </a:solidFill>
                <a:latin typeface="UTM Cancel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UTM Cancel" panose="02040603050506020204" pitchFamily="18" charset="0"/>
              </a:rPr>
              <a:t>đọc</a:t>
            </a:r>
            <a:r>
              <a:rPr lang="en-US" sz="5400" b="1" dirty="0">
                <a:solidFill>
                  <a:srgbClr val="0070C0"/>
                </a:solidFill>
                <a:latin typeface="UTM Cancel" panose="02040603050506020204" pitchFamily="18" charset="0"/>
              </a:rPr>
              <a:t>.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52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398382" y="538747"/>
            <a:ext cx="11631561" cy="6319253"/>
            <a:chOff x="280219" y="157316"/>
            <a:chExt cx="11631561" cy="6319253"/>
          </a:xfrm>
        </p:grpSpPr>
        <p:pic>
          <p:nvPicPr>
            <p:cNvPr id="3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504824"/>
              <a:ext cx="11001375" cy="5971745"/>
            </a:xfrm>
            <a:prstGeom prst="rect">
              <a:avLst/>
            </a:prstGeom>
          </p:spPr>
        </p:pic>
        <p:pic>
          <p:nvPicPr>
            <p:cNvPr id="4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19802793" flipH="1">
            <a:off x="10734806" y="1971572"/>
            <a:ext cx="1514099" cy="23090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40563" y="1576873"/>
            <a:ext cx="4851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207903">
            <a:off x="10425148" y="3560982"/>
            <a:ext cx="784545" cy="11964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-13569" y="-73655"/>
            <a:ext cx="2059444" cy="15142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264" b="96643" l="3834" r="4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09" r="60400"/>
          <a:stretch/>
        </p:blipFill>
        <p:spPr>
          <a:xfrm flipH="1">
            <a:off x="9811979" y="273811"/>
            <a:ext cx="2616347" cy="13067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1628782" y="-612378"/>
            <a:ext cx="2023559" cy="16975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8580271" y="-47705"/>
            <a:ext cx="2020902" cy="1052644"/>
          </a:xfrm>
          <a:prstGeom prst="rect">
            <a:avLst/>
          </a:prstGeom>
        </p:spPr>
      </p:pic>
      <p:pic>
        <p:nvPicPr>
          <p:cNvPr id="20" name="图片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4966064"/>
            <a:ext cx="12428326" cy="187778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999" l="98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021" y="4667433"/>
            <a:ext cx="3320661" cy="2635927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308650" y="1576873"/>
            <a:ext cx="964712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UTM Cancel" panose="02040603050506020204" pitchFamily="18" charset="0"/>
              </a:rPr>
              <a:t>      Luyện đọc nối tiếp </a:t>
            </a:r>
            <a:r>
              <a:rPr lang="en-US" sz="5400" b="1" dirty="0" err="1">
                <a:solidFill>
                  <a:srgbClr val="0070C0"/>
                </a:solidFill>
                <a:latin typeface="UTM Cancel" panose="02040603050506020204" pitchFamily="18" charset="0"/>
              </a:rPr>
              <a:t>đoạn</a:t>
            </a:r>
            <a:r>
              <a:rPr lang="en-US" sz="5400" b="1" dirty="0">
                <a:solidFill>
                  <a:srgbClr val="0070C0"/>
                </a:solidFill>
                <a:latin typeface="UTM Cancel" panose="02040603050506020204" pitchFamily="18" charset="0"/>
              </a:rPr>
              <a:t> 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260122" y="3375907"/>
            <a:ext cx="77441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UTM Cancel" panose="02040603050506020204" pitchFamily="18" charset="0"/>
              </a:rPr>
              <a:t>       </a:t>
            </a:r>
            <a:r>
              <a:rPr lang="en-US" sz="5400" b="1" dirty="0" err="1">
                <a:solidFill>
                  <a:srgbClr val="C00000"/>
                </a:solidFill>
                <a:latin typeface="UTM Cancel" panose="02040603050506020204" pitchFamily="18" charset="0"/>
              </a:rPr>
              <a:t>Thảo</a:t>
            </a:r>
            <a:r>
              <a:rPr lang="en-US" sz="5400" b="1" dirty="0">
                <a:solidFill>
                  <a:srgbClr val="C00000"/>
                </a:solidFill>
                <a:latin typeface="UTM Cancel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UTM Cancel" panose="02040603050506020204" pitchFamily="18" charset="0"/>
              </a:rPr>
              <a:t>luận</a:t>
            </a:r>
            <a:r>
              <a:rPr lang="en-US" sz="5400" b="1" dirty="0">
                <a:solidFill>
                  <a:srgbClr val="C00000"/>
                </a:solidFill>
                <a:latin typeface="UTM Cancel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UTM Cancel" panose="02040603050506020204" pitchFamily="18" charset="0"/>
              </a:rPr>
              <a:t>nhóm</a:t>
            </a:r>
            <a:r>
              <a:rPr lang="en-US" sz="5400" b="1" dirty="0">
                <a:solidFill>
                  <a:srgbClr val="C00000"/>
                </a:solidFill>
                <a:latin typeface="UTM Cancel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UTM Cancel" panose="02040603050506020204" pitchFamily="18" charset="0"/>
              </a:rPr>
              <a:t>đôi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09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3099</TotalTime>
  <Words>317</Words>
  <Application>Microsoft Office PowerPoint</Application>
  <PresentationFormat>Widescreen</PresentationFormat>
  <Paragraphs>68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UTM Showcard</vt:lpstr>
      <vt:lpstr>UTM Colossalis</vt:lpstr>
      <vt:lpstr>UTM Cancel</vt:lpstr>
      <vt:lpstr>#9Slide03 Cousine Bold</vt:lpstr>
      <vt:lpstr>UTM Akashi</vt:lpstr>
      <vt:lpstr>Arial</vt:lpstr>
      <vt:lpstr>等线</vt:lpstr>
      <vt:lpstr>等线 Light</vt:lpstr>
      <vt:lpstr>Times New Roman</vt:lpstr>
      <vt:lpstr>UTM Avo</vt:lpstr>
      <vt:lpstr>Calibri</vt:lpstr>
      <vt:lpstr>Calibri Light</vt:lpstr>
      <vt:lpstr>Office 主题​​</vt:lpstr>
      <vt:lpstr>Default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VIETBAO</cp:keywords>
  <cp:lastModifiedBy>Administrator</cp:lastModifiedBy>
  <cp:revision>163</cp:revision>
  <dcterms:created xsi:type="dcterms:W3CDTF">2020-02-11T07:06:41Z</dcterms:created>
  <dcterms:modified xsi:type="dcterms:W3CDTF">2025-04-14T01:10:21Z</dcterms:modified>
  <cp:version>K31</cp:version>
</cp:coreProperties>
</file>