
<file path=[Content_Types].xml><?xml version="1.0" encoding="utf-8"?>
<Types xmlns="http://schemas.openxmlformats.org/package/2006/content-types">
  <Default Extension="png" ContentType="image/png"/>
  <Default Extension="mp3" ContentType="audio/mpe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3" r:id="rId3"/>
    <p:sldMasterId id="2147483781" r:id="rId4"/>
    <p:sldMasterId id="2147483817" r:id="rId5"/>
    <p:sldMasterId id="2147483843" r:id="rId6"/>
    <p:sldMasterId id="2147483862" r:id="rId7"/>
    <p:sldMasterId id="2147483906" r:id="rId8"/>
    <p:sldMasterId id="2147483934" r:id="rId9"/>
    <p:sldMasterId id="2147483952" r:id="rId10"/>
  </p:sldMasterIdLst>
  <p:notesMasterIdLst>
    <p:notesMasterId r:id="rId51"/>
  </p:notesMasterIdLst>
  <p:handoutMasterIdLst>
    <p:handoutMasterId r:id="rId52"/>
  </p:handoutMasterIdLst>
  <p:sldIdLst>
    <p:sldId id="373" r:id="rId11"/>
    <p:sldId id="374" r:id="rId12"/>
    <p:sldId id="375" r:id="rId13"/>
    <p:sldId id="363" r:id="rId14"/>
    <p:sldId id="467" r:id="rId15"/>
    <p:sldId id="469" r:id="rId16"/>
    <p:sldId id="470" r:id="rId17"/>
    <p:sldId id="468" r:id="rId18"/>
    <p:sldId id="466" r:id="rId19"/>
    <p:sldId id="365" r:id="rId20"/>
    <p:sldId id="352" r:id="rId21"/>
    <p:sldId id="364" r:id="rId22"/>
    <p:sldId id="337" r:id="rId23"/>
    <p:sldId id="268" r:id="rId24"/>
    <p:sldId id="361" r:id="rId25"/>
    <p:sldId id="446" r:id="rId26"/>
    <p:sldId id="448" r:id="rId27"/>
    <p:sldId id="450" r:id="rId28"/>
    <p:sldId id="449" r:id="rId29"/>
    <p:sldId id="451" r:id="rId30"/>
    <p:sldId id="452" r:id="rId31"/>
    <p:sldId id="433" r:id="rId32"/>
    <p:sldId id="435" r:id="rId33"/>
    <p:sldId id="453" r:id="rId34"/>
    <p:sldId id="454" r:id="rId35"/>
    <p:sldId id="455" r:id="rId36"/>
    <p:sldId id="459" r:id="rId37"/>
    <p:sldId id="460" r:id="rId38"/>
    <p:sldId id="438" r:id="rId39"/>
    <p:sldId id="439" r:id="rId40"/>
    <p:sldId id="463" r:id="rId41"/>
    <p:sldId id="462" r:id="rId42"/>
    <p:sldId id="407" r:id="rId43"/>
    <p:sldId id="408" r:id="rId44"/>
    <p:sldId id="409" r:id="rId45"/>
    <p:sldId id="410" r:id="rId46"/>
    <p:sldId id="465" r:id="rId47"/>
    <p:sldId id="412" r:id="rId48"/>
    <p:sldId id="413" r:id="rId49"/>
    <p:sldId id="430" r:id="rId50"/>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69D8FF"/>
    <a:srgbClr val="79DCFF"/>
    <a:srgbClr val="B3EBFF"/>
    <a:srgbClr val="D1F3FF"/>
    <a:srgbClr val="CCFF66"/>
    <a:srgbClr val="FFCC99"/>
    <a:srgbClr val="FFFFFF"/>
    <a:srgbClr val="E1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3" autoAdjust="0"/>
    <p:restoredTop sz="94364" autoAdjust="0"/>
  </p:normalViewPr>
  <p:slideViewPr>
    <p:cSldViewPr snapToGrid="0" showGuides="1">
      <p:cViewPr varScale="1">
        <p:scale>
          <a:sx n="143" d="100"/>
          <a:sy n="143" d="100"/>
        </p:scale>
        <p:origin x="570" y="114"/>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18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pitchFamily="18"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7323DF-9283-4A6C-9BDB-EC5B8DC83306}" type="datetimeFigureOut">
              <a:rPr lang="en-US" smtClean="0">
                <a:latin typeface="Times New Roman" pitchFamily="18" charset="0"/>
              </a:rPr>
              <a:t>5/3/2025</a:t>
            </a:fld>
            <a:endParaRPr lang="en-US" dirty="0">
              <a:latin typeface="Times New Roman" pitchFamily="18"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pitchFamily="18"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ACCE5-B3CB-430C-9C54-8E5CA0820A5F}" type="slidenum">
              <a:rPr lang="en-US" smtClean="0">
                <a:latin typeface="Times New Roman" pitchFamily="18" charset="0"/>
              </a:rPr>
              <a:t>‹#›</a:t>
            </a:fld>
            <a:endParaRPr lang="en-US" dirty="0">
              <a:latin typeface="Times New Roman" pitchFamily="18" charset="0"/>
            </a:endParaRPr>
          </a:p>
        </p:txBody>
      </p:sp>
    </p:spTree>
    <p:extLst>
      <p:ext uri="{BB962C8B-B14F-4D97-AF65-F5344CB8AC3E}">
        <p14:creationId xmlns:p14="http://schemas.microsoft.com/office/powerpoint/2010/main" val="384348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defRPr>
            </a:lvl1pPr>
          </a:lstStyle>
          <a:p>
            <a:fld id="{225DFAFB-71C1-48B7-8214-8E31A2E46542}" type="datetimeFigureOut">
              <a:rPr lang="en-US" smtClean="0"/>
              <a:pPr/>
              <a:t>5/3/2025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defRPr>
            </a:lvl1pPr>
          </a:lstStyle>
          <a:p>
            <a:fld id="{3E24450B-48A1-4EA9-BC69-F5FA574CC80C}" type="slidenum">
              <a:rPr lang="en-US" smtClean="0"/>
              <a:pPr/>
              <a:t>‹#›</a:t>
            </a:fld>
            <a:endParaRPr lang="en-US" dirty="0"/>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Times New Roman" pitchFamily="18" charset="0"/>
        <a:ea typeface="+mn-ea"/>
        <a:cs typeface="+mn-cs"/>
      </a:defRPr>
    </a:lvl1pPr>
    <a:lvl2pPr marL="457005" algn="l" defTabSz="914012" rtl="0" eaLnBrk="1" latinLnBrk="0" hangingPunct="1">
      <a:defRPr sz="1200" kern="1200">
        <a:solidFill>
          <a:schemeClr val="tx1"/>
        </a:solidFill>
        <a:latin typeface="Times New Roman" pitchFamily="18" charset="0"/>
        <a:ea typeface="+mn-ea"/>
        <a:cs typeface="+mn-cs"/>
      </a:defRPr>
    </a:lvl2pPr>
    <a:lvl3pPr marL="914012" algn="l" defTabSz="914012" rtl="0" eaLnBrk="1" latinLnBrk="0" hangingPunct="1">
      <a:defRPr sz="1200" kern="1200">
        <a:solidFill>
          <a:schemeClr val="tx1"/>
        </a:solidFill>
        <a:latin typeface="Times New Roman" pitchFamily="18" charset="0"/>
        <a:ea typeface="+mn-ea"/>
        <a:cs typeface="+mn-cs"/>
      </a:defRPr>
    </a:lvl3pPr>
    <a:lvl4pPr marL="1371022" algn="l" defTabSz="914012" rtl="0" eaLnBrk="1" latinLnBrk="0" hangingPunct="1">
      <a:defRPr sz="1200" kern="1200">
        <a:solidFill>
          <a:schemeClr val="tx1"/>
        </a:solidFill>
        <a:latin typeface="Times New Roman" pitchFamily="18" charset="0"/>
        <a:ea typeface="+mn-ea"/>
        <a:cs typeface="+mn-cs"/>
      </a:defRPr>
    </a:lvl4pPr>
    <a:lvl5pPr marL="1828030" algn="l" defTabSz="914012" rtl="0" eaLnBrk="1" latinLnBrk="0" hangingPunct="1">
      <a:defRPr sz="1200" kern="1200">
        <a:solidFill>
          <a:schemeClr val="tx1"/>
        </a:solidFill>
        <a:latin typeface="Times New Roman" pitchFamily="18" charset="0"/>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19</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28</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baseline="0" dirty="0"/>
              <a:t> </a:t>
            </a:r>
            <a:r>
              <a:rPr lang="en-US" baseline="0" dirty="0" err="1"/>
              <a:t>loại</a:t>
            </a:r>
            <a:r>
              <a:rPr lang="en-US" baseline="0" dirty="0"/>
              <a:t> </a:t>
            </a:r>
            <a:r>
              <a:rPr lang="en-US" baseline="0" dirty="0" err="1"/>
              <a:t>rau</a:t>
            </a:r>
            <a:r>
              <a:rPr lang="en-US" baseline="0" dirty="0"/>
              <a:t> </a:t>
            </a:r>
            <a:r>
              <a:rPr lang="en-US" baseline="0" dirty="0" err="1"/>
              <a:t>củ</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ea typeface="+mn-ea"/>
                <a:cs typeface="Times New Roman" pitchFamily="18" charset="0"/>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7</a:t>
            </a:fld>
            <a:endParaRPr kumimoji="0" lang="en-US" sz="1900" b="0" i="0" u="none" strike="noStrike" kern="0" cap="none" spc="0" normalizeH="0" baseline="0" noProof="0" dirty="0">
              <a:ln>
                <a:noFill/>
              </a:ln>
              <a:solidFill>
                <a:srgbClr val="000000"/>
              </a:solidFill>
              <a:effectLst/>
              <a:uLnTx/>
              <a:uFillTx/>
              <a:ea typeface="+mn-ea"/>
              <a:cs typeface="Times New Roman" pitchFamily="18" charset="0"/>
              <a:sym typeface="Arial" panose="020B0604020202020204"/>
            </a:endParaRPr>
          </a:p>
        </p:txBody>
      </p:sp>
    </p:spTree>
    <p:extLst>
      <p:ext uri="{BB962C8B-B14F-4D97-AF65-F5344CB8AC3E}">
        <p14:creationId xmlns:p14="http://schemas.microsoft.com/office/powerpoint/2010/main" val="18987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9</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13</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14</a:t>
            </a:fld>
            <a:endParaRPr lang="en-US"/>
          </a:p>
        </p:txBody>
      </p:sp>
    </p:spTree>
    <p:extLst>
      <p:ext uri="{BB962C8B-B14F-4D97-AF65-F5344CB8AC3E}">
        <p14:creationId xmlns:p14="http://schemas.microsoft.com/office/powerpoint/2010/main" val="166812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16</a:t>
            </a:fld>
            <a:endParaRPr lang="en-US"/>
          </a:p>
        </p:txBody>
      </p:sp>
    </p:spTree>
    <p:extLst>
      <p:ext uri="{BB962C8B-B14F-4D97-AF65-F5344CB8AC3E}">
        <p14:creationId xmlns:p14="http://schemas.microsoft.com/office/powerpoint/2010/main" val="1668129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17</a:t>
            </a:fld>
            <a:endParaRPr lang="en-US"/>
          </a:p>
        </p:txBody>
      </p:sp>
    </p:spTree>
    <p:extLst>
      <p:ext uri="{BB962C8B-B14F-4D97-AF65-F5344CB8AC3E}">
        <p14:creationId xmlns:p14="http://schemas.microsoft.com/office/powerpoint/2010/main" val="389194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32109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36309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33015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9062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95866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2"/>
            <a:ext cx="683954" cy="273844"/>
          </a:xfrm>
          <a:prstGeom prst="rect">
            <a:avLst/>
          </a:prstGeom>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2"/>
            <a:ext cx="4723209" cy="273844"/>
          </a:xfrm>
          <a:prstGeom prst="rect">
            <a:avLst/>
          </a:prstGeom>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396018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752799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8311555"/>
      </p:ext>
    </p:extLst>
  </p:cSld>
  <p:clrMapOvr>
    <a:masterClrMapping/>
  </p:clrMapOvr>
  <p:transition spd="med" advClick="0" advTm="0">
    <p:push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333612"/>
      </p:ext>
    </p:extLst>
  </p:cSld>
  <p:clrMapOvr>
    <a:masterClrMapping/>
  </p:clrMapOvr>
  <p:transition spd="med" advClick="0" advTm="0">
    <p:push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239050"/>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281022"/>
      </p:ext>
    </p:extLst>
  </p:cSld>
  <p:clrMapOvr>
    <a:masterClrMapping/>
  </p:clrMapOvr>
  <p:transition spd="med" advClick="0" advTm="0">
    <p:push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9370568"/>
      </p:ext>
    </p:extLst>
  </p:cSld>
  <p:clrMapOvr>
    <a:masterClrMapping/>
  </p:clrMapOvr>
  <p:transition spd="med" advClick="0" advTm="0">
    <p:push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791839"/>
      </p:ext>
    </p:extLst>
  </p:cSld>
  <p:clrMapOvr>
    <a:masterClrMapping/>
  </p:clrMapOvr>
  <p:transition spd="med" advClick="0" advTm="0">
    <p:push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857106"/>
      </p:ext>
    </p:extLst>
  </p:cSld>
  <p:clrMapOvr>
    <a:masterClrMapping/>
  </p:clrMapOvr>
  <p:transition spd="med" advClick="0" advTm="0">
    <p:push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3454170"/>
      </p:ext>
    </p:extLst>
  </p:cSld>
  <p:clrMapOvr>
    <a:masterClrMapping/>
  </p:clrMapOvr>
  <p:transition spd="med" advClick="0" advTm="0">
    <p:push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8927316"/>
      </p:ext>
    </p:extLst>
  </p:cSld>
  <p:clrMapOvr>
    <a:masterClrMapping/>
  </p:clrMapOvr>
  <p:transition spd="med" advClick="0" advTm="0">
    <p:push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083665"/>
      </p:ext>
    </p:extLst>
  </p:cSld>
  <p:clrMapOvr>
    <a:masterClrMapping/>
  </p:clrMapOvr>
  <p:transition spd="med" advClick="0" advTm="0">
    <p:push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8196302"/>
      </p:ext>
    </p:extLst>
  </p:cSld>
  <p:clrMapOvr>
    <a:masterClrMapping/>
  </p:clrMapOvr>
  <p:transition spd="med" advClick="0" advTm="0">
    <p:push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6598905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16051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4446263"/>
      </p:ext>
    </p:extLst>
  </p:cSld>
  <p:clrMapOvr>
    <a:masterClrMapping/>
  </p:clrMapOvr>
  <p:transition spd="med" advClick="0" advTm="0">
    <p:push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5512183"/>
      </p:ext>
    </p:extLst>
  </p:cSld>
  <p:clrMapOvr>
    <a:masterClrMapping/>
  </p:clrMapOvr>
  <p:transition spd="med" advClick="0" advTm="0">
    <p:push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2982394"/>
      </p:ext>
    </p:extLst>
  </p:cSld>
  <p:clrMapOvr>
    <a:masterClrMapping/>
  </p:clrMapOvr>
  <p:transition spd="med" advClick="0" advTm="0">
    <p:push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277034"/>
      </p:ext>
    </p:extLst>
  </p:cSld>
  <p:clrMapOvr>
    <a:masterClrMapping/>
  </p:clrMapOvr>
  <p:transition spd="med" advClick="0" advTm="0">
    <p:push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6720454"/>
      </p:ext>
    </p:extLst>
  </p:cSld>
  <p:clrMapOvr>
    <a:masterClrMapping/>
  </p:clrMapOvr>
  <p:transition spd="med" advClick="0" advTm="0">
    <p:push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0029773"/>
      </p:ext>
    </p:extLst>
  </p:cSld>
  <p:clrMapOvr>
    <a:masterClrMapping/>
  </p:clrMapOvr>
  <p:transition spd="med" advClick="0" advTm="0">
    <p:push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1403382"/>
      </p:ext>
    </p:extLst>
  </p:cSld>
  <p:clrMapOvr>
    <a:masterClrMapping/>
  </p:clrMapOvr>
  <p:transition spd="med" advClick="0" advTm="0">
    <p:push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5973818"/>
      </p:ext>
    </p:extLst>
  </p:cSld>
  <p:clrMapOvr>
    <a:masterClrMapping/>
  </p:clrMapOvr>
  <p:transition spd="med" advClick="0" advTm="0">
    <p:push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0019709"/>
      </p:ext>
    </p:extLst>
  </p:cSld>
  <p:clrMapOvr>
    <a:masterClrMapping/>
  </p:clrMapOvr>
  <p:transition spd="med" advClick="0" advTm="0">
    <p:push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0410209"/>
      </p:ext>
    </p:extLst>
  </p:cSld>
  <p:clrMapOvr>
    <a:masterClrMapping/>
  </p:clrMapOvr>
  <p:transition spd="med" advClick="0" advTm="0">
    <p:push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994524"/>
      </p:ext>
    </p:extLst>
  </p:cSld>
  <p:clrMapOvr>
    <a:masterClrMapping/>
  </p:clrMapOvr>
  <p:transition spd="med" advClick="0" advTm="0">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1311224"/>
      </p:ext>
    </p:extLst>
  </p:cSld>
  <p:clrMapOvr>
    <a:masterClrMapping/>
  </p:clrMapOvr>
  <p:transition spd="med" advClick="0" advTm="0">
    <p:push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4483703"/>
      </p:ext>
    </p:extLst>
  </p:cSld>
  <p:clrMapOvr>
    <a:masterClrMapping/>
  </p:clrMapOvr>
  <p:transition spd="med" advClick="0" advTm="0">
    <p:push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697994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66294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7261046"/>
      </p:ext>
    </p:extLst>
  </p:cSld>
  <p:clrMapOvr>
    <a:masterClrMapping/>
  </p:clrMapOvr>
  <p:transition spd="med" advClick="0" advTm="0">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5618625"/>
      </p:ext>
    </p:extLst>
  </p:cSld>
  <p:clrMapOvr>
    <a:masterClrMapping/>
  </p:clrMapOvr>
  <p:transition spd="med" advClick="0" advTm="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324361"/>
      </p:ext>
    </p:extLst>
  </p:cSld>
  <p:clrMapOvr>
    <a:masterClrMapping/>
  </p:clrMapOvr>
  <p:transition spd="med" advClick="0" advTm="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533021"/>
      </p:ext>
    </p:extLst>
  </p:cSld>
  <p:clrMapOvr>
    <a:masterClrMapping/>
  </p:clrMapOvr>
  <p:transition spd="med" advClick="0" advTm="0">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1245070"/>
      </p:ext>
    </p:extLst>
  </p:cSld>
  <p:clrMapOvr>
    <a:masterClrMapping/>
  </p:clrMapOvr>
  <p:transition spd="med" advClick="0" advTm="0">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192138"/>
      </p:ext>
    </p:extLst>
  </p:cSld>
  <p:clrMapOvr>
    <a:masterClrMapping/>
  </p:clrMapOvr>
  <p:transition spd="med" advClick="0" advTm="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470428"/>
      </p:ext>
    </p:extLst>
  </p:cSld>
  <p:clrMapOvr>
    <a:masterClrMapping/>
  </p:clrMapOvr>
  <p:transition spd="med" advClick="0" advTm="0">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090044"/>
      </p:ext>
    </p:extLst>
  </p:cSld>
  <p:clrMapOvr>
    <a:masterClrMapping/>
  </p:clrMapOvr>
  <p:transition spd="med" advClick="0" advTm="0">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9434154"/>
      </p:ext>
    </p:extLst>
  </p:cSld>
  <p:clrMapOvr>
    <a:masterClrMapping/>
  </p:clrMapOvr>
  <p:transition spd="med" advClick="0" advTm="0">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2"/>
            <a:ext cx="683954" cy="273844"/>
          </a:xfrm>
          <a:prstGeom prst="rect">
            <a:avLst/>
          </a:prstGeom>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2"/>
            <a:ext cx="4723209" cy="273844"/>
          </a:xfrm>
          <a:prstGeom prst="rect">
            <a:avLst/>
          </a:prstGeom>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8253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352775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5218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003015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6999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7544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4145249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293002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620867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140429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79245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620980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2850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1"/>
            </a:lvl1pPr>
            <a:lvl2pPr lvl="1" algn="ctr">
              <a:spcBef>
                <a:spcPts val="0"/>
              </a:spcBef>
              <a:spcAft>
                <a:spcPts val="0"/>
              </a:spcAft>
              <a:buSzPts val="5200"/>
              <a:buNone/>
              <a:defRPr sz="5201"/>
            </a:lvl2pPr>
            <a:lvl3pPr lvl="2" algn="ctr">
              <a:spcBef>
                <a:spcPts val="0"/>
              </a:spcBef>
              <a:spcAft>
                <a:spcPts val="0"/>
              </a:spcAft>
              <a:buSzPts val="5200"/>
              <a:buNone/>
              <a:defRPr sz="5201"/>
            </a:lvl3pPr>
            <a:lvl4pPr lvl="3" algn="ctr">
              <a:spcBef>
                <a:spcPts val="0"/>
              </a:spcBef>
              <a:spcAft>
                <a:spcPts val="0"/>
              </a:spcAft>
              <a:buSzPts val="5200"/>
              <a:buNone/>
              <a:defRPr sz="5201"/>
            </a:lvl4pPr>
            <a:lvl5pPr lvl="4" algn="ctr">
              <a:spcBef>
                <a:spcPts val="0"/>
              </a:spcBef>
              <a:spcAft>
                <a:spcPts val="0"/>
              </a:spcAft>
              <a:buSzPts val="5200"/>
              <a:buNone/>
              <a:defRPr sz="5201"/>
            </a:lvl5pPr>
            <a:lvl6pPr lvl="5" algn="ctr">
              <a:spcBef>
                <a:spcPts val="0"/>
              </a:spcBef>
              <a:spcAft>
                <a:spcPts val="0"/>
              </a:spcAft>
              <a:buSzPts val="5200"/>
              <a:buNone/>
              <a:defRPr sz="5201"/>
            </a:lvl6pPr>
            <a:lvl7pPr lvl="6" algn="ctr">
              <a:spcBef>
                <a:spcPts val="0"/>
              </a:spcBef>
              <a:spcAft>
                <a:spcPts val="0"/>
              </a:spcAft>
              <a:buSzPts val="5200"/>
              <a:buNone/>
              <a:defRPr sz="5201"/>
            </a:lvl7pPr>
            <a:lvl8pPr lvl="7" algn="ctr">
              <a:spcBef>
                <a:spcPts val="0"/>
              </a:spcBef>
              <a:spcAft>
                <a:spcPts val="0"/>
              </a:spcAft>
              <a:buSzPts val="5200"/>
              <a:buNone/>
              <a:defRPr sz="5201"/>
            </a:lvl8pPr>
            <a:lvl9pPr lvl="8" algn="ctr">
              <a:spcBef>
                <a:spcPts val="0"/>
              </a:spcBef>
              <a:spcAft>
                <a:spcPts val="0"/>
              </a:spcAft>
              <a:buSzPts val="5200"/>
              <a:buNone/>
              <a:defRPr sz="5201"/>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1"/>
            </a:lvl1pPr>
            <a:lvl2pPr lvl="1" algn="ctr">
              <a:lnSpc>
                <a:spcPct val="100000"/>
              </a:lnSpc>
              <a:spcBef>
                <a:spcPts val="0"/>
              </a:spcBef>
              <a:spcAft>
                <a:spcPts val="0"/>
              </a:spcAft>
              <a:buSzPts val="2800"/>
              <a:buNone/>
              <a:defRPr sz="2801"/>
            </a:lvl2pPr>
            <a:lvl3pPr lvl="2" algn="ctr">
              <a:lnSpc>
                <a:spcPct val="100000"/>
              </a:lnSpc>
              <a:spcBef>
                <a:spcPts val="0"/>
              </a:spcBef>
              <a:spcAft>
                <a:spcPts val="0"/>
              </a:spcAft>
              <a:buSzPts val="2800"/>
              <a:buNone/>
              <a:defRPr sz="2801"/>
            </a:lvl3pPr>
            <a:lvl4pPr lvl="3" algn="ctr">
              <a:lnSpc>
                <a:spcPct val="100000"/>
              </a:lnSpc>
              <a:spcBef>
                <a:spcPts val="0"/>
              </a:spcBef>
              <a:spcAft>
                <a:spcPts val="0"/>
              </a:spcAft>
              <a:buSzPts val="2800"/>
              <a:buNone/>
              <a:defRPr sz="2801"/>
            </a:lvl4pPr>
            <a:lvl5pPr lvl="4" algn="ctr">
              <a:lnSpc>
                <a:spcPct val="100000"/>
              </a:lnSpc>
              <a:spcBef>
                <a:spcPts val="0"/>
              </a:spcBef>
              <a:spcAft>
                <a:spcPts val="0"/>
              </a:spcAft>
              <a:buSzPts val="2800"/>
              <a:buNone/>
              <a:defRPr sz="2801"/>
            </a:lvl5pPr>
            <a:lvl6pPr lvl="5" algn="ctr">
              <a:lnSpc>
                <a:spcPct val="100000"/>
              </a:lnSpc>
              <a:spcBef>
                <a:spcPts val="0"/>
              </a:spcBef>
              <a:spcAft>
                <a:spcPts val="0"/>
              </a:spcAft>
              <a:buSzPts val="2800"/>
              <a:buNone/>
              <a:defRPr sz="2801"/>
            </a:lvl6pPr>
            <a:lvl7pPr lvl="6" algn="ctr">
              <a:lnSpc>
                <a:spcPct val="100000"/>
              </a:lnSpc>
              <a:spcBef>
                <a:spcPts val="0"/>
              </a:spcBef>
              <a:spcAft>
                <a:spcPts val="0"/>
              </a:spcAft>
              <a:buSzPts val="2800"/>
              <a:buNone/>
              <a:defRPr sz="2801"/>
            </a:lvl7pPr>
            <a:lvl8pPr lvl="7" algn="ctr">
              <a:lnSpc>
                <a:spcPct val="100000"/>
              </a:lnSpc>
              <a:spcBef>
                <a:spcPts val="0"/>
              </a:spcBef>
              <a:spcAft>
                <a:spcPts val="0"/>
              </a:spcAft>
              <a:buSzPts val="2800"/>
              <a:buNone/>
              <a:defRPr sz="2801"/>
            </a:lvl8pPr>
            <a:lvl9pPr lvl="8" algn="ctr">
              <a:lnSpc>
                <a:spcPct val="100000"/>
              </a:lnSpc>
              <a:spcBef>
                <a:spcPts val="0"/>
              </a:spcBef>
              <a:spcAft>
                <a:spcPts val="0"/>
              </a:spcAft>
              <a:buSzPts val="2800"/>
              <a:buNone/>
              <a:defRPr sz="2801"/>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616053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05057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731867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659">
              <a:spcBef>
                <a:spcPts val="0"/>
              </a:spcBef>
              <a:spcAft>
                <a:spcPts val="0"/>
              </a:spcAft>
              <a:buSzPts val="1400"/>
              <a:buChar char="●"/>
              <a:defRPr sz="1399"/>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659">
              <a:spcBef>
                <a:spcPts val="0"/>
              </a:spcBef>
              <a:spcAft>
                <a:spcPts val="0"/>
              </a:spcAft>
              <a:buSzPts val="1400"/>
              <a:buChar char="●"/>
              <a:defRPr sz="1399"/>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865917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493298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768612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45766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81724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197994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659" algn="ctr">
              <a:spcBef>
                <a:spcPts val="1601"/>
              </a:spcBef>
              <a:spcAft>
                <a:spcPts val="0"/>
              </a:spcAft>
              <a:buSzPts val="1400"/>
              <a:buChar char="○"/>
              <a:defRPr/>
            </a:lvl2pPr>
            <a:lvl3pPr marL="1371600" lvl="2" indent="-317659" algn="ctr">
              <a:spcBef>
                <a:spcPts val="1601"/>
              </a:spcBef>
              <a:spcAft>
                <a:spcPts val="0"/>
              </a:spcAft>
              <a:buSzPts val="1400"/>
              <a:buChar char="■"/>
              <a:defRPr/>
            </a:lvl3pPr>
            <a:lvl4pPr marL="1828800" lvl="3" indent="-317659" algn="ctr">
              <a:spcBef>
                <a:spcPts val="1601"/>
              </a:spcBef>
              <a:spcAft>
                <a:spcPts val="0"/>
              </a:spcAft>
              <a:buSzPts val="1400"/>
              <a:buChar char="●"/>
              <a:defRPr/>
            </a:lvl4pPr>
            <a:lvl5pPr marL="2286000" lvl="4" indent="-317659" algn="ctr">
              <a:spcBef>
                <a:spcPts val="1601"/>
              </a:spcBef>
              <a:spcAft>
                <a:spcPts val="0"/>
              </a:spcAft>
              <a:buSzPts val="1400"/>
              <a:buChar char="○"/>
              <a:defRPr/>
            </a:lvl5pPr>
            <a:lvl6pPr marL="2743200" lvl="5" indent="-317659" algn="ctr">
              <a:spcBef>
                <a:spcPts val="1601"/>
              </a:spcBef>
              <a:spcAft>
                <a:spcPts val="0"/>
              </a:spcAft>
              <a:buSzPts val="1400"/>
              <a:buChar char="■"/>
              <a:defRPr/>
            </a:lvl6pPr>
            <a:lvl7pPr marL="3200400" lvl="6" indent="-317659" algn="ctr">
              <a:spcBef>
                <a:spcPts val="1601"/>
              </a:spcBef>
              <a:spcAft>
                <a:spcPts val="0"/>
              </a:spcAft>
              <a:buSzPts val="1400"/>
              <a:buChar char="●"/>
              <a:defRPr/>
            </a:lvl7pPr>
            <a:lvl8pPr marL="3657600" lvl="7" indent="-317659" algn="ctr">
              <a:spcBef>
                <a:spcPts val="1601"/>
              </a:spcBef>
              <a:spcAft>
                <a:spcPts val="0"/>
              </a:spcAft>
              <a:buSzPts val="1400"/>
              <a:buChar char="○"/>
              <a:defRPr/>
            </a:lvl8pPr>
            <a:lvl9pPr marL="4114800" lvl="8" indent="-317659" algn="ctr">
              <a:spcBef>
                <a:spcPts val="1601"/>
              </a:spcBef>
              <a:spcAft>
                <a:spcPts val="1601"/>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3703146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7807973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2449170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6990700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800"/>
            <a:fld id="{EB712588-04B1-427B-82EE-E8DB90309F08}"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FF9F0C5-380F-41C2-899A-BAC0F0927E16}"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031382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970009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648411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436085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42A54C80-263E-416B-A8E0-580EDEADCBDC}"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19954A3-9DFD-4C44-94BA-B95130A3BA1C}"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2538212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3880393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3588734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673771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176517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867495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9118428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55C6B4A9-1611-4792-9094-5F34BCA07E0B}"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89333C77-0158-454C-844F-B7AB9BD7DAD4}"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400930612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8565318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35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8368214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1223627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806084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3964765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800"/>
            <a:fld id="{EB712588-04B1-427B-82EE-E8DB90309F08}"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FF9F0C5-380F-41C2-899A-BAC0F0927E16}"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489352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2645277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3202984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2363186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42A54C80-263E-416B-A8E0-580EDEADCBDC}"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19954A3-9DFD-4C44-94BA-B95130A3BA1C}"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8940575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0969233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532428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1738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4154657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8910773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9794234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55C6B4A9-1611-4792-9094-5F34BCA07E0B}"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89333C77-0158-454C-844F-B7AB9BD7DAD4}"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5589651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8335884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3794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40452631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43871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983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993235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23373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30582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2444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8.png"/><Relationship Id="rId3" Type="http://schemas.openxmlformats.org/officeDocument/2006/relationships/slideLayout" Target="../slideLayouts/slideLayout60.xml"/><Relationship Id="rId21" Type="http://schemas.openxmlformats.org/officeDocument/2006/relationships/image" Target="../media/image3.pn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image" Target="../media/image7.jpe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jp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image" Target="../media/image6.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image" Target="../media/image5.png"/><Relationship Id="rId10" Type="http://schemas.openxmlformats.org/officeDocument/2006/relationships/slideLayout" Target="../slideLayouts/slideLayout67.xml"/><Relationship Id="rId19"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8.png"/><Relationship Id="rId3" Type="http://schemas.openxmlformats.org/officeDocument/2006/relationships/slideLayout" Target="../slideLayouts/slideLayout78.xml"/><Relationship Id="rId21" Type="http://schemas.openxmlformats.org/officeDocument/2006/relationships/image" Target="../media/image3.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7.jpe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2.jp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6.pn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5.png"/><Relationship Id="rId10" Type="http://schemas.openxmlformats.org/officeDocument/2006/relationships/slideLayout" Target="../slideLayouts/slideLayout85.xml"/><Relationship Id="rId19" Type="http://schemas.openxmlformats.org/officeDocument/2006/relationships/theme" Target="../theme/theme7.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pPr/>
              <a:t>2025/3/5</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pPr/>
              <a:t>‹#›</a:t>
            </a:fld>
            <a:endParaRPr lang="zh-CN" altLang="en-US" dirty="0"/>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2025/3/5</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6982578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2025/3/5</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05318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950" r:id="rId12"/>
    <p:sldLayoutId id="2147483951" r:id="rId13"/>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latin typeface="Times New Roman" pitchFamily="18" charset="0"/>
              </a:defRPr>
            </a:lvl1pPr>
          </a:lstStyle>
          <a:p>
            <a:pPr defTabSz="914251"/>
            <a:fld id="{C9A2873C-46E8-4DCC-B6E2-B0A96979C2F2}" type="datetimeFigureOut">
              <a:rPr lang="en-US" smtClean="0">
                <a:solidFill>
                  <a:prstClr val="black">
                    <a:tint val="75000"/>
                  </a:prstClr>
                </a:solidFill>
              </a:rPr>
              <a:pPr defTabSz="914251"/>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latin typeface="Times New Roman" pitchFamily="18" charset="0"/>
              </a:defRPr>
            </a:lvl1pPr>
          </a:lstStyle>
          <a:p>
            <a:pPr defTabSz="914251"/>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latin typeface="Times New Roman" pitchFamily="18" charset="0"/>
              </a:defRPr>
            </a:lvl1pPr>
          </a:lstStyle>
          <a:p>
            <a:pPr defTabSz="914251"/>
            <a:fld id="{381A4052-B1E3-436C-8532-BC4D80CD3DF6}" type="slidenum">
              <a:rPr lang="en-US" smtClean="0">
                <a:solidFill>
                  <a:prstClr val="black">
                    <a:tint val="75000"/>
                  </a:prstClr>
                </a:solidFill>
              </a:rPr>
              <a:pPr defTabSz="914251"/>
              <a:t>‹#›</a:t>
            </a:fld>
            <a:endParaRPr lang="en-US" dirty="0">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Times New Roman" pitchFamily="18" charset="0"/>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Times New Roman" pitchFamily="18" charset="0"/>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Times New Roman" pitchFamily="18" charset="0"/>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latin typeface="Times New Roman" pitchFamily="18" charset="0"/>
              </a:defRPr>
            </a:lvl1pPr>
          </a:lstStyle>
          <a:p>
            <a:pPr defTabSz="457223"/>
            <a:fld id="{1D8BD707-D9CF-40AE-B4C6-C98DA3205C09}" type="datetimeFigureOut">
              <a:rPr lang="en-US" smtClean="0">
                <a:solidFill>
                  <a:prstClr val="black">
                    <a:tint val="75000"/>
                  </a:prstClr>
                </a:solidFill>
              </a:rPr>
              <a:pPr defTabSz="457223"/>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latin typeface="Times New Roman" pitchFamily="18" charset="0"/>
              </a:defRPr>
            </a:lvl1pPr>
          </a:lstStyle>
          <a:p>
            <a:pPr defTabSz="457223"/>
            <a:endParaRPr lang="en-US" dirty="0">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latin typeface="Times New Roman" pitchFamily="18" charset="0"/>
              </a:defRPr>
            </a:lvl1pPr>
          </a:lstStyle>
          <a:p>
            <a:pPr defTabSz="457223"/>
            <a:fld id="{B6F15528-21DE-4FAA-801E-634DDDAF4B2B}" type="slidenum">
              <a:rPr lang="en-US" smtClean="0">
                <a:solidFill>
                  <a:prstClr val="black">
                    <a:tint val="75000"/>
                  </a:prstClr>
                </a:solidFill>
              </a:rPr>
              <a:pPr defTabSz="457223"/>
              <a:t>‹#›</a:t>
            </a:fld>
            <a:endParaRPr lang="en-US" dirty="0">
              <a:solidFill>
                <a:prstClr val="black">
                  <a:tint val="75000"/>
                </a:prstClr>
              </a:solidFill>
            </a:endParaRPr>
          </a:p>
        </p:txBody>
      </p:sp>
    </p:spTree>
    <p:extLst>
      <p:ext uri="{BB962C8B-B14F-4D97-AF65-F5344CB8AC3E}">
        <p14:creationId xmlns:p14="http://schemas.microsoft.com/office/powerpoint/2010/main" val="216585234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23" rtl="0" eaLnBrk="1" latinLnBrk="0" hangingPunct="1">
        <a:spcBef>
          <a:spcPct val="0"/>
        </a:spcBef>
        <a:buNone/>
        <a:defRPr sz="2200" kern="1200">
          <a:solidFill>
            <a:schemeClr val="tx1"/>
          </a:solidFill>
          <a:latin typeface="Times New Roman" pitchFamily="18" charset="0"/>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Times New Roman" pitchFamily="18" charset="0"/>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Times New Roman" pitchFamily="18" charset="0"/>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Times New Roman" pitchFamily="18" charset="0"/>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Times New Roman" pitchFamily="18" charset="0"/>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Times New Roman" pitchFamily="18" charset="0"/>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1">
                <a:solidFill>
                  <a:schemeClr val="dk2"/>
                </a:solidFill>
                <a:latin typeface="Times New Roman" pitchFamily="18" charset="0"/>
              </a:defRPr>
            </a:lvl1pPr>
            <a:lvl2pPr lvl="1" algn="r">
              <a:buNone/>
              <a:defRPr sz="1001">
                <a:solidFill>
                  <a:schemeClr val="dk2"/>
                </a:solidFill>
              </a:defRPr>
            </a:lvl2pPr>
            <a:lvl3pPr lvl="2" algn="r">
              <a:buNone/>
              <a:defRPr sz="1001">
                <a:solidFill>
                  <a:schemeClr val="dk2"/>
                </a:solidFill>
              </a:defRPr>
            </a:lvl3pPr>
            <a:lvl4pPr lvl="3" algn="r">
              <a:buNone/>
              <a:defRPr sz="1001">
                <a:solidFill>
                  <a:schemeClr val="dk2"/>
                </a:solidFill>
              </a:defRPr>
            </a:lvl4pPr>
            <a:lvl5pPr lvl="4" algn="r">
              <a:buNone/>
              <a:defRPr sz="1001">
                <a:solidFill>
                  <a:schemeClr val="dk2"/>
                </a:solidFill>
              </a:defRPr>
            </a:lvl5pPr>
            <a:lvl6pPr lvl="5" algn="r">
              <a:buNone/>
              <a:defRPr sz="1001">
                <a:solidFill>
                  <a:schemeClr val="dk2"/>
                </a:solidFill>
              </a:defRPr>
            </a:lvl6pPr>
            <a:lvl7pPr lvl="6" algn="r">
              <a:buNone/>
              <a:defRPr sz="1001">
                <a:solidFill>
                  <a:schemeClr val="dk2"/>
                </a:solidFill>
              </a:defRPr>
            </a:lvl7pPr>
            <a:lvl8pPr lvl="7" algn="r">
              <a:buNone/>
              <a:defRPr sz="1001">
                <a:solidFill>
                  <a:schemeClr val="dk2"/>
                </a:solidFill>
              </a:defRPr>
            </a:lvl8pPr>
            <a:lvl9pPr lvl="8" algn="r">
              <a:buNone/>
              <a:defRPr sz="1001">
                <a:solidFill>
                  <a:schemeClr val="dk2"/>
                </a:solidFill>
              </a:defRPr>
            </a:lvl9pPr>
          </a:lstStyle>
          <a:p>
            <a:pPr defTabSz="685800">
              <a:defRPr/>
            </a:pPr>
            <a:fld id="{00000000-1234-1234-1234-123412341234}" type="slidenum">
              <a:rPr lang="en-GB" smtClean="0">
                <a:solidFill>
                  <a:srgbClr val="595959"/>
                </a:solidFill>
              </a:rPr>
              <a:pPr defTabSz="685800">
                <a:defRPr/>
              </a:pPr>
              <a:t>‹#›</a:t>
            </a:fld>
            <a:endParaRPr lang="en-GB" dirty="0">
              <a:solidFill>
                <a:srgbClr val="595959"/>
              </a:solidFill>
            </a:endParaRPr>
          </a:p>
        </p:txBody>
      </p:sp>
    </p:spTree>
    <p:extLst>
      <p:ext uri="{BB962C8B-B14F-4D97-AF65-F5344CB8AC3E}">
        <p14:creationId xmlns:p14="http://schemas.microsoft.com/office/powerpoint/2010/main" val="1587467147"/>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2" r:id="rId4"/>
    <p:sldLayoutId id="2147483823" r:id="rId5"/>
    <p:sldLayoutId id="2147483824" r:id="rId6"/>
    <p:sldLayoutId id="2147483825" r:id="rId7"/>
    <p:sldLayoutId id="2147483826" r:id="rId8"/>
    <p:sldLayoutId id="2147483827" r:id="rId9"/>
    <p:sldLayoutId id="214748382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Times New Roman" pitchFamily="18" charset="0"/>
          <a:ea typeface="Times New Roman" pitchFamily="18" charset="0"/>
          <a:cs typeface="Times New Roman"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Times New Roman" pitchFamily="18" charset="0"/>
          <a:ea typeface="Times New Roman" pitchFamily="18" charset="0"/>
          <a:cs typeface="Times New Roman"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228933">
            <a:off x="689160" y="1570841"/>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9385200">
            <a:off x="110012" y="174147"/>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4099330">
            <a:off x="6491960" y="3173579"/>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730399">
            <a:off x="714324" y="4218855"/>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66607">
            <a:off x="3961988"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930528">
            <a:off x="337823" y="-223186"/>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4881772">
            <a:off x="6175938"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6260903">
            <a:off x="7190367" y="784262"/>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315738"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333923639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228933">
            <a:off x="689160" y="1570841"/>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9385200">
            <a:off x="110012" y="174147"/>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4099330">
            <a:off x="6491960" y="3173579"/>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730399">
            <a:off x="714324" y="4218855"/>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66607">
            <a:off x="3961988"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930528">
            <a:off x="337823" y="-223186"/>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4881772">
            <a:off x="6175938"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6260903">
            <a:off x="7190367" y="784262"/>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315738"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61008875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Times New Roman" pitchFamily="18" charset="0"/>
              </a:defRPr>
            </a:lvl1pPr>
          </a:lstStyle>
          <a:p>
            <a:pPr defTabSz="685800"/>
            <a:fld id="{99976455-BB80-4B3C-918F-82CA600BB23A}"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Times New Roman" pitchFamily="18" charset="0"/>
              </a:defRPr>
            </a:lvl1pPr>
          </a:lstStyle>
          <a:p>
            <a:pPr defTabSz="6858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Times New Roman" pitchFamily="18" charset="0"/>
              </a:defRPr>
            </a:lvl1pPr>
          </a:lstStyle>
          <a:p>
            <a:pPr defTabSz="685800"/>
            <a:fld id="{D76CDBA2-F06D-4326-98FF-FF18A8A25FCE}"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5073129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48" r:id="rId12"/>
    <p:sldLayoutId id="214748394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2025/3/5</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2778255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tmp"/><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tmp"/><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tm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gif"/><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openxmlformats.org/officeDocument/2006/relationships/image" Target="../media/image55.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5.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10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gif"/><Relationship Id="rId2" Type="http://schemas.openxmlformats.org/officeDocument/2006/relationships/notesSlide" Target="../notesSlides/notesSlide13.xml"/><Relationship Id="rId1" Type="http://schemas.openxmlformats.org/officeDocument/2006/relationships/slideLayout" Target="../slideLayouts/slideLayout105.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105.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10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 Id="rId1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1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slide" Target="slide11.xml"/><Relationship Id="rId12" Type="http://schemas.openxmlformats.org/officeDocument/2006/relationships/slide" Target="slide17.xml"/><Relationship Id="rId17" Type="http://schemas.openxmlformats.org/officeDocument/2006/relationships/slide" Target="slide18.xml"/><Relationship Id="rId2" Type="http://schemas.openxmlformats.org/officeDocument/2006/relationships/audio" Target="../media/media2.mp3"/><Relationship Id="rId16" Type="http://schemas.openxmlformats.org/officeDocument/2006/relationships/image" Target="../media/image73.png"/><Relationship Id="rId1" Type="http://schemas.microsoft.com/office/2007/relationships/media" Target="../media/media2.mp3"/><Relationship Id="rId6" Type="http://schemas.openxmlformats.org/officeDocument/2006/relationships/image" Target="../media/image69.png"/><Relationship Id="rId11" Type="http://schemas.microsoft.com/office/2007/relationships/hdphoto" Target="../media/hdphoto3.wdp"/><Relationship Id="rId5" Type="http://schemas.openxmlformats.org/officeDocument/2006/relationships/image" Target="../media/image68.png"/><Relationship Id="rId15" Type="http://schemas.openxmlformats.org/officeDocument/2006/relationships/slide" Target="slide22.xml"/><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slide" Target="slide16.xml"/><Relationship Id="rId1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2.xml"/><Relationship Id="rId5" Type="http://schemas.openxmlformats.org/officeDocument/2006/relationships/image" Target="../media/image14.png"/><Relationship Id="rId10" Type="http://schemas.openxmlformats.org/officeDocument/2006/relationships/image" Target="../media/image15.emf"/><Relationship Id="rId4" Type="http://schemas.openxmlformats.org/officeDocument/2006/relationships/audio" Target="../media/audio1.wav"/><Relationship Id="rId9" Type="http://schemas.openxmlformats.org/officeDocument/2006/relationships/slide" Target="slide15.xml"/></Relationships>
</file>

<file path=ppt/slides/_rels/slide3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2.xml"/><Relationship Id="rId5"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5.emf"/></Relationships>
</file>

<file path=ppt/slides/_rels/slide3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7.xml"/><Relationship Id="rId7" Type="http://schemas.openxmlformats.org/officeDocument/2006/relationships/image" Target="../media/image15.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5"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3.png"/><Relationship Id="rId5" Type="http://schemas.openxmlformats.org/officeDocument/2006/relationships/image" Target="../media/image14.png"/><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7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15.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5" Type="http://schemas.openxmlformats.org/officeDocument/2006/relationships/image" Target="../media/image14.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image" Target="../media/image16.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15.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5" Type="http://schemas.openxmlformats.org/officeDocument/2006/relationships/image" Target="../media/image14.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00252" y="300521"/>
            <a:ext cx="5879211" cy="392415"/>
          </a:xfrm>
          <a:prstGeom prst="rect">
            <a:avLst/>
          </a:prstGeom>
          <a:noFill/>
        </p:spPr>
        <p:txBody>
          <a:bodyPr wrap="square" lIns="68580" tIns="34290" rIns="68580" bIns="34290" rtlCol="0">
            <a:spAutoFit/>
          </a:bodyPr>
          <a:lstStyle/>
          <a:p>
            <a:pPr algn="ctr" defTabSz="685800">
              <a:defRPr/>
            </a:pP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800350" y="628652"/>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b="1" dirty="0" err="1">
                <a:solidFill>
                  <a:srgbClr val="0000CC"/>
                </a:solidFill>
                <a:latin typeface="Times New Roman" panose="02020603050405020304" pitchFamily="18" charset="0"/>
                <a:cs typeface="Times New Roman" panose="02020603050405020304" pitchFamily="18" charset="0"/>
              </a:rPr>
              <a:t>TRƯỜNG</a:t>
            </a:r>
            <a:r>
              <a:rPr lang="en-US" altLang="en-US" sz="21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228600" y="1890234"/>
            <a:ext cx="8915400" cy="1084913"/>
          </a:xfrm>
          <a:prstGeom prst="rect">
            <a:avLst/>
          </a:prstGeom>
          <a:noFill/>
        </p:spPr>
        <p:txBody>
          <a:bodyPr wrap="square" lIns="68580" tIns="34290" rIns="68580" bIns="34290">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1"/>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a:solidFill>
                  <a:srgbClr val="1D1D1D"/>
                </a:solidFill>
                <a:latin typeface="Times New Roman" panose="02020603050405020304" pitchFamily="18" charset="0"/>
                <a:cs typeface="Times New Roman" panose="02020603050405020304" pitchFamily="18" charset="0"/>
              </a:rPr>
              <a:t>:</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4"/>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50147" y="1016231"/>
            <a:ext cx="165735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912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28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724" y="733425"/>
            <a:ext cx="7431976"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58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3711082" y="184766"/>
            <a:ext cx="1401719" cy="309341"/>
            <a:chOff x="0" y="0"/>
            <a:chExt cx="3737918" cy="824909"/>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1" y="175160"/>
              <a:ext cx="330859"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5"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E</a:t>
              </a:r>
            </a:p>
          </p:txBody>
        </p:sp>
        <p:sp>
          <p:nvSpPr>
            <p:cNvPr id="16" name="TextBox 16"/>
            <p:cNvSpPr txBox="1"/>
            <p:nvPr/>
          </p:nvSpPr>
          <p:spPr>
            <a:xfrm>
              <a:off x="3084027"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3"/>
              <a:ext cx="298067"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3" y="108595"/>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0231">
            <a:off x="257027" y="2923240"/>
            <a:ext cx="415916" cy="415916"/>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231">
            <a:off x="179572" y="258438"/>
            <a:ext cx="431208" cy="440826"/>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82344">
            <a:off x="117803" y="528741"/>
            <a:ext cx="1174212" cy="384287"/>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07727" y="2029921"/>
            <a:ext cx="555299" cy="619502"/>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73635" y="1158970"/>
            <a:ext cx="415916" cy="415916"/>
          </a:xfrm>
          <a:prstGeom prst="rect">
            <a:avLst/>
          </a:prstGeom>
        </p:spPr>
      </p:pic>
      <p:sp>
        <p:nvSpPr>
          <p:cNvPr id="29" name="TextBox 29"/>
          <p:cNvSpPr txBox="1"/>
          <p:nvPr/>
        </p:nvSpPr>
        <p:spPr>
          <a:xfrm>
            <a:off x="1069825" y="490902"/>
            <a:ext cx="6684233" cy="615553"/>
          </a:xfrm>
          <a:prstGeom prst="rect">
            <a:avLst/>
          </a:prstGeom>
        </p:spPr>
        <p:txBody>
          <a:bodyPr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Thứ</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tháng</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năm</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2024</a:t>
            </a:r>
          </a:p>
        </p:txBody>
      </p:sp>
      <p:sp>
        <p:nvSpPr>
          <p:cNvPr id="35" name="TextBox 29"/>
          <p:cNvSpPr txBox="1"/>
          <p:nvPr/>
        </p:nvSpPr>
        <p:spPr>
          <a:xfrm>
            <a:off x="3037149" y="1036819"/>
            <a:ext cx="2648185" cy="615553"/>
          </a:xfrm>
          <a:prstGeom prst="rect">
            <a:avLst/>
          </a:prstGeom>
          <a:noFill/>
        </p:spPr>
        <p:txBody>
          <a:bodyPr wrap="square"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600" b="1" i="0" u="none" strike="noStrike" kern="1200" cap="none" spc="-10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10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10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nghệ</a:t>
            </a:r>
            <a:endParaRPr kumimoji="0" lang="en-US" sz="3600" b="1" i="0" u="none" strike="noStrike" kern="1200" cap="none" spc="-10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12"/>
          <a:stretch>
            <a:fillRect/>
          </a:stretch>
        </p:blipFill>
        <p:spPr>
          <a:xfrm>
            <a:off x="314721" y="1652372"/>
            <a:ext cx="416088" cy="416088"/>
          </a:xfrm>
          <a:prstGeom prst="rect">
            <a:avLst/>
          </a:prstGeom>
        </p:spPr>
      </p:pic>
      <p:sp>
        <p:nvSpPr>
          <p:cNvPr id="30" name="TextBox 29"/>
          <p:cNvSpPr txBox="1"/>
          <p:nvPr/>
        </p:nvSpPr>
        <p:spPr>
          <a:xfrm>
            <a:off x="1032243" y="1611299"/>
            <a:ext cx="7432201" cy="569836"/>
          </a:xfrm>
          <a:prstGeom prst="rect">
            <a:avLst/>
          </a:prstGeom>
          <a:noFill/>
        </p:spPr>
        <p:txBody>
          <a:bodyPr wrap="square" lIns="0" tIns="0" rIns="0" bIns="0" rtlCol="0" anchor="t">
            <a:spAutoFit/>
          </a:bodyPr>
          <a:lstStyle/>
          <a:p>
            <a:pPr algn="ctr" defTabSz="457223">
              <a:lnSpc>
                <a:spcPts val="4800"/>
              </a:lnSpc>
              <a:spcBef>
                <a:spcPct val="0"/>
              </a:spcBef>
              <a:defRPr/>
            </a:pPr>
            <a:r>
              <a:rPr lang="en-US" alt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TÌM HIỂU THIẾT KẾ</a:t>
            </a:r>
            <a:r>
              <a:rPr kumimoji="0" lang="en-US" sz="3600" b="1" i="0" u="none" strike="noStrike" kern="1200" cap="none" spc="-10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10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10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2" name="Hình ảnh 1" descr="Tạo hình cắt từ Màn hì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3942" y="2280479"/>
            <a:ext cx="1619513" cy="2696448"/>
          </a:xfrm>
          <a:prstGeom prst="rect">
            <a:avLst/>
          </a:prstGeom>
        </p:spPr>
      </p:pic>
      <p:pic>
        <p:nvPicPr>
          <p:cNvPr id="3" name="Hình ảnh 2" descr="Tạo hình cắt từ Màn hình"/>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66088" y="2421418"/>
            <a:ext cx="1566792" cy="2555509"/>
          </a:xfrm>
          <a:prstGeom prst="rect">
            <a:avLst/>
          </a:prstGeom>
        </p:spPr>
      </p:pic>
      <p:pic>
        <p:nvPicPr>
          <p:cNvPr id="4" name="Hình ảnh 3" descr="Tạo hình cắt từ Màn hình"/>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0437" y="2421418"/>
            <a:ext cx="1639471" cy="2632016"/>
          </a:xfrm>
          <a:prstGeom prst="rect">
            <a:avLst/>
          </a:prstGeom>
        </p:spPr>
      </p:pic>
    </p:spTree>
    <p:extLst>
      <p:ext uri="{BB962C8B-B14F-4D97-AF65-F5344CB8AC3E}">
        <p14:creationId xmlns:p14="http://schemas.microsoft.com/office/powerpoint/2010/main" val="92276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5" y="2125188"/>
            <a:ext cx="4302625" cy="1444877"/>
          </a:xfrm>
          <a:prstGeom prst="rect">
            <a:avLst/>
          </a:prstGeom>
        </p:spPr>
      </p:pic>
    </p:spTree>
    <p:extLst>
      <p:ext uri="{BB962C8B-B14F-4D97-AF65-F5344CB8AC3E}">
        <p14:creationId xmlns:p14="http://schemas.microsoft.com/office/powerpoint/2010/main" val="278993704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THIẾT KẾ TRONG CUỘC SỐNG</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281978" y="445864"/>
            <a:ext cx="8580042" cy="1200329"/>
          </a:xfrm>
          <a:prstGeom prst="rect">
            <a:avLst/>
          </a:prstGeom>
          <a:noFill/>
        </p:spPr>
        <p:txBody>
          <a:bodyPr wrap="square" lIns="91440" tIns="45720" rIns="91440" bIns="45720">
            <a:spAutoFit/>
          </a:bodyPr>
          <a:lstStyle/>
          <a:p>
            <a:r>
              <a:rPr lang="en-US" sz="2400" dirty="0">
                <a:latin typeface="Times New Roman" pitchFamily="18" charset="0"/>
              </a:rPr>
              <a:t>         </a:t>
            </a:r>
            <a:r>
              <a:rPr lang="vi-VN" sz="2400" dirty="0">
                <a:latin typeface="Times New Roman" pitchFamily="18" charset="0"/>
              </a:rPr>
              <a:t>Em hãy ghép thẻ tên hoạt động với hình mô tả hoạt động ở Hình 1 cho phù hợp. Hoạt động nào được thực hiện đầu tiên để tạo ra sản phẩm công nghệ</a:t>
            </a:r>
            <a:r>
              <a:rPr lang="en-US" sz="2400" dirty="0">
                <a:latin typeface="Times New Roman" pitchFamily="18" charset="0"/>
              </a:rPr>
              <a:t>.</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descr="Em hãy ghép thẻ tên hoạt động với hình mô tả hoạt động ở Hình 1 cho phù hợp. Hoạt động nào được thực hiện đầu tiên để tạo ra sản phẩm công ngh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016" y="1677564"/>
            <a:ext cx="6949439" cy="346593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0247"/>
          <p:cNvSpPr txBox="1"/>
          <p:nvPr/>
        </p:nvSpPr>
        <p:spPr>
          <a:xfrm>
            <a:off x="3456431" y="1522941"/>
            <a:ext cx="1645920"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xuất</a:t>
            </a:r>
            <a:endParaRPr lang="en-US" sz="2000" b="1" dirty="0">
              <a:solidFill>
                <a:srgbClr val="FF0000"/>
              </a:solidFill>
              <a:latin typeface="Times New Roman" pitchFamily="18" charset="0"/>
              <a:cs typeface="Times New Roman" pitchFamily="18" charset="0"/>
            </a:endParaRPr>
          </a:p>
        </p:txBody>
      </p:sp>
      <p:sp>
        <p:nvSpPr>
          <p:cNvPr id="8" name="文本框 10247"/>
          <p:cNvSpPr txBox="1"/>
          <p:nvPr/>
        </p:nvSpPr>
        <p:spPr>
          <a:xfrm>
            <a:off x="5497650" y="1494379"/>
            <a:ext cx="2219885"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err="1">
                <a:solidFill>
                  <a:srgbClr val="FF0000"/>
                </a:solidFill>
                <a:latin typeface="Times New Roman" pitchFamily="18" charset="0"/>
                <a:cs typeface="Times New Roman" pitchFamily="18" charset="0"/>
              </a:rPr>
              <a:t>Vận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sử</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dụng</a:t>
            </a:r>
            <a:endParaRPr lang="en-US" sz="2000" b="1" dirty="0">
              <a:solidFill>
                <a:srgbClr val="FF0000"/>
              </a:solidFill>
              <a:latin typeface="Times New Roman" pitchFamily="18" charset="0"/>
              <a:cs typeface="Times New Roman" pitchFamily="18" charset="0"/>
            </a:endParaRPr>
          </a:p>
        </p:txBody>
      </p:sp>
      <p:sp>
        <p:nvSpPr>
          <p:cNvPr id="9" name="文本框 10247"/>
          <p:cNvSpPr txBox="1"/>
          <p:nvPr/>
        </p:nvSpPr>
        <p:spPr>
          <a:xfrm>
            <a:off x="3456431" y="3111540"/>
            <a:ext cx="1816607"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err="1">
                <a:solidFill>
                  <a:srgbClr val="FF0000"/>
                </a:solidFill>
                <a:latin typeface="Times New Roman" pitchFamily="18" charset="0"/>
                <a:cs typeface="Times New Roman" pitchFamily="18" charset="0"/>
              </a:rPr>
              <a:t>Thiết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kế</a:t>
            </a:r>
            <a:endParaRPr lang="en-US" sz="2000" b="1" dirty="0">
              <a:solidFill>
                <a:srgbClr val="FF0000"/>
              </a:solidFill>
              <a:latin typeface="Times New Roman" pitchFamily="18" charset="0"/>
              <a:cs typeface="Times New Roman" pitchFamily="18" charset="0"/>
            </a:endParaRPr>
          </a:p>
        </p:txBody>
      </p:sp>
      <p:sp>
        <p:nvSpPr>
          <p:cNvPr id="10" name="文本框 10247"/>
          <p:cNvSpPr txBox="1"/>
          <p:nvPr/>
        </p:nvSpPr>
        <p:spPr>
          <a:xfrm>
            <a:off x="5497648" y="3099348"/>
            <a:ext cx="2500303"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err="1">
                <a:solidFill>
                  <a:srgbClr val="FF0000"/>
                </a:solidFill>
                <a:latin typeface="Times New Roman" pitchFamily="18" charset="0"/>
                <a:cs typeface="Times New Roman" pitchFamily="18" charset="0"/>
              </a:rPr>
              <a:t>Bảo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dưỡng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sửa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chữa</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68687381"/>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7" name="图片 10245" descr="22"/>
          <p:cNvPicPr>
            <a:picLocks noChangeAspect="1"/>
          </p:cNvPicPr>
          <p:nvPr/>
        </p:nvPicPr>
        <p:blipFill>
          <a:blip r:embed="rId5"/>
          <a:stretch>
            <a:fillRect/>
          </a:stretch>
        </p:blipFill>
        <p:spPr>
          <a:xfrm>
            <a:off x="234650" y="-2582"/>
            <a:ext cx="8787430" cy="2217932"/>
          </a:xfrm>
          <a:prstGeom prst="rect">
            <a:avLst/>
          </a:prstGeom>
          <a:noFill/>
          <a:ln w="9525">
            <a:noFill/>
          </a:ln>
        </p:spPr>
      </p:pic>
      <p:sp>
        <p:nvSpPr>
          <p:cNvPr id="39" name="文本框 10247"/>
          <p:cNvSpPr txBox="1"/>
          <p:nvPr/>
        </p:nvSpPr>
        <p:spPr>
          <a:xfrm>
            <a:off x="534010" y="1057117"/>
            <a:ext cx="7939430" cy="1158233"/>
          </a:xfrm>
          <a:prstGeom prst="rect">
            <a:avLst/>
          </a:prstGeom>
          <a:noFill/>
          <a:ln w="9525">
            <a:noFill/>
          </a:ln>
        </p:spPr>
        <p:txBody>
          <a:bodyPr wrap="square" lIns="49753" tIns="24876" rIns="49753" bIns="24876">
            <a:spAutoFit/>
          </a:bodyPr>
          <a:lstStyle/>
          <a:p>
            <a:pPr algn="just"/>
            <a:r>
              <a:rPr lang="vi-VN" sz="2400" dirty="0">
                <a:latin typeface="Times New Roman" pitchFamily="18" charset="0"/>
              </a:rPr>
              <a:t>Em hãy quan sát và nêu sự khác nhau về kiểu dáng, màu sắc của những chiếc đồng hồ trong Hình 2. Hoạt động nào tạo nên sự khác nhau giữa những sản phẩm đó. </a:t>
            </a:r>
            <a:endParaRPr lang="en-US" sz="2400" b="1" i="1" dirty="0">
              <a:solidFill>
                <a:srgbClr val="0070C0"/>
              </a:solidFill>
              <a:latin typeface="Times New Roman" pitchFamily="18" charset="0"/>
              <a:cs typeface="Times New Roman" pitchFamily="18" charset="0"/>
            </a:endParaRPr>
          </a:p>
        </p:txBody>
      </p:sp>
      <p:sp>
        <p:nvSpPr>
          <p:cNvPr id="40" name="文本框 10248"/>
          <p:cNvSpPr txBox="1"/>
          <p:nvPr/>
        </p:nvSpPr>
        <p:spPr>
          <a:xfrm>
            <a:off x="2611264" y="575991"/>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err="1">
                <a:solidFill>
                  <a:srgbClr val="FF0000"/>
                </a:solidFill>
                <a:latin typeface="Segoe Print" pitchFamily="2" charset="0"/>
                <a:ea typeface="宋体" panose="02010600030101010101" pitchFamily="2" charset="-122"/>
              </a:rPr>
              <a:t>Thảo</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luận</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nhóm</a:t>
            </a:r>
            <a:r>
              <a:rPr lang="en-US" altLang="zh-CN" sz="2800" b="1" dirty="0">
                <a:solidFill>
                  <a:srgbClr val="FF0000"/>
                </a:solidFill>
                <a:latin typeface="Segoe Print" pitchFamily="2" charset="0"/>
                <a:ea typeface="宋体" panose="02010600030101010101" pitchFamily="2" charset="-122"/>
              </a:rPr>
              <a:t> 4</a:t>
            </a:r>
          </a:p>
        </p:txBody>
      </p:sp>
      <p:sp>
        <p:nvSpPr>
          <p:cNvPr id="8" name="Textbox 97"/>
          <p:cNvSpPr txBox="1">
            <a:spLocks/>
          </p:cNvSpPr>
          <p:nvPr/>
        </p:nvSpPr>
        <p:spPr>
          <a:xfrm>
            <a:off x="4892938" y="3255988"/>
            <a:ext cx="3726815" cy="1012190"/>
          </a:xfrm>
          <a:prstGeom prst="rect">
            <a:avLst/>
          </a:prstGeom>
        </p:spPr>
        <p:txBody>
          <a:bodyPr wrap="square" lIns="0" tIns="0" rIns="0" bIns="0" rtlCol="0">
            <a:noAutofit/>
          </a:bodyPr>
          <a:lstStyle/>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Bef>
                <a:spcPts val="345"/>
              </a:spcBef>
            </a:pPr>
            <a:r>
              <a:rPr lang="vi-VN" sz="1250">
                <a:effectLst/>
                <a:latin typeface="Times New Roman" panose="02020603050405020304" pitchFamily="18" charset="0"/>
                <a:ea typeface="Times New Roman" panose="02020603050405020304" pitchFamily="18" charset="0"/>
              </a:rPr>
              <a:t> </a:t>
            </a:r>
            <a:endParaRPr lang="en-US" sz="1250">
              <a:effectLst/>
              <a:latin typeface="Times New Roman" panose="02020603050405020304" pitchFamily="18" charset="0"/>
              <a:ea typeface="Times New Roman" panose="02020603050405020304" pitchFamily="18" charset="0"/>
            </a:endParaRPr>
          </a:p>
        </p:txBody>
      </p:sp>
      <p:pic>
        <p:nvPicPr>
          <p:cNvPr id="3074" name="Picture 2" descr="Em hãy quan sát và nêu sự khác nhau về kiểu dáng, màu sắc của những chiếc đồng hồ trong Hình 2. Hoạt động nào tạo nên sự khác nhau giữa những sản phẩm đ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 y="2218944"/>
            <a:ext cx="8741663" cy="2718816"/>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1" y="1731991"/>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1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7" name="图片 10245" descr="22"/>
          <p:cNvPicPr>
            <a:picLocks noChangeAspect="1"/>
          </p:cNvPicPr>
          <p:nvPr/>
        </p:nvPicPr>
        <p:blipFill>
          <a:blip r:embed="rId5"/>
          <a:stretch>
            <a:fillRect/>
          </a:stretch>
        </p:blipFill>
        <p:spPr>
          <a:xfrm>
            <a:off x="234650" y="-2582"/>
            <a:ext cx="8787430" cy="4952534"/>
          </a:xfrm>
          <a:prstGeom prst="rect">
            <a:avLst/>
          </a:prstGeom>
          <a:noFill/>
          <a:ln w="9525">
            <a:noFill/>
          </a:ln>
        </p:spPr>
      </p:pic>
      <p:sp>
        <p:nvSpPr>
          <p:cNvPr id="39" name="文本框 10247"/>
          <p:cNvSpPr txBox="1"/>
          <p:nvPr/>
        </p:nvSpPr>
        <p:spPr>
          <a:xfrm>
            <a:off x="534010" y="1753541"/>
            <a:ext cx="7939430" cy="3004893"/>
          </a:xfrm>
          <a:prstGeom prst="rect">
            <a:avLst/>
          </a:prstGeom>
          <a:noFill/>
          <a:ln w="9525">
            <a:noFill/>
          </a:ln>
        </p:spPr>
        <p:txBody>
          <a:bodyPr wrap="square" lIns="49753" tIns="24876" rIns="49753" bIns="24876">
            <a:spAutoFit/>
          </a:bodyPr>
          <a:lstStyle/>
          <a:p>
            <a:r>
              <a:rPr lang="en-US" sz="2400" dirty="0">
                <a:latin typeface="Times New Roman" pitchFamily="18" charset="0"/>
              </a:rPr>
              <a:t>a.</a:t>
            </a:r>
            <a:r>
              <a:rPr lang="vi-VN" sz="2400" dirty="0">
                <a:latin typeface="Times New Roman" pitchFamily="18" charset="0"/>
              </a:rPr>
              <a:t> Đồng hồ báo thức: màu xanh da trời, có hai chiếc chuông to ở 2 bên</a:t>
            </a:r>
          </a:p>
          <a:p>
            <a:r>
              <a:rPr lang="vi-VN" sz="2400" dirty="0">
                <a:latin typeface="Times New Roman" pitchFamily="18" charset="0"/>
              </a:rPr>
              <a:t> </a:t>
            </a:r>
            <a:r>
              <a:rPr lang="en-US" sz="2400" dirty="0">
                <a:latin typeface="Times New Roman" pitchFamily="18" charset="0"/>
              </a:rPr>
              <a:t>b.</a:t>
            </a:r>
            <a:r>
              <a:rPr lang="vi-VN" sz="2400" dirty="0">
                <a:latin typeface="Times New Roman" pitchFamily="18" charset="0"/>
              </a:rPr>
              <a:t> Đồng hồ treo tường: màu nâu, hình vuông</a:t>
            </a:r>
          </a:p>
          <a:p>
            <a:r>
              <a:rPr lang="vi-VN" sz="2400" dirty="0">
                <a:latin typeface="Times New Roman" pitchFamily="18" charset="0"/>
              </a:rPr>
              <a:t> </a:t>
            </a:r>
            <a:r>
              <a:rPr lang="en-US" sz="2400" dirty="0">
                <a:latin typeface="Times New Roman" pitchFamily="18" charset="0"/>
              </a:rPr>
              <a:t>c.</a:t>
            </a:r>
            <a:r>
              <a:rPr lang="vi-VN" sz="2400" dirty="0">
                <a:latin typeface="Times New Roman" pitchFamily="18" charset="0"/>
              </a:rPr>
              <a:t> Đồng hồ đeo tay: màu nâu vàng</a:t>
            </a:r>
          </a:p>
          <a:p>
            <a:r>
              <a:rPr lang="vi-VN" sz="2400" dirty="0">
                <a:latin typeface="Times New Roman" pitchFamily="18" charset="0"/>
              </a:rPr>
              <a:t> </a:t>
            </a:r>
            <a:r>
              <a:rPr lang="en-US" sz="2400" dirty="0">
                <a:latin typeface="Times New Roman" pitchFamily="18" charset="0"/>
              </a:rPr>
              <a:t>d.</a:t>
            </a:r>
            <a:r>
              <a:rPr lang="vi-VN" sz="2400" dirty="0">
                <a:latin typeface="Times New Roman" pitchFamily="18" charset="0"/>
              </a:rPr>
              <a:t> Đồng hồ cát: màu nâu</a:t>
            </a:r>
          </a:p>
          <a:p>
            <a:r>
              <a:rPr lang="vi-VN" sz="2400" dirty="0">
                <a:latin typeface="Times New Roman" pitchFamily="18" charset="0"/>
              </a:rPr>
              <a:t>Có sự khác nhau đó là do mỗi đồng hồ phục vụ cho mục đích khác nhau. Ví dụ đồng hồ đeo tay cần nhỏ gọn để dễ mang theo, đồng hồ treo tường cần to hơn.</a:t>
            </a:r>
          </a:p>
        </p:txBody>
      </p:sp>
      <p:sp>
        <p:nvSpPr>
          <p:cNvPr id="8" name="Textbox 97"/>
          <p:cNvSpPr txBox="1">
            <a:spLocks/>
          </p:cNvSpPr>
          <p:nvPr/>
        </p:nvSpPr>
        <p:spPr>
          <a:xfrm>
            <a:off x="4892938" y="3255988"/>
            <a:ext cx="3726815" cy="1012190"/>
          </a:xfrm>
          <a:prstGeom prst="rect">
            <a:avLst/>
          </a:prstGeom>
        </p:spPr>
        <p:txBody>
          <a:bodyPr wrap="square" lIns="0" tIns="0" rIns="0" bIns="0" rtlCol="0">
            <a:noAutofit/>
          </a:bodyPr>
          <a:lstStyle/>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Bef>
                <a:spcPts val="345"/>
              </a:spcBef>
            </a:pPr>
            <a:r>
              <a:rPr lang="vi-VN" sz="1250">
                <a:effectLst/>
                <a:latin typeface="Times New Roman" panose="02020603050405020304" pitchFamily="18" charset="0"/>
                <a:ea typeface="Times New Roman" panose="02020603050405020304" pitchFamily="18" charset="0"/>
              </a:rPr>
              <a:t> </a:t>
            </a:r>
            <a:endParaRPr lang="en-US" sz="1250">
              <a:effectLst/>
              <a:latin typeface="Times New Roman" panose="02020603050405020304" pitchFamily="18" charset="0"/>
              <a:ea typeface="Times New Roman" panose="02020603050405020304" pitchFamily="18" charset="0"/>
            </a:endParaRPr>
          </a:p>
        </p:txBody>
      </p:sp>
      <p:pic>
        <p:nvPicPr>
          <p:cNvPr id="3074" name="Picture 2" descr="Em hãy quan sát và nêu sự khác nhau về kiểu dáng, màu sắc của những chiếc đồng hồ trong Hình 2. Hoạt động nào tạo nên sự khác nhau giữa những sản phẩm đ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36" y="0"/>
            <a:ext cx="8839200" cy="155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10824"/>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THIẾT KẾ TRONG CUỘC SỐNG</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44" y="1219200"/>
            <a:ext cx="8291661"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23542"/>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sp>
        <p:nvSpPr>
          <p:cNvPr id="9" name="文本框 10248"/>
          <p:cNvSpPr txBox="1"/>
          <p:nvPr/>
        </p:nvSpPr>
        <p:spPr>
          <a:xfrm>
            <a:off x="2826445" y="2266950"/>
            <a:ext cx="3784921" cy="604236"/>
          </a:xfrm>
          <a:prstGeom prst="rect">
            <a:avLst/>
          </a:prstGeom>
          <a:noFill/>
          <a:ln w="9525">
            <a:noFill/>
          </a:ln>
        </p:spPr>
        <p:txBody>
          <a:bodyPr wrap="square" lIns="49753" tIns="24876" rIns="49753" bIns="24876">
            <a:spAutoFit/>
          </a:bodyPr>
          <a:lstStyle/>
          <a:p>
            <a:pPr algn="ctr" defTabSz="816443">
              <a:spcBef>
                <a:spcPct val="50000"/>
              </a:spcBef>
            </a:pPr>
            <a:r>
              <a:rPr lang="en-US" altLang="zh-CN" sz="3600" b="1" dirty="0">
                <a:solidFill>
                  <a:srgbClr val="FF0000"/>
                </a:solidFill>
                <a:effectLst>
                  <a:outerShdw blurRad="38100" dist="38100" dir="2700000" algn="tl">
                    <a:srgbClr val="000000">
                      <a:alpha val="43137"/>
                    </a:srgbClr>
                  </a:outerShdw>
                </a:effectLst>
                <a:latin typeface="+mj-lt"/>
                <a:ea typeface="宋体" panose="02010600030101010101" pitchFamily="2" charset="-122"/>
              </a:rPr>
              <a:t>LUYỆN TẬP</a:t>
            </a:r>
          </a:p>
        </p:txBody>
      </p:sp>
    </p:spTree>
    <p:extLst>
      <p:ext uri="{BB962C8B-B14F-4D97-AF65-F5344CB8AC3E}">
        <p14:creationId xmlns:p14="http://schemas.microsoft.com/office/powerpoint/2010/main" val="113630420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文本框 10247"/>
          <p:cNvSpPr txBox="1"/>
          <p:nvPr/>
        </p:nvSpPr>
        <p:spPr>
          <a:xfrm>
            <a:off x="694944" y="1265861"/>
            <a:ext cx="7741920" cy="1527565"/>
          </a:xfrm>
          <a:prstGeom prst="rect">
            <a:avLst/>
          </a:prstGeom>
          <a:noFill/>
          <a:ln w="9525">
            <a:noFill/>
          </a:ln>
        </p:spPr>
        <p:txBody>
          <a:bodyPr wrap="square" lIns="49753" tIns="24876" rIns="49753" bIns="24876">
            <a:spAutoFit/>
          </a:bodyPr>
          <a:lstStyle/>
          <a:p>
            <a:pPr lvl="0"/>
            <a:r>
              <a:rPr lang="en-US" sz="2400" dirty="0">
                <a:latin typeface="Times New Roman" pitchFamily="18" charset="0"/>
              </a:rPr>
              <a:t>- M</a:t>
            </a:r>
            <a:r>
              <a:rPr lang="vi-VN" sz="2400" dirty="0">
                <a:latin typeface="Times New Roman" pitchFamily="18" charset="0"/>
              </a:rPr>
              <a:t>ỗi nhóm tìm những sản phẩm công nghệ trong lớp có cùng mục đích sử dụng. </a:t>
            </a:r>
            <a:endParaRPr lang="en-US" sz="2400" dirty="0">
              <a:latin typeface="Times New Roman" pitchFamily="18" charset="0"/>
            </a:endParaRPr>
          </a:p>
          <a:p>
            <a:pPr lvl="0"/>
            <a:r>
              <a:rPr lang="en-US" sz="2400" dirty="0">
                <a:latin typeface="Times New Roman" pitchFamily="18" charset="0"/>
              </a:rPr>
              <a:t>- So</a:t>
            </a:r>
            <a:r>
              <a:rPr lang="vi-VN" sz="2400" dirty="0">
                <a:latin typeface="Times New Roman" pitchFamily="18" charset="0"/>
              </a:rPr>
              <a:t> sánh thiết kế của các sản phẩm công nghệ cùng nhóm với nhau và giải thích vì sao có sự khác nhau đó.</a:t>
            </a:r>
            <a:endParaRPr lang="en-US" sz="2400" dirty="0">
              <a:latin typeface="Times New Roman" pitchFamily="18" charset="0"/>
            </a:endParaRPr>
          </a:p>
        </p:txBody>
      </p:sp>
      <p:sp>
        <p:nvSpPr>
          <p:cNvPr id="5" name="文本框 10248"/>
          <p:cNvSpPr txBox="1"/>
          <p:nvPr/>
        </p:nvSpPr>
        <p:spPr>
          <a:xfrm>
            <a:off x="2611264" y="575991"/>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err="1">
                <a:solidFill>
                  <a:srgbClr val="FF0000"/>
                </a:solidFill>
                <a:latin typeface="Segoe Print" pitchFamily="2" charset="0"/>
                <a:ea typeface="宋体" panose="02010600030101010101" pitchFamily="2" charset="-122"/>
              </a:rPr>
              <a:t>Hoạt</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động</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nhóm</a:t>
            </a:r>
            <a:r>
              <a:rPr lang="en-US" altLang="zh-CN" sz="2800" b="1" dirty="0">
                <a:solidFill>
                  <a:srgbClr val="FF0000"/>
                </a:solidFill>
                <a:latin typeface="Segoe Print" pitchFamily="2" charset="0"/>
                <a:ea typeface="宋体" panose="02010600030101010101" pitchFamily="2" charset="-122"/>
              </a:rPr>
              <a:t> 6</a:t>
            </a:r>
          </a:p>
        </p:txBody>
      </p:sp>
      <p:sp>
        <p:nvSpPr>
          <p:cNvPr id="6" name="文本框 10247"/>
          <p:cNvSpPr txBox="1"/>
          <p:nvPr/>
        </p:nvSpPr>
        <p:spPr>
          <a:xfrm>
            <a:off x="694944" y="2948357"/>
            <a:ext cx="7741920" cy="419570"/>
          </a:xfrm>
          <a:prstGeom prst="rect">
            <a:avLst/>
          </a:prstGeom>
          <a:noFill/>
          <a:ln w="9525">
            <a:noFill/>
          </a:ln>
        </p:spPr>
        <p:txBody>
          <a:bodyPr wrap="square" lIns="49753" tIns="24876" rIns="49753" bIns="24876">
            <a:spAutoFit/>
          </a:bodyPr>
          <a:lstStyle/>
          <a:p>
            <a:pPr lvl="0"/>
            <a:r>
              <a:rPr lang="vi-VN" sz="2400" i="1" u="sng" dirty="0">
                <a:latin typeface="Times New Roman" pitchFamily="18" charset="0"/>
              </a:rPr>
              <a:t>VD: </a:t>
            </a:r>
            <a:r>
              <a:rPr lang="vi-VN" sz="2400" i="1" dirty="0">
                <a:latin typeface="Times New Roman" pitchFamily="18" charset="0"/>
              </a:rPr>
              <a:t>ghế HS và ghế GV, cốc uống nước và bình nước, </a:t>
            </a:r>
            <a:r>
              <a:rPr lang="en-US" sz="2400" i="1" dirty="0">
                <a:latin typeface="Times New Roman" pitchFamily="18" charset="0"/>
              </a:rPr>
              <a:t>…</a:t>
            </a:r>
          </a:p>
        </p:txBody>
      </p:sp>
    </p:spTree>
    <p:extLst>
      <p:ext uri="{BB962C8B-B14F-4D97-AF65-F5344CB8AC3E}">
        <p14:creationId xmlns:p14="http://schemas.microsoft.com/office/powerpoint/2010/main" val="4037239551"/>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392415"/>
          </a:xfrm>
          <a:prstGeom prst="rect">
            <a:avLst/>
          </a:prstGeom>
          <a:noFill/>
        </p:spPr>
        <p:txBody>
          <a:bodyPr wrap="square" lIns="68580" tIns="34290" rIns="68580" bIns="34290" rtlCol="0">
            <a:spAutoFit/>
          </a:bodyPr>
          <a:lstStyle/>
          <a:p>
            <a:pPr algn="ctr" defTabSz="685800">
              <a:defRPr/>
            </a:pPr>
            <a:r>
              <a:rPr lang="vi-VN" sz="2100" b="1" dirty="0">
                <a:latin typeface="+mj-lt"/>
                <a:ea typeface="#9Slide02 Noi dung rat dai" panose="02000000000000000000" pitchFamily="2" charset="0"/>
                <a:cs typeface="Times New Roman" panose="02020603050405020304" pitchFamily="18" charset="0"/>
              </a:rPr>
              <a:t>Thứ</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ngày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tháng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năm</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en-US" sz="21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4"/>
            <a:ext cx="46291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a:solidFill>
                  <a:srgbClr val="0000CC"/>
                </a:solidFill>
                <a:latin typeface="Times New Roman" panose="02020603050405020304" pitchFamily="18" charset="0"/>
                <a:cs typeface="Times New Roman" panose="02020603050405020304" pitchFamily="18" charset="0"/>
              </a:rPr>
              <a:t>3</a:t>
            </a:r>
            <a:r>
              <a:rPr lang="vi-VN"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a:solidFill>
                  <a:srgbClr val="0000CC"/>
                </a:solidFill>
                <a:latin typeface="Times New Roman" panose="02020603050405020304" pitchFamily="18" charset="0"/>
                <a:cs typeface="Times New Roman" panose="02020603050405020304" pitchFamily="18" charset="0"/>
              </a:rPr>
              <a:t> TIM HIỂU THIẾT KẾ (TIẾT 1)</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53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1" y="1731991"/>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4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3" y="1339083"/>
            <a:ext cx="8867275" cy="1751358"/>
          </a:xfrm>
          <a:prstGeom prst="rect">
            <a:avLst/>
          </a:prstGeom>
        </p:spPr>
      </p:pic>
    </p:spTree>
    <p:extLst>
      <p:ext uri="{BB962C8B-B14F-4D97-AF65-F5344CB8AC3E}">
        <p14:creationId xmlns:p14="http://schemas.microsoft.com/office/powerpoint/2010/main" val="168011990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392415"/>
          </a:xfrm>
          <a:prstGeom prst="rect">
            <a:avLst/>
          </a:prstGeom>
          <a:noFill/>
        </p:spPr>
        <p:txBody>
          <a:bodyPr wrap="square" lIns="68580" tIns="34290" rIns="68580" bIns="34290" rtlCol="0">
            <a:spAutoFit/>
          </a:bodyPr>
          <a:lstStyle/>
          <a:p>
            <a:pPr algn="ctr" defTabSz="685800">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mj-lt"/>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4"/>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endParaRPr lang="en-US" altLang="en-US" sz="21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a:solidFill>
                  <a:srgbClr val="0000CC"/>
                </a:solidFill>
                <a:latin typeface="Times New Roman" panose="02020603050405020304" pitchFamily="18" charset="0"/>
                <a:cs typeface="Times New Roman" panose="02020603050405020304" pitchFamily="18" charset="0"/>
              </a:rPr>
              <a:t>3</a:t>
            </a:r>
            <a:r>
              <a:rPr lang="vi-VN"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a:solidFill>
                  <a:srgbClr val="0000CC"/>
                </a:solidFill>
                <a:latin typeface="Times New Roman" panose="02020603050405020304" pitchFamily="18" charset="0"/>
                <a:cs typeface="Times New Roman" panose="02020603050405020304" pitchFamily="18" charset="0"/>
              </a:rPr>
              <a:t> TIM HIỂU THIẾT KẾ (TIẾT 2)</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1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pic>
        <p:nvPicPr>
          <p:cNvPr id="10" name="图片 13"/>
          <p:cNvPicPr>
            <a:picLocks noChangeAspect="1"/>
          </p:cNvPicPr>
          <p:nvPr/>
        </p:nvPicPr>
        <p:blipFill>
          <a:blip r:embed="rId3"/>
          <a:stretch>
            <a:fillRect/>
          </a:stretch>
        </p:blipFill>
        <p:spPr>
          <a:xfrm>
            <a:off x="995845"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3" y="2917999"/>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09"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5" y="685123"/>
            <a:ext cx="5866385" cy="1810669"/>
          </a:xfrm>
          <a:prstGeom prst="rect">
            <a:avLst/>
          </a:prstGeom>
        </p:spPr>
      </p:pic>
    </p:spTree>
    <p:extLst>
      <p:ext uri="{BB962C8B-B14F-4D97-AF65-F5344CB8AC3E}">
        <p14:creationId xmlns:p14="http://schemas.microsoft.com/office/powerpoint/2010/main" val="3920754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2" name="Title 1"/>
          <p:cNvSpPr>
            <a:spLocks noGrp="1"/>
          </p:cNvSpPr>
          <p:nvPr>
            <p:ph type="ctrTitle" idx="4294967295"/>
          </p:nvPr>
        </p:nvSpPr>
        <p:spPr>
          <a:xfrm>
            <a:off x="458779" y="23840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28600" y="1080032"/>
            <a:ext cx="903532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lang="en-US" altLang="en-US" sz="2100" b="1" dirty="0" err="1">
                <a:solidFill>
                  <a:prstClr val="black"/>
                </a:solidFill>
                <a:latin typeface="Times New Roman" panose="02020603050405020304" pitchFamily="18" charset="0"/>
                <a:cs typeface="Times New Roman" panose="02020603050405020304" pitchFamily="18" charset="0"/>
              </a:rPr>
              <a:t>Câu</a:t>
            </a:r>
            <a:r>
              <a:rPr lang="en-US" altLang="en-US" sz="2100" b="1" dirty="0">
                <a:solidFill>
                  <a:prstClr val="black"/>
                </a:solidFill>
                <a:latin typeface="Times New Roman" panose="02020603050405020304" pitchFamily="18" charset="0"/>
                <a:cs typeface="Times New Roman" panose="02020603050405020304" pitchFamily="18" charset="0"/>
              </a:rPr>
              <a:t> 1: </a:t>
            </a:r>
            <a:r>
              <a:rPr lang="en-US" sz="2100" dirty="0" err="1">
                <a:latin typeface="Times New Roman" panose="02020603050405020304" pitchFamily="18" charset="0"/>
                <a:cs typeface="Times New Roman" panose="02020603050405020304" pitchFamily="18" charset="0"/>
              </a:rPr>
              <a:t>Hoạt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nào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được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thực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hiện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đầu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tạo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ra</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sản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phẩm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nghệ</a:t>
            </a:r>
            <a:r>
              <a:rPr lang="en-US" sz="2100" dirty="0">
                <a:latin typeface="Times New Roman" panose="02020603050405020304" pitchFamily="18" charset="0"/>
                <a:cs typeface="Times New Roman" panose="02020603050405020304" pitchFamily="18" charset="0"/>
              </a:rPr>
              <a:t>?</a:t>
            </a:r>
            <a:endParaRPr lang="en-US" altLang="en-US" sz="2100" b="1" dirty="0">
              <a:solidFill>
                <a:srgbClr val="C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458779" y="1877996"/>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A</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rPr>
              <a:t>Bảo</a:t>
            </a:r>
            <a:r>
              <a:rPr lang="en-US" sz="2100" dirty="0">
                <a:latin typeface="Times New Roman" panose="02020603050405020304" pitchFamily="18" charset="0"/>
              </a:rPr>
              <a:t> </a:t>
            </a:r>
            <a:r>
              <a:rPr lang="en-US" sz="2100" dirty="0" err="1">
                <a:latin typeface="Times New Roman" panose="02020603050405020304" pitchFamily="18" charset="0"/>
              </a:rPr>
              <a:t>dưỡng</a:t>
            </a:r>
            <a:r>
              <a:rPr lang="en-US" sz="2100" dirty="0">
                <a:latin typeface="Times New Roman" panose="02020603050405020304" pitchFamily="18" charset="0"/>
              </a:rPr>
              <a:t>, </a:t>
            </a:r>
            <a:r>
              <a:rPr lang="en-US" sz="2100" dirty="0" err="1">
                <a:latin typeface="Times New Roman" panose="02020603050405020304" pitchFamily="18" charset="0"/>
              </a:rPr>
              <a:t>sửa</a:t>
            </a:r>
            <a:r>
              <a:rPr lang="en-US" sz="2100" dirty="0">
                <a:latin typeface="Times New Roman" panose="02020603050405020304" pitchFamily="18" charset="0"/>
              </a:rPr>
              <a:t> </a:t>
            </a:r>
            <a:r>
              <a:rPr lang="en-US" sz="2100" dirty="0" err="1">
                <a:latin typeface="Times New Roman" panose="02020603050405020304" pitchFamily="18" charset="0"/>
              </a:rPr>
              <a:t>chữa</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458779" y="3768194"/>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D</a:t>
            </a:r>
            <a:r>
              <a:rPr lang="en-SG" sz="2100" dirty="0">
                <a:solidFill>
                  <a:prstClr val="black"/>
                </a:solidFill>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rPr>
              <a:t>Vận</a:t>
            </a:r>
            <a:r>
              <a:rPr lang="en-US" sz="2100" dirty="0">
                <a:latin typeface="Times New Roman" panose="02020603050405020304" pitchFamily="18" charset="0"/>
              </a:rPr>
              <a:t> </a:t>
            </a:r>
            <a:r>
              <a:rPr lang="en-US" sz="2100" dirty="0" err="1">
                <a:latin typeface="Times New Roman" panose="02020603050405020304" pitchFamily="18" charset="0"/>
              </a:rPr>
              <a:t>hành</a:t>
            </a:r>
            <a:r>
              <a:rPr lang="en-US" sz="2100" dirty="0">
                <a:latin typeface="Times New Roman" panose="02020603050405020304" pitchFamily="18" charset="0"/>
              </a:rPr>
              <a:t>, </a:t>
            </a:r>
            <a:r>
              <a:rPr lang="en-US" sz="2100" dirty="0" err="1">
                <a:latin typeface="Times New Roman" panose="02020603050405020304" pitchFamily="18" charset="0"/>
              </a:rPr>
              <a:t>sử</a:t>
            </a:r>
            <a:r>
              <a:rPr lang="en-US" sz="2100" dirty="0">
                <a:latin typeface="Times New Roman" panose="02020603050405020304" pitchFamily="18" charset="0"/>
              </a:rPr>
              <a:t> </a:t>
            </a:r>
            <a:r>
              <a:rPr lang="en-US" sz="2100" dirty="0" err="1">
                <a:latin typeface="Times New Roman" panose="02020603050405020304" pitchFamily="18" charset="0"/>
              </a:rPr>
              <a:t>dụng</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458779" y="2392855"/>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B</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xuất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392220" y="3080508"/>
            <a:ext cx="8708082"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C</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rPr>
              <a:t>Thiết</a:t>
            </a:r>
            <a:r>
              <a:rPr lang="en-US" sz="2100" dirty="0">
                <a:latin typeface="Times New Roman" panose="02020603050405020304" pitchFamily="18" charset="0"/>
              </a:rPr>
              <a:t> </a:t>
            </a:r>
            <a:r>
              <a:rPr lang="en-US" sz="2100" dirty="0" err="1">
                <a:latin typeface="Times New Roman" panose="02020603050405020304" pitchFamily="18" charset="0"/>
              </a:rPr>
              <a:t>kế</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285751" y="3008773"/>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24746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2" name="Title 1"/>
          <p:cNvSpPr>
            <a:spLocks noGrp="1"/>
          </p:cNvSpPr>
          <p:nvPr>
            <p:ph type="ctrTitle" idx="4294967295"/>
          </p:nvPr>
        </p:nvSpPr>
        <p:spPr>
          <a:xfrm>
            <a:off x="458779" y="23840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28600" y="1080032"/>
            <a:ext cx="903532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lang="en-US" altLang="en-US" sz="2100" b="1" dirty="0" err="1">
                <a:solidFill>
                  <a:prstClr val="black"/>
                </a:solidFill>
                <a:latin typeface="Times New Roman" panose="02020603050405020304" pitchFamily="18" charset="0"/>
                <a:cs typeface="Times New Roman" panose="02020603050405020304" pitchFamily="18" charset="0"/>
              </a:rPr>
              <a:t>Câu</a:t>
            </a:r>
            <a:r>
              <a:rPr lang="en-US" altLang="en-US" sz="2100" b="1" dirty="0">
                <a:solidFill>
                  <a:prstClr val="black"/>
                </a:solidFill>
                <a:latin typeface="Times New Roman" panose="02020603050405020304" pitchFamily="18" charset="0"/>
                <a:cs typeface="Times New Roman" panose="02020603050405020304" pitchFamily="18" charset="0"/>
              </a:rPr>
              <a:t> 2: </a:t>
            </a:r>
            <a:r>
              <a:rPr lang="vi-VN" sz="2400" dirty="0">
                <a:latin typeface="Times New Roman" pitchFamily="18" charset="0"/>
                <a:cs typeface="Times New Roman" pitchFamily="18" charset="0"/>
              </a:rPr>
              <a:t>Ai là nhà thiết kế thời trang của nước ta?</a:t>
            </a:r>
            <a:endParaRPr lang="en-US" altLang="en-US" sz="2100" b="1" dirty="0">
              <a:solidFill>
                <a:srgbClr val="C0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458780" y="1743996"/>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A</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rPr>
              <a:t>Minh </a:t>
            </a:r>
            <a:r>
              <a:rPr lang="en-US" sz="2100" dirty="0" err="1">
                <a:latin typeface="Times New Roman" panose="02020603050405020304" pitchFamily="18" charset="0"/>
              </a:rPr>
              <a:t>Hạnh</a:t>
            </a:r>
            <a:r>
              <a:rPr lang="en-US" sz="2100" dirty="0">
                <a:latin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458779" y="3768194"/>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D</a:t>
            </a:r>
            <a:r>
              <a:rPr lang="en-SG" sz="2100" dirty="0">
                <a:solidFill>
                  <a:prstClr val="black"/>
                </a:solidFill>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rPr>
              <a:t>Kỳ</a:t>
            </a:r>
            <a:r>
              <a:rPr lang="en-US" sz="2100" dirty="0">
                <a:latin typeface="Times New Roman" panose="02020603050405020304" pitchFamily="18" charset="0"/>
              </a:rPr>
              <a:t> </a:t>
            </a:r>
            <a:r>
              <a:rPr lang="en-US" sz="2100" dirty="0" err="1">
                <a:latin typeface="Times New Roman" panose="02020603050405020304" pitchFamily="18" charset="0"/>
              </a:rPr>
              <a:t>Duyên</a:t>
            </a:r>
            <a:r>
              <a:rPr lang="en-US" sz="2100" dirty="0">
                <a:latin typeface="Times New Roman" panose="02020603050405020304" pitchFamily="18" charset="0"/>
              </a:rPr>
              <a:t>. </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458779" y="2392855"/>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B</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rPr>
              <a:t>Minh </a:t>
            </a:r>
            <a:r>
              <a:rPr lang="en-US" sz="2100" dirty="0" err="1">
                <a:latin typeface="Times New Roman" panose="02020603050405020304" pitchFamily="18" charset="0"/>
              </a:rPr>
              <a:t>Hằng</a:t>
            </a:r>
            <a:r>
              <a:rPr lang="vi-VN" sz="2100" dirty="0">
                <a:latin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435919" y="3080508"/>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C</a:t>
            </a:r>
            <a:r>
              <a:rPr lang="en-SG" sz="2100" dirty="0">
                <a:solidFill>
                  <a:prstClr val="black"/>
                </a:solidFill>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rPr>
              <a:t> </a:t>
            </a:r>
            <a:r>
              <a:rPr lang="en-US" sz="2100" dirty="0" err="1">
                <a:latin typeface="Times New Roman" panose="02020603050405020304" pitchFamily="18" charset="0"/>
              </a:rPr>
              <a:t>Thủy</a:t>
            </a:r>
            <a:r>
              <a:rPr lang="en-US" sz="2100" dirty="0">
                <a:latin typeface="Times New Roman" panose="02020603050405020304" pitchFamily="18" charset="0"/>
              </a:rPr>
              <a:t> </a:t>
            </a:r>
            <a:r>
              <a:rPr lang="en-US" sz="2100" dirty="0" err="1">
                <a:latin typeface="Times New Roman" panose="02020603050405020304" pitchFamily="18" charset="0"/>
              </a:rPr>
              <a:t>Tiên</a:t>
            </a:r>
            <a:r>
              <a:rPr lang="vi-VN" sz="2100" dirty="0">
                <a:latin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228601" y="1676760"/>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38099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2" name="Title 1"/>
          <p:cNvSpPr>
            <a:spLocks noGrp="1"/>
          </p:cNvSpPr>
          <p:nvPr>
            <p:ph type="ctrTitle" idx="4294967295"/>
          </p:nvPr>
        </p:nvSpPr>
        <p:spPr>
          <a:xfrm>
            <a:off x="458779" y="913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85751" y="774006"/>
            <a:ext cx="8492490" cy="143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en-US" sz="2100" b="1" dirty="0" err="1">
                <a:solidFill>
                  <a:prstClr val="black"/>
                </a:solidFill>
                <a:latin typeface="Times New Roman" panose="02020603050405020304" pitchFamily="18" charset="0"/>
                <a:cs typeface="Times New Roman" panose="02020603050405020304" pitchFamily="18" charset="0"/>
              </a:rPr>
              <a:t>Câu</a:t>
            </a:r>
            <a:r>
              <a:rPr lang="en-US" altLang="en-US" sz="2100" b="1" dirty="0">
                <a:solidFill>
                  <a:prstClr val="black"/>
                </a:solidFill>
                <a:latin typeface="Times New Roman" panose="02020603050405020304" pitchFamily="18" charset="0"/>
                <a:cs typeface="Times New Roman" panose="02020603050405020304" pitchFamily="18" charset="0"/>
              </a:rPr>
              <a:t> 3: </a:t>
            </a:r>
            <a:r>
              <a:rPr lang="vi-VN" sz="2100" dirty="0">
                <a:latin typeface="Times New Roman" panose="02020603050405020304" pitchFamily="18" charset="0"/>
                <a:cs typeface="Times New Roman" panose="02020603050405020304" pitchFamily="18" charset="0"/>
              </a:rPr>
              <a:t> Điền vào dấu ba chấm (…) trong đoạn thông tin dưới đây:</a:t>
            </a:r>
          </a:p>
          <a:p>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Muốn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tạo</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ra</a:t>
            </a:r>
            <a:r>
              <a:rPr lang="en-US" sz="2100" i="1" dirty="0">
                <a:latin typeface="Times New Roman" panose="02020603050405020304" pitchFamily="18" charset="0"/>
                <a:cs typeface="Times New Roman" panose="02020603050405020304" pitchFamily="18" charset="0"/>
              </a:rPr>
              <a:t>………(1)………. </a:t>
            </a:r>
            <a:r>
              <a:rPr lang="en-US" sz="2100" i="1" dirty="0" err="1">
                <a:latin typeface="Times New Roman" panose="02020603050405020304" pitchFamily="18" charset="0"/>
                <a:cs typeface="Times New Roman" panose="02020603050405020304" pitchFamily="18" charset="0"/>
              </a:rPr>
              <a:t>cần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phải</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bắt</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đầu</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từ</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việc</a:t>
            </a:r>
            <a:r>
              <a:rPr lang="en-US" sz="2100" i="1" dirty="0">
                <a:latin typeface="Times New Roman" panose="02020603050405020304" pitchFamily="18" charset="0"/>
                <a:cs typeface="Times New Roman" panose="02020603050405020304" pitchFamily="18" charset="0"/>
              </a:rPr>
              <a:t>………(2)………… </a:t>
            </a:r>
            <a:r>
              <a:rPr lang="en-US" sz="2100" i="1" dirty="0" err="1">
                <a:latin typeface="Times New Roman" panose="02020603050405020304" pitchFamily="18" charset="0"/>
                <a:cs typeface="Times New Roman" panose="02020603050405020304" pitchFamily="18" charset="0"/>
              </a:rPr>
              <a:t>sản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phẩm</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Thiết</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kế</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là</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quá</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trình</a:t>
            </a:r>
            <a:r>
              <a:rPr lang="en-US" sz="2100" i="1" dirty="0">
                <a:latin typeface="Times New Roman" panose="02020603050405020304" pitchFamily="18" charset="0"/>
                <a:cs typeface="Times New Roman" panose="02020603050405020304" pitchFamily="18" charset="0"/>
              </a:rPr>
              <a:t>………(3)………. </a:t>
            </a:r>
            <a:r>
              <a:rPr lang="en-US" sz="2100" i="1" dirty="0" err="1">
                <a:latin typeface="Times New Roman" panose="02020603050405020304" pitchFamily="18" charset="0"/>
                <a:cs typeface="Times New Roman" panose="02020603050405020304" pitchFamily="18" charset="0"/>
              </a:rPr>
              <a:t>để</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tạo</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ra</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sản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phẩm</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đáp</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ứng</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tốt</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hơn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nhu</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cầu</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của</a:t>
            </a:r>
            <a:r>
              <a:rPr lang="en-US" sz="2100" i="1" dirty="0">
                <a:latin typeface="Times New Roman" panose="02020603050405020304" pitchFamily="18" charset="0"/>
                <a:cs typeface="Times New Roman" panose="02020603050405020304" pitchFamily="18" charset="0"/>
              </a:rPr>
              <a:t> con </a:t>
            </a:r>
            <a:r>
              <a:rPr lang="en-US" sz="2100" i="1" dirty="0" err="1">
                <a:latin typeface="Times New Roman" panose="02020603050405020304" pitchFamily="18" charset="0"/>
                <a:cs typeface="Times New Roman" panose="02020603050405020304" pitchFamily="18" charset="0"/>
              </a:rPr>
              <a:t>người</a:t>
            </a:r>
            <a:r>
              <a:rPr lang="en-US" sz="2100" i="1" dirty="0">
                <a:latin typeface="Times New Roman" panose="02020603050405020304" pitchFamily="18" charset="0"/>
                <a:cs typeface="Times New Roman" panose="02020603050405020304" pitchFamily="18" charset="0"/>
              </a:rPr>
              <a:t>.</a:t>
            </a:r>
            <a:endParaRPr lang="vi-VN" sz="2100" dirty="0">
              <a:latin typeface="Times New Roman" panose="02020603050405020304" pitchFamily="18" charset="0"/>
              <a:cs typeface="Times New Roman" panose="02020603050405020304" pitchFamily="18" charset="0"/>
            </a:endParaRPr>
          </a:p>
          <a:p>
            <a:pPr lvl="0" eaLnBrk="1" hangingPunct="1">
              <a:spcBef>
                <a:spcPct val="20000"/>
              </a:spcBef>
              <a:buClr>
                <a:srgbClr val="4472C4"/>
              </a:buClr>
              <a:buSzPct val="100000"/>
            </a:pPr>
            <a:endParaRPr lang="en-US" altLang="en-US" sz="2100" b="1" dirty="0">
              <a:solidFill>
                <a:srgbClr val="C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458780" y="2212538"/>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A</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rPr>
              <a:t>(1) –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phẩm</a:t>
            </a:r>
            <a:r>
              <a:rPr lang="en-US" sz="2100" dirty="0">
                <a:latin typeface="Times New Roman" panose="02020603050405020304" pitchFamily="18" charset="0"/>
              </a:rPr>
              <a:t> </a:t>
            </a:r>
            <a:r>
              <a:rPr lang="en-US" sz="2100" dirty="0" err="1">
                <a:latin typeface="Times New Roman" panose="02020603050405020304" pitchFamily="18" charset="0"/>
              </a:rPr>
              <a:t>điện</a:t>
            </a:r>
            <a:r>
              <a:rPr lang="en-US" sz="2100" dirty="0">
                <a:latin typeface="Times New Roman" panose="02020603050405020304" pitchFamily="18" charset="0"/>
              </a:rPr>
              <a:t> </a:t>
            </a:r>
            <a:r>
              <a:rPr lang="en-US" sz="2100" dirty="0" err="1">
                <a:latin typeface="Times New Roman" panose="02020603050405020304" pitchFamily="18" charset="0"/>
              </a:rPr>
              <a:t>tử</a:t>
            </a:r>
            <a:r>
              <a:rPr lang="en-US" sz="2100" dirty="0">
                <a:latin typeface="Times New Roman" panose="02020603050405020304" pitchFamily="18" charset="0"/>
              </a:rPr>
              <a:t> (2) – </a:t>
            </a:r>
            <a:r>
              <a:rPr lang="en-US" sz="2100" dirty="0" err="1">
                <a:latin typeface="Times New Roman" panose="02020603050405020304" pitchFamily="18" charset="0"/>
              </a:rPr>
              <a:t>thiết</a:t>
            </a:r>
            <a:r>
              <a:rPr lang="en-US" sz="2100" dirty="0">
                <a:latin typeface="Times New Roman" panose="02020603050405020304" pitchFamily="18" charset="0"/>
              </a:rPr>
              <a:t> </a:t>
            </a:r>
            <a:r>
              <a:rPr lang="en-US" sz="2100" dirty="0" err="1">
                <a:latin typeface="Times New Roman" panose="02020603050405020304" pitchFamily="18" charset="0"/>
              </a:rPr>
              <a:t>kế</a:t>
            </a:r>
            <a:r>
              <a:rPr lang="en-US" sz="2100" dirty="0">
                <a:latin typeface="Times New Roman" panose="02020603050405020304" pitchFamily="18" charset="0"/>
              </a:rPr>
              <a:t> (3) – </a:t>
            </a:r>
            <a:r>
              <a:rPr lang="en-US" sz="2100" dirty="0" err="1">
                <a:latin typeface="Times New Roman" panose="02020603050405020304" pitchFamily="18" charset="0"/>
              </a:rPr>
              <a:t>sáng</a:t>
            </a:r>
            <a:r>
              <a:rPr lang="en-US" sz="2100" dirty="0">
                <a:latin typeface="Times New Roman" panose="02020603050405020304" pitchFamily="18" charset="0"/>
              </a:rPr>
              <a:t> </a:t>
            </a:r>
            <a:r>
              <a:rPr lang="en-US" sz="2100" dirty="0" err="1">
                <a:latin typeface="Times New Roman" panose="02020603050405020304" pitchFamily="18" charset="0"/>
              </a:rPr>
              <a:t>tạo</a:t>
            </a:r>
            <a:r>
              <a:rPr lang="en-US" sz="2100" dirty="0">
                <a:latin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458779" y="4236735"/>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D</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rPr>
              <a:t>(1) –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phẩm</a:t>
            </a:r>
            <a:r>
              <a:rPr lang="en-US" sz="2100" dirty="0">
                <a:latin typeface="Times New Roman" panose="02020603050405020304" pitchFamily="18" charset="0"/>
              </a:rPr>
              <a:t> </a:t>
            </a:r>
            <a:r>
              <a:rPr lang="en-US" sz="2100" dirty="0" err="1">
                <a:latin typeface="Times New Roman" panose="02020603050405020304" pitchFamily="18" charset="0"/>
              </a:rPr>
              <a:t>công</a:t>
            </a:r>
            <a:r>
              <a:rPr lang="en-US" sz="2100" dirty="0">
                <a:latin typeface="Times New Roman" panose="02020603050405020304" pitchFamily="18" charset="0"/>
              </a:rPr>
              <a:t> </a:t>
            </a:r>
            <a:r>
              <a:rPr lang="en-US" sz="2100" dirty="0" err="1">
                <a:latin typeface="Times New Roman" panose="02020603050405020304" pitchFamily="18" charset="0"/>
              </a:rPr>
              <a:t>nghệ</a:t>
            </a:r>
            <a:r>
              <a:rPr lang="en-US" sz="2100" dirty="0">
                <a:latin typeface="Times New Roman" panose="02020603050405020304" pitchFamily="18" charset="0"/>
              </a:rPr>
              <a:t> (2) – </a:t>
            </a:r>
            <a:r>
              <a:rPr lang="en-US" sz="2100" dirty="0" err="1">
                <a:latin typeface="Times New Roman" panose="02020603050405020304" pitchFamily="18" charset="0"/>
              </a:rPr>
              <a:t>thiết</a:t>
            </a:r>
            <a:r>
              <a:rPr lang="en-US" sz="2100" dirty="0">
                <a:latin typeface="Times New Roman" panose="02020603050405020304" pitchFamily="18" charset="0"/>
              </a:rPr>
              <a:t> </a:t>
            </a:r>
            <a:r>
              <a:rPr lang="en-US" sz="2100" dirty="0" err="1">
                <a:latin typeface="Times New Roman" panose="02020603050405020304" pitchFamily="18" charset="0"/>
              </a:rPr>
              <a:t>kế</a:t>
            </a:r>
            <a:r>
              <a:rPr lang="en-US" sz="2100" dirty="0">
                <a:latin typeface="Times New Roman" panose="02020603050405020304" pitchFamily="18" charset="0"/>
              </a:rPr>
              <a:t> (3) –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xuất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458779" y="2861396"/>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B</a:t>
            </a:r>
            <a:r>
              <a:rPr lang="en-SG" sz="2100" dirty="0">
                <a:solidFill>
                  <a:prstClr val="black"/>
                </a:solidFill>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rPr>
              <a:t>(1) –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phẩm</a:t>
            </a:r>
            <a:r>
              <a:rPr lang="en-US" sz="2100" dirty="0">
                <a:latin typeface="Times New Roman" panose="02020603050405020304" pitchFamily="18" charset="0"/>
              </a:rPr>
              <a:t> </a:t>
            </a:r>
            <a:r>
              <a:rPr lang="en-US" sz="2100" dirty="0" err="1">
                <a:latin typeface="Times New Roman" panose="02020603050405020304" pitchFamily="18" charset="0"/>
              </a:rPr>
              <a:t>công</a:t>
            </a:r>
            <a:r>
              <a:rPr lang="en-US" sz="2100" dirty="0">
                <a:latin typeface="Times New Roman" panose="02020603050405020304" pitchFamily="18" charset="0"/>
              </a:rPr>
              <a:t> </a:t>
            </a:r>
            <a:r>
              <a:rPr lang="en-US" sz="2100" dirty="0" err="1">
                <a:latin typeface="Times New Roman" panose="02020603050405020304" pitchFamily="18" charset="0"/>
              </a:rPr>
              <a:t>nghệ</a:t>
            </a:r>
            <a:r>
              <a:rPr lang="en-US" sz="2100" dirty="0">
                <a:latin typeface="Times New Roman" panose="02020603050405020304" pitchFamily="18" charset="0"/>
              </a:rPr>
              <a:t> (2) – </a:t>
            </a:r>
            <a:r>
              <a:rPr lang="en-US" sz="2100" dirty="0" err="1">
                <a:latin typeface="Times New Roman" panose="02020603050405020304" pitchFamily="18" charset="0"/>
              </a:rPr>
              <a:t>thiết</a:t>
            </a:r>
            <a:r>
              <a:rPr lang="en-US" sz="2100" dirty="0">
                <a:latin typeface="Times New Roman" panose="02020603050405020304" pitchFamily="18" charset="0"/>
              </a:rPr>
              <a:t> </a:t>
            </a:r>
            <a:r>
              <a:rPr lang="en-US" sz="2100" dirty="0" err="1">
                <a:latin typeface="Times New Roman" panose="02020603050405020304" pitchFamily="18" charset="0"/>
              </a:rPr>
              <a:t>kế</a:t>
            </a:r>
            <a:r>
              <a:rPr lang="en-US" sz="2100" dirty="0">
                <a:latin typeface="Times New Roman" panose="02020603050405020304" pitchFamily="18" charset="0"/>
              </a:rPr>
              <a:t> (3) – </a:t>
            </a:r>
            <a:r>
              <a:rPr lang="en-US" sz="2100" dirty="0" err="1">
                <a:latin typeface="Times New Roman" panose="02020603050405020304" pitchFamily="18" charset="0"/>
              </a:rPr>
              <a:t>sáng</a:t>
            </a:r>
            <a:r>
              <a:rPr lang="en-US" sz="2100" dirty="0">
                <a:latin typeface="Times New Roman" panose="02020603050405020304" pitchFamily="18" charset="0"/>
              </a:rPr>
              <a:t> </a:t>
            </a:r>
            <a:r>
              <a:rPr lang="en-US" sz="2100" dirty="0" err="1">
                <a:latin typeface="Times New Roman" panose="02020603050405020304" pitchFamily="18" charset="0"/>
              </a:rPr>
              <a:t>tạo</a:t>
            </a:r>
            <a:r>
              <a:rPr lang="en-US" sz="2100" dirty="0">
                <a:latin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435919" y="3549050"/>
            <a:ext cx="6739953" cy="392415"/>
          </a:xfrm>
          <a:prstGeom prst="rect">
            <a:avLst/>
          </a:prstGeom>
          <a:noFill/>
        </p:spPr>
        <p:txBody>
          <a:bodyPr wrap="square" lIns="68580" tIns="34290" rIns="68580" bIns="34290" rtlCol="0">
            <a:spAutoFit/>
          </a:bodyPr>
          <a:lstStyle/>
          <a:p>
            <a:pPr lvl="0"/>
            <a:r>
              <a:rPr lang="en-SG" sz="2100" b="1" dirty="0">
                <a:solidFill>
                  <a:prstClr val="black"/>
                </a:solidFill>
                <a:latin typeface="Times New Roman" panose="02020603050405020304" pitchFamily="18" charset="0"/>
                <a:cs typeface="Times New Roman" panose="02020603050405020304" pitchFamily="18" charset="0"/>
              </a:rPr>
              <a:t>C</a:t>
            </a:r>
            <a:r>
              <a:rPr lang="en-SG" sz="2100" dirty="0">
                <a:solidFill>
                  <a:prstClr val="black"/>
                </a:solidFill>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rPr>
              <a:t> </a:t>
            </a:r>
            <a:r>
              <a:rPr lang="en-US" sz="2100" dirty="0">
                <a:latin typeface="Times New Roman" panose="02020603050405020304" pitchFamily="18" charset="0"/>
              </a:rPr>
              <a:t>(1) –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phẩm</a:t>
            </a:r>
            <a:r>
              <a:rPr lang="en-US" sz="2100" dirty="0">
                <a:latin typeface="Times New Roman" panose="02020603050405020304" pitchFamily="18" charset="0"/>
              </a:rPr>
              <a:t> </a:t>
            </a:r>
            <a:r>
              <a:rPr lang="en-US" sz="2100" dirty="0" err="1">
                <a:latin typeface="Times New Roman" panose="02020603050405020304" pitchFamily="18" charset="0"/>
              </a:rPr>
              <a:t>điện</a:t>
            </a:r>
            <a:r>
              <a:rPr lang="en-US" sz="2100" dirty="0">
                <a:latin typeface="Times New Roman" panose="02020603050405020304" pitchFamily="18" charset="0"/>
              </a:rPr>
              <a:t> </a:t>
            </a:r>
            <a:r>
              <a:rPr lang="en-US" sz="2100" dirty="0" err="1">
                <a:latin typeface="Times New Roman" panose="02020603050405020304" pitchFamily="18" charset="0"/>
              </a:rPr>
              <a:t>tử</a:t>
            </a:r>
            <a:r>
              <a:rPr lang="en-US" sz="2100" dirty="0">
                <a:latin typeface="Times New Roman" panose="02020603050405020304" pitchFamily="18" charset="0"/>
              </a:rPr>
              <a:t> (2) – </a:t>
            </a:r>
            <a:r>
              <a:rPr lang="en-US" sz="2100" dirty="0" err="1">
                <a:latin typeface="Times New Roman" panose="02020603050405020304" pitchFamily="18" charset="0"/>
              </a:rPr>
              <a:t>sản</a:t>
            </a:r>
            <a:r>
              <a:rPr lang="en-US" sz="2100" dirty="0">
                <a:latin typeface="Times New Roman" panose="02020603050405020304" pitchFamily="18" charset="0"/>
              </a:rPr>
              <a:t> </a:t>
            </a:r>
            <a:r>
              <a:rPr lang="en-US" sz="2100" dirty="0" err="1">
                <a:latin typeface="Times New Roman" panose="02020603050405020304" pitchFamily="18" charset="0"/>
              </a:rPr>
              <a:t>xuất</a:t>
            </a:r>
            <a:r>
              <a:rPr lang="en-US" sz="2100" dirty="0">
                <a:latin typeface="Times New Roman" panose="02020603050405020304" pitchFamily="18" charset="0"/>
              </a:rPr>
              <a:t> (3) – </a:t>
            </a:r>
            <a:r>
              <a:rPr lang="en-US" sz="2100" dirty="0" err="1">
                <a:latin typeface="Times New Roman" panose="02020603050405020304" pitchFamily="18" charset="0"/>
              </a:rPr>
              <a:t>sáng</a:t>
            </a:r>
            <a:r>
              <a:rPr lang="en-US" sz="2100" dirty="0">
                <a:latin typeface="Times New Roman" panose="02020603050405020304" pitchFamily="18" charset="0"/>
              </a:rPr>
              <a:t> </a:t>
            </a:r>
            <a:r>
              <a:rPr lang="en-US" sz="2100" dirty="0" err="1">
                <a:latin typeface="Times New Roman" panose="02020603050405020304" pitchFamily="18" charset="0"/>
              </a:rPr>
              <a:t>tạo</a:t>
            </a:r>
            <a:r>
              <a:rPr lang="en-US" sz="2100" dirty="0">
                <a:latin typeface="Times New Roman" panose="02020603050405020304" pitchFamily="18" charset="0"/>
              </a:rPr>
              <a: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285751" y="2754541"/>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345397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5" y="2125188"/>
            <a:ext cx="4302625" cy="1444877"/>
          </a:xfrm>
          <a:prstGeom prst="rect">
            <a:avLst/>
          </a:prstGeom>
        </p:spPr>
      </p:pic>
    </p:spTree>
    <p:extLst>
      <p:ext uri="{BB962C8B-B14F-4D97-AF65-F5344CB8AC3E}">
        <p14:creationId xmlns:p14="http://schemas.microsoft.com/office/powerpoint/2010/main" val="7313291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m hãy sắp xếp các công việc chính của thiết kế trong Hình 3 theo thứ tự hợp l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41" y="861362"/>
            <a:ext cx="6632448" cy="4282138"/>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CÁC CÔNG VIỆC CHÍNH CỦA THIẾT KẾ</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281978" y="445864"/>
            <a:ext cx="8580042" cy="830997"/>
          </a:xfrm>
          <a:prstGeom prst="rect">
            <a:avLst/>
          </a:prstGeom>
          <a:noFill/>
        </p:spPr>
        <p:txBody>
          <a:bodyPr wrap="square" lIns="91440" tIns="45720" rIns="91440" bIns="45720">
            <a:spAutoFit/>
          </a:bodyPr>
          <a:lstStyle/>
          <a:p>
            <a:r>
              <a:rPr lang="en-US" sz="2400" dirty="0" err="1">
                <a:latin typeface="Times New Roman" pitchFamily="18" charset="0"/>
              </a:rPr>
              <a:t>Em</a:t>
            </a:r>
            <a:r>
              <a:rPr lang="en-US" sz="2400" dirty="0">
                <a:latin typeface="Times New Roman" pitchFamily="18" charset="0"/>
              </a:rPr>
              <a:t> </a:t>
            </a:r>
            <a:r>
              <a:rPr lang="en-US" sz="2400" dirty="0" err="1">
                <a:latin typeface="Times New Roman" pitchFamily="18" charset="0"/>
              </a:rPr>
              <a:t>hãy</a:t>
            </a:r>
            <a:r>
              <a:rPr lang="en-US" sz="2400" dirty="0">
                <a:latin typeface="Times New Roman" pitchFamily="18" charset="0"/>
              </a:rPr>
              <a:t> </a:t>
            </a:r>
            <a:r>
              <a:rPr lang="en-US" sz="2400" dirty="0" err="1">
                <a:latin typeface="Times New Roman" pitchFamily="18" charset="0"/>
              </a:rPr>
              <a:t>sắp</a:t>
            </a:r>
            <a:r>
              <a:rPr lang="en-US" sz="2400" dirty="0">
                <a:latin typeface="Times New Roman" pitchFamily="18" charset="0"/>
              </a:rPr>
              <a:t> </a:t>
            </a:r>
            <a:r>
              <a:rPr lang="en-US" sz="2400" dirty="0" err="1">
                <a:latin typeface="Times New Roman" pitchFamily="18" charset="0"/>
              </a:rPr>
              <a:t>xếp</a:t>
            </a:r>
            <a:r>
              <a:rPr lang="en-US" sz="2400" dirty="0">
                <a:latin typeface="Times New Roman" pitchFamily="18" charset="0"/>
              </a:rPr>
              <a:t> </a:t>
            </a:r>
            <a:r>
              <a:rPr lang="en-US" sz="2400" dirty="0" err="1">
                <a:latin typeface="Times New Roman" pitchFamily="18" charset="0"/>
              </a:rPr>
              <a:t>các</a:t>
            </a:r>
            <a:r>
              <a:rPr lang="en-US" sz="2400" dirty="0">
                <a:latin typeface="Times New Roman" pitchFamily="18" charset="0"/>
              </a:rPr>
              <a:t> </a:t>
            </a:r>
            <a:r>
              <a:rPr lang="en-US" sz="2400" dirty="0" err="1">
                <a:latin typeface="Times New Roman" pitchFamily="18" charset="0"/>
              </a:rPr>
              <a:t>công</a:t>
            </a:r>
            <a:r>
              <a:rPr lang="en-US" sz="2400" dirty="0">
                <a:latin typeface="Times New Roman" pitchFamily="18" charset="0"/>
              </a:rPr>
              <a:t> </a:t>
            </a:r>
            <a:r>
              <a:rPr lang="en-US" sz="2400" dirty="0" err="1">
                <a:latin typeface="Times New Roman" pitchFamily="18" charset="0"/>
              </a:rPr>
              <a:t>việc</a:t>
            </a:r>
            <a:r>
              <a:rPr lang="en-US" sz="2400" dirty="0">
                <a:latin typeface="Times New Roman" pitchFamily="18" charset="0"/>
              </a:rPr>
              <a:t> </a:t>
            </a:r>
            <a:r>
              <a:rPr lang="en-US" sz="2400" dirty="0" err="1">
                <a:latin typeface="Times New Roman" pitchFamily="18" charset="0"/>
              </a:rPr>
              <a:t>chính</a:t>
            </a:r>
            <a:r>
              <a:rPr lang="en-US" sz="2400" dirty="0">
                <a:latin typeface="Times New Roman" pitchFamily="18" charset="0"/>
              </a:rPr>
              <a:t> </a:t>
            </a:r>
            <a:r>
              <a:rPr lang="en-US" sz="2400" dirty="0" err="1">
                <a:latin typeface="Times New Roman" pitchFamily="18" charset="0"/>
              </a:rPr>
              <a:t>của</a:t>
            </a:r>
            <a:r>
              <a:rPr lang="en-US" sz="2400" dirty="0">
                <a:latin typeface="Times New Roman" pitchFamily="18" charset="0"/>
              </a:rPr>
              <a:t> </a:t>
            </a:r>
            <a:r>
              <a:rPr lang="en-US" sz="2400" dirty="0" err="1">
                <a:latin typeface="Times New Roman" pitchFamily="18" charset="0"/>
              </a:rPr>
              <a:t>thiết</a:t>
            </a:r>
            <a:r>
              <a:rPr lang="en-US" sz="2400" dirty="0">
                <a:latin typeface="Times New Roman" pitchFamily="18" charset="0"/>
              </a:rPr>
              <a:t> </a:t>
            </a:r>
            <a:r>
              <a:rPr lang="en-US" sz="2400" dirty="0" err="1">
                <a:latin typeface="Times New Roman" pitchFamily="18" charset="0"/>
              </a:rPr>
              <a:t>kế</a:t>
            </a:r>
            <a:r>
              <a:rPr lang="en-US" sz="2400" dirty="0">
                <a:latin typeface="Times New Roman" pitchFamily="18" charset="0"/>
              </a:rPr>
              <a:t> </a:t>
            </a:r>
            <a:r>
              <a:rPr lang="en-US" sz="2400" dirty="0" err="1">
                <a:latin typeface="Times New Roman" pitchFamily="18" charset="0"/>
              </a:rPr>
              <a:t>trong</a:t>
            </a:r>
            <a:r>
              <a:rPr lang="en-US" sz="2400" dirty="0">
                <a:latin typeface="Times New Roman" pitchFamily="18" charset="0"/>
              </a:rPr>
              <a:t> </a:t>
            </a:r>
            <a:r>
              <a:rPr lang="en-US" sz="2400" dirty="0" err="1">
                <a:latin typeface="Times New Roman" pitchFamily="18" charset="0"/>
              </a:rPr>
              <a:t>Hình</a:t>
            </a:r>
            <a:r>
              <a:rPr lang="en-US" sz="2400" dirty="0">
                <a:latin typeface="Times New Roman" pitchFamily="18" charset="0"/>
              </a:rPr>
              <a:t> 3 </a:t>
            </a:r>
            <a:r>
              <a:rPr lang="en-US" sz="2400" dirty="0" err="1">
                <a:latin typeface="Times New Roman" pitchFamily="18" charset="0"/>
              </a:rPr>
              <a:t>theo</a:t>
            </a:r>
            <a:r>
              <a:rPr lang="en-US" sz="2400" dirty="0">
                <a:latin typeface="Times New Roman" pitchFamily="18" charset="0"/>
              </a:rPr>
              <a:t> </a:t>
            </a:r>
            <a:r>
              <a:rPr lang="en-US" sz="2400" dirty="0" err="1">
                <a:latin typeface="Times New Roman" pitchFamily="18" charset="0"/>
              </a:rPr>
              <a:t>thứ</a:t>
            </a:r>
            <a:r>
              <a:rPr lang="en-US" sz="2400" dirty="0">
                <a:latin typeface="Times New Roman" pitchFamily="18" charset="0"/>
              </a:rPr>
              <a:t> </a:t>
            </a:r>
            <a:r>
              <a:rPr lang="en-US" sz="2400" dirty="0" err="1">
                <a:latin typeface="Times New Roman" pitchFamily="18" charset="0"/>
              </a:rPr>
              <a:t>tự</a:t>
            </a:r>
            <a:r>
              <a:rPr lang="en-US" sz="2400" dirty="0">
                <a:latin typeface="Times New Roman" pitchFamily="18" charset="0"/>
              </a:rPr>
              <a:t> </a:t>
            </a:r>
            <a:r>
              <a:rPr lang="en-US" sz="2400" dirty="0" err="1">
                <a:latin typeface="Times New Roman" pitchFamily="18" charset="0"/>
              </a:rPr>
              <a:t>hợp</a:t>
            </a:r>
            <a:r>
              <a:rPr lang="en-US" sz="2400" dirty="0">
                <a:latin typeface="Times New Roman" pitchFamily="18" charset="0"/>
              </a:rPr>
              <a:t> </a:t>
            </a:r>
            <a:r>
              <a:rPr lang="en-US" sz="2400" dirty="0" err="1">
                <a:latin typeface="Times New Roman" pitchFamily="18" charset="0"/>
              </a:rPr>
              <a:t>lí</a:t>
            </a:r>
            <a:r>
              <a:rPr lang="en-US" sz="2400" dirty="0">
                <a:latin typeface="Times New Roman" pitchFamily="18" charset="0"/>
              </a:rPr>
              <a:t>.</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文本框 10247"/>
          <p:cNvSpPr txBox="1"/>
          <p:nvPr/>
        </p:nvSpPr>
        <p:spPr>
          <a:xfrm>
            <a:off x="3566158" y="3457362"/>
            <a:ext cx="368875"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a:solidFill>
                  <a:srgbClr val="FF0000"/>
                </a:solidFill>
                <a:latin typeface="Times New Roman" pitchFamily="18" charset="0"/>
                <a:cs typeface="Times New Roman" pitchFamily="18" charset="0"/>
              </a:rPr>
              <a:t>1</a:t>
            </a:r>
          </a:p>
        </p:txBody>
      </p:sp>
      <p:sp>
        <p:nvSpPr>
          <p:cNvPr id="8" name="文本框 10247"/>
          <p:cNvSpPr txBox="1"/>
          <p:nvPr/>
        </p:nvSpPr>
        <p:spPr>
          <a:xfrm>
            <a:off x="3750595" y="3033151"/>
            <a:ext cx="368875"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a:solidFill>
                  <a:srgbClr val="FF0000"/>
                </a:solidFill>
                <a:latin typeface="Times New Roman" pitchFamily="18" charset="0"/>
                <a:cs typeface="Times New Roman" pitchFamily="18" charset="0"/>
              </a:rPr>
              <a:t>2</a:t>
            </a:r>
          </a:p>
        </p:txBody>
      </p:sp>
      <p:sp>
        <p:nvSpPr>
          <p:cNvPr id="9" name="文本框 10247"/>
          <p:cNvSpPr txBox="1"/>
          <p:nvPr/>
        </p:nvSpPr>
        <p:spPr>
          <a:xfrm>
            <a:off x="3750595" y="2369262"/>
            <a:ext cx="368875"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a:solidFill>
                  <a:srgbClr val="FF0000"/>
                </a:solidFill>
                <a:latin typeface="Times New Roman" pitchFamily="18" charset="0"/>
                <a:cs typeface="Times New Roman" pitchFamily="18" charset="0"/>
              </a:rPr>
              <a:t>3</a:t>
            </a:r>
          </a:p>
        </p:txBody>
      </p:sp>
      <p:sp>
        <p:nvSpPr>
          <p:cNvPr id="10" name="文本框 10247"/>
          <p:cNvSpPr txBox="1"/>
          <p:nvPr/>
        </p:nvSpPr>
        <p:spPr>
          <a:xfrm>
            <a:off x="3566158" y="1949427"/>
            <a:ext cx="415472" cy="358014"/>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b="1" dirty="0">
                <a:solidFill>
                  <a:srgbClr val="FF0000"/>
                </a:solidFill>
                <a:latin typeface="Times New Roman" pitchFamily="18" charset="0"/>
                <a:cs typeface="Times New Roman" pitchFamily="18" charset="0"/>
              </a:rPr>
              <a:t>4</a:t>
            </a:r>
          </a:p>
        </p:txBody>
      </p:sp>
    </p:spTree>
    <p:extLst>
      <p:ext uri="{BB962C8B-B14F-4D97-AF65-F5344CB8AC3E}">
        <p14:creationId xmlns:p14="http://schemas.microsoft.com/office/powerpoint/2010/main" val="220979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sp>
        <p:nvSpPr>
          <p:cNvPr id="9" name="文本框 10248"/>
          <p:cNvSpPr txBox="1"/>
          <p:nvPr/>
        </p:nvSpPr>
        <p:spPr>
          <a:xfrm>
            <a:off x="2826445" y="2266950"/>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a:solidFill>
                  <a:srgbClr val="FF0000"/>
                </a:solidFill>
                <a:latin typeface="+mj-lt"/>
                <a:ea typeface="宋体" panose="02010600030101010101" pitchFamily="2" charset="-122"/>
              </a:rPr>
              <a:t>LUYỆN TẬP</a:t>
            </a:r>
          </a:p>
        </p:txBody>
      </p:sp>
    </p:spTree>
    <p:extLst>
      <p:ext uri="{BB962C8B-B14F-4D97-AF65-F5344CB8AC3E}">
        <p14:creationId xmlns:p14="http://schemas.microsoft.com/office/powerpoint/2010/main" val="387517731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3" y="-13097"/>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232325"/>
            <a:ext cx="293727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1467920" y="1244053"/>
            <a:ext cx="6915150" cy="831875"/>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3"/>
            <a:ext cx="72009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a:solidFill>
                  <a:srgbClr val="FF0000"/>
                </a:solidFill>
                <a:latin typeface="Times New Roman" panose="02020603050405020304" pitchFamily="18" charset="0"/>
                <a:cs typeface="Times New Roman" panose="02020603050405020304" pitchFamily="18" charset="0"/>
              </a:rPr>
              <a:t>TÌM HIỂU THIẾT KẾ</a:t>
            </a:r>
            <a:endParaRPr lang="en-US" altLang="en-US" sz="2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0"/>
            <a:ext cx="6000750" cy="392415"/>
          </a:xfrm>
          <a:prstGeom prst="rect">
            <a:avLst/>
          </a:prstGeom>
          <a:noFill/>
        </p:spPr>
        <p:txBody>
          <a:bodyPr wrap="square" lIns="68580" tIns="34290" rIns="68580" bIns="34290" rtlCol="0">
            <a:spAutoFit/>
          </a:bodyPr>
          <a:lstStyle/>
          <a:p>
            <a:pPr algn="ctr" defTabSz="685800">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5"/>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2528544" y="1317588"/>
            <a:ext cx="5668564" cy="684803"/>
          </a:xfrm>
          <a:prstGeom prst="rect">
            <a:avLst/>
          </a:prstGeom>
          <a:noFill/>
        </p:spPr>
        <p:txBody>
          <a:bodyPr wrap="square" lIns="68580" tIns="34290" rIns="68580" bIns="34290" rtlCol="0">
            <a:spAutoFit/>
          </a:bodyPr>
          <a:lstStyle/>
          <a:p>
            <a:r>
              <a:rPr lang="en-US" sz="2000" dirty="0" err="1">
                <a:latin typeface="Times New Roman" pitchFamily="18" charset="0"/>
              </a:rPr>
              <a:t>Nhận</a:t>
            </a:r>
            <a:r>
              <a:rPr lang="en-US" sz="2000" dirty="0">
                <a:latin typeface="Times New Roman" pitchFamily="18" charset="0"/>
              </a:rPr>
              <a:t> </a:t>
            </a:r>
            <a:r>
              <a:rPr lang="en-US" sz="2000" dirty="0" err="1">
                <a:latin typeface="Times New Roman" pitchFamily="18" charset="0"/>
              </a:rPr>
              <a:t>thức</a:t>
            </a:r>
            <a:r>
              <a:rPr lang="en-US" sz="2000" dirty="0">
                <a:latin typeface="Times New Roman" pitchFamily="18" charset="0"/>
              </a:rPr>
              <a:t> </a:t>
            </a:r>
            <a:r>
              <a:rPr lang="en-US" sz="2000" dirty="0" err="1">
                <a:latin typeface="Times New Roman" pitchFamily="18" charset="0"/>
              </a:rPr>
              <a:t>được</a:t>
            </a:r>
            <a:r>
              <a:rPr lang="en-US" sz="2000" dirty="0">
                <a:latin typeface="Times New Roman" pitchFamily="18" charset="0"/>
              </a:rPr>
              <a:t> </a:t>
            </a:r>
            <a:r>
              <a:rPr lang="en-US" sz="2000" dirty="0" err="1">
                <a:latin typeface="Times New Roman" pitchFamily="18" charset="0"/>
              </a:rPr>
              <a:t>muốn</a:t>
            </a:r>
            <a:r>
              <a:rPr lang="en-US" sz="2000" dirty="0">
                <a:latin typeface="Times New Roman" pitchFamily="18" charset="0"/>
              </a:rPr>
              <a:t> </a:t>
            </a:r>
            <a:r>
              <a:rPr lang="en-US" sz="2000" dirty="0" err="1">
                <a:latin typeface="Times New Roman" pitchFamily="18" charset="0"/>
              </a:rPr>
              <a:t>tạo</a:t>
            </a:r>
            <a:r>
              <a:rPr lang="en-US" sz="2000" dirty="0">
                <a:latin typeface="Times New Roman" pitchFamily="18" charset="0"/>
              </a:rPr>
              <a:t> </a:t>
            </a:r>
            <a:r>
              <a:rPr lang="en-US" sz="2000" dirty="0" err="1">
                <a:latin typeface="Times New Roman" pitchFamily="18" charset="0"/>
              </a:rPr>
              <a:t>ra</a:t>
            </a:r>
            <a:r>
              <a:rPr lang="en-US" sz="2000" dirty="0">
                <a:latin typeface="Times New Roman" pitchFamily="18" charset="0"/>
              </a:rPr>
              <a:t> </a:t>
            </a:r>
            <a:r>
              <a:rPr lang="en-US" sz="2000" dirty="0" err="1">
                <a:latin typeface="Times New Roman" pitchFamily="18" charset="0"/>
              </a:rPr>
              <a:t>sản</a:t>
            </a:r>
            <a:r>
              <a:rPr lang="en-US" sz="2000" dirty="0">
                <a:latin typeface="Times New Roman" pitchFamily="18" charset="0"/>
              </a:rPr>
              <a:t> </a:t>
            </a:r>
            <a:r>
              <a:rPr lang="en-US" sz="2000" dirty="0" err="1">
                <a:latin typeface="Times New Roman" pitchFamily="18" charset="0"/>
              </a:rPr>
              <a:t>phẩm</a:t>
            </a:r>
            <a:r>
              <a:rPr lang="en-US" sz="2000" dirty="0">
                <a:latin typeface="Times New Roman" pitchFamily="18" charset="0"/>
              </a:rPr>
              <a:t> </a:t>
            </a:r>
            <a:r>
              <a:rPr lang="en-US" sz="2000" dirty="0" err="1">
                <a:latin typeface="Times New Roman" pitchFamily="18" charset="0"/>
              </a:rPr>
              <a:t>công</a:t>
            </a:r>
            <a:r>
              <a:rPr lang="en-US" sz="2000" dirty="0">
                <a:latin typeface="Times New Roman" pitchFamily="18" charset="0"/>
              </a:rPr>
              <a:t> </a:t>
            </a:r>
            <a:r>
              <a:rPr lang="en-US" sz="2000" dirty="0" err="1">
                <a:latin typeface="Times New Roman" pitchFamily="18" charset="0"/>
              </a:rPr>
              <a:t>nghệ</a:t>
            </a:r>
            <a:r>
              <a:rPr lang="en-US" sz="2000" dirty="0">
                <a:latin typeface="Times New Roman" pitchFamily="18" charset="0"/>
              </a:rPr>
              <a:t> </a:t>
            </a:r>
            <a:r>
              <a:rPr lang="en-US" sz="2000" dirty="0" err="1">
                <a:latin typeface="Times New Roman" pitchFamily="18" charset="0"/>
              </a:rPr>
              <a:t>cần</a:t>
            </a:r>
            <a:r>
              <a:rPr lang="en-US" sz="2000" dirty="0">
                <a:latin typeface="Times New Roman" pitchFamily="18" charset="0"/>
              </a:rPr>
              <a:t> </a:t>
            </a:r>
            <a:r>
              <a:rPr lang="en-US" sz="2000" dirty="0" err="1">
                <a:latin typeface="Times New Roman" pitchFamily="18" charset="0"/>
              </a:rPr>
              <a:t>phải</a:t>
            </a:r>
            <a:r>
              <a:rPr lang="en-US" sz="2000" dirty="0">
                <a:latin typeface="Times New Roman" pitchFamily="18" charset="0"/>
              </a:rPr>
              <a:t> </a:t>
            </a:r>
            <a:r>
              <a:rPr lang="en-US" sz="2000" dirty="0" err="1">
                <a:latin typeface="Times New Roman" pitchFamily="18" charset="0"/>
              </a:rPr>
              <a:t>thiết</a:t>
            </a:r>
            <a:r>
              <a:rPr lang="en-US" sz="2000" dirty="0">
                <a:latin typeface="Times New Roman" pitchFamily="18" charset="0"/>
              </a:rPr>
              <a:t> </a:t>
            </a:r>
            <a:r>
              <a:rPr lang="en-US" sz="2000" dirty="0" err="1">
                <a:latin typeface="Times New Roman" pitchFamily="18" charset="0"/>
              </a:rPr>
              <a:t>kế</a:t>
            </a:r>
            <a:r>
              <a:rPr lang="en-US" sz="2000" dirty="0">
                <a:latin typeface="Times New Roman" pitchFamily="18" charset="0"/>
              </a:rPr>
              <a:t>; </a:t>
            </a:r>
            <a:r>
              <a:rPr lang="en-US" sz="2000" dirty="0" err="1">
                <a:latin typeface="Times New Roman" pitchFamily="18" charset="0"/>
              </a:rPr>
              <a:t>thiết</a:t>
            </a:r>
            <a:r>
              <a:rPr lang="en-US" sz="2000" dirty="0">
                <a:latin typeface="Times New Roman" pitchFamily="18" charset="0"/>
              </a:rPr>
              <a:t> </a:t>
            </a:r>
            <a:r>
              <a:rPr lang="en-US" sz="2000" dirty="0" err="1">
                <a:latin typeface="Times New Roman" pitchFamily="18" charset="0"/>
              </a:rPr>
              <a:t>kế</a:t>
            </a:r>
            <a:r>
              <a:rPr lang="en-US" sz="2000" dirty="0">
                <a:latin typeface="Times New Roman" pitchFamily="18" charset="0"/>
              </a:rPr>
              <a:t> </a:t>
            </a:r>
            <a:r>
              <a:rPr lang="en-US" sz="2000" dirty="0" err="1">
                <a:latin typeface="Times New Roman" pitchFamily="18" charset="0"/>
              </a:rPr>
              <a:t>là</a:t>
            </a:r>
            <a:r>
              <a:rPr lang="en-US" sz="2000" dirty="0">
                <a:latin typeface="Times New Roman" pitchFamily="18" charset="0"/>
              </a:rPr>
              <a:t> </a:t>
            </a:r>
            <a:r>
              <a:rPr lang="en-US" sz="2000" dirty="0" err="1">
                <a:latin typeface="Times New Roman" pitchFamily="18" charset="0"/>
              </a:rPr>
              <a:t>một</a:t>
            </a:r>
            <a:r>
              <a:rPr lang="en-US" sz="2000" dirty="0">
                <a:latin typeface="Times New Roman" pitchFamily="18" charset="0"/>
              </a:rPr>
              <a:t> </a:t>
            </a:r>
            <a:r>
              <a:rPr lang="en-US" sz="2000" dirty="0" err="1">
                <a:latin typeface="Times New Roman" pitchFamily="18" charset="0"/>
              </a:rPr>
              <a:t>quá</a:t>
            </a:r>
            <a:r>
              <a:rPr lang="en-US" sz="2000" dirty="0">
                <a:latin typeface="Times New Roman" pitchFamily="18" charset="0"/>
              </a:rPr>
              <a:t> </a:t>
            </a:r>
            <a:r>
              <a:rPr lang="en-US" sz="2000" dirty="0" err="1">
                <a:latin typeface="Times New Roman" pitchFamily="18" charset="0"/>
              </a:rPr>
              <a:t>trình</a:t>
            </a:r>
            <a:r>
              <a:rPr lang="en-US" sz="2000" dirty="0">
                <a:latin typeface="Times New Roman" pitchFamily="18" charset="0"/>
              </a:rPr>
              <a:t> </a:t>
            </a:r>
            <a:r>
              <a:rPr lang="en-US" sz="2000" dirty="0" err="1">
                <a:latin typeface="Times New Roman" pitchFamily="18" charset="0"/>
              </a:rPr>
              <a:t>sáng</a:t>
            </a:r>
            <a:r>
              <a:rPr lang="en-US" sz="2000" dirty="0">
                <a:latin typeface="Times New Roman" pitchFamily="18" charset="0"/>
              </a:rPr>
              <a:t> </a:t>
            </a:r>
            <a:r>
              <a:rPr lang="en-US" sz="2000" dirty="0" err="1">
                <a:latin typeface="Times New Roman" pitchFamily="18" charset="0"/>
              </a:rPr>
              <a:t>tạo</a:t>
            </a:r>
            <a:r>
              <a:rPr lang="en-US" sz="2000" dirty="0">
                <a:latin typeface="Times New Roman" pitchFamily="18" charset="0"/>
              </a:rPr>
              <a:t>.</a:t>
            </a:r>
          </a:p>
        </p:txBody>
      </p:sp>
      <p:grpSp>
        <p:nvGrpSpPr>
          <p:cNvPr id="24" name="Group 23"/>
          <p:cNvGrpSpPr/>
          <p:nvPr/>
        </p:nvGrpSpPr>
        <p:grpSpPr>
          <a:xfrm>
            <a:off x="1541929" y="2166926"/>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1"/>
            <a:ext cx="5994926" cy="377026"/>
          </a:xfrm>
          <a:prstGeom prst="rect">
            <a:avLst/>
          </a:prstGeom>
          <a:noFill/>
        </p:spPr>
        <p:txBody>
          <a:bodyPr wrap="square" lIns="68580" tIns="34290" rIns="68580" bIns="34290" rtlCol="0">
            <a:spAutoFit/>
          </a:bodyPr>
          <a:lstStyle/>
          <a:p>
            <a:r>
              <a:rPr lang="en-US" sz="2000" dirty="0" err="1">
                <a:latin typeface="Times New Roman" pitchFamily="18" charset="0"/>
              </a:rPr>
              <a:t>Kể</a:t>
            </a:r>
            <a:r>
              <a:rPr lang="en-US" sz="2000" dirty="0">
                <a:latin typeface="Times New Roman" pitchFamily="18" charset="0"/>
              </a:rPr>
              <a:t> </a:t>
            </a:r>
            <a:r>
              <a:rPr lang="en-US" sz="2000" dirty="0" err="1">
                <a:latin typeface="Times New Roman" pitchFamily="18" charset="0"/>
              </a:rPr>
              <a:t>được</a:t>
            </a:r>
            <a:r>
              <a:rPr lang="en-US" sz="2000" dirty="0">
                <a:latin typeface="Times New Roman" pitchFamily="18" charset="0"/>
              </a:rPr>
              <a:t> </a:t>
            </a:r>
            <a:r>
              <a:rPr lang="en-US" sz="2000" dirty="0" err="1">
                <a:latin typeface="Times New Roman" pitchFamily="18" charset="0"/>
              </a:rPr>
              <a:t>tên</a:t>
            </a:r>
            <a:r>
              <a:rPr lang="en-US" sz="2000" dirty="0">
                <a:latin typeface="Times New Roman" pitchFamily="18" charset="0"/>
              </a:rPr>
              <a:t> </a:t>
            </a:r>
            <a:r>
              <a:rPr lang="en-US" sz="2000" dirty="0" err="1">
                <a:latin typeface="Times New Roman" pitchFamily="18" charset="0"/>
              </a:rPr>
              <a:t>các</a:t>
            </a:r>
            <a:r>
              <a:rPr lang="en-US" sz="2000" dirty="0">
                <a:latin typeface="Times New Roman" pitchFamily="18" charset="0"/>
              </a:rPr>
              <a:t> </a:t>
            </a:r>
            <a:r>
              <a:rPr lang="en-US" sz="2000" dirty="0" err="1">
                <a:latin typeface="Times New Roman" pitchFamily="18" charset="0"/>
              </a:rPr>
              <a:t>công</a:t>
            </a:r>
            <a:r>
              <a:rPr lang="en-US" sz="2000" dirty="0">
                <a:latin typeface="Times New Roman" pitchFamily="18" charset="0"/>
              </a:rPr>
              <a:t> </a:t>
            </a:r>
            <a:r>
              <a:rPr lang="en-US" sz="2000" dirty="0" err="1">
                <a:latin typeface="Times New Roman" pitchFamily="18" charset="0"/>
              </a:rPr>
              <a:t>việc</a:t>
            </a:r>
            <a:r>
              <a:rPr lang="en-US" sz="2000" dirty="0">
                <a:latin typeface="Times New Roman" pitchFamily="18" charset="0"/>
              </a:rPr>
              <a:t> </a:t>
            </a:r>
            <a:r>
              <a:rPr lang="en-US" sz="2000" dirty="0" err="1">
                <a:latin typeface="Times New Roman" pitchFamily="18" charset="0"/>
              </a:rPr>
              <a:t>chính</a:t>
            </a:r>
            <a:r>
              <a:rPr lang="en-US" sz="2000" dirty="0">
                <a:latin typeface="Times New Roman" pitchFamily="18" charset="0"/>
              </a:rPr>
              <a:t> </a:t>
            </a:r>
            <a:r>
              <a:rPr lang="en-US" sz="2000" dirty="0" err="1">
                <a:latin typeface="Times New Roman" pitchFamily="18" charset="0"/>
              </a:rPr>
              <a:t>khi</a:t>
            </a:r>
            <a:r>
              <a:rPr lang="en-US" sz="2000" dirty="0">
                <a:latin typeface="Times New Roman" pitchFamily="18" charset="0"/>
              </a:rPr>
              <a:t> </a:t>
            </a:r>
            <a:r>
              <a:rPr lang="en-US" sz="2000" dirty="0" err="1">
                <a:latin typeface="Times New Roman" pitchFamily="18" charset="0"/>
              </a:rPr>
              <a:t>thiết</a:t>
            </a:r>
            <a:r>
              <a:rPr lang="en-US" sz="2000" dirty="0">
                <a:latin typeface="Times New Roman" pitchFamily="18" charset="0"/>
              </a:rPr>
              <a:t> </a:t>
            </a:r>
            <a:r>
              <a:rPr lang="en-US" sz="2000" dirty="0" err="1">
                <a:latin typeface="Times New Roman" pitchFamily="18" charset="0"/>
              </a:rPr>
              <a:t>kế</a:t>
            </a:r>
            <a:r>
              <a:rPr lang="vi-VN" sz="2000" dirty="0">
                <a:latin typeface="Times New Roman" pitchFamily="18" charset="0"/>
              </a:rPr>
              <a:t>.</a:t>
            </a:r>
            <a:endParaRPr lang="en-US" sz="2000" dirty="0">
              <a:latin typeface="Times New Roman" pitchFamily="18" charset="0"/>
            </a:endParaRPr>
          </a:p>
        </p:txBody>
      </p:sp>
      <p:grpSp>
        <p:nvGrpSpPr>
          <p:cNvPr id="20" name="Group 19"/>
          <p:cNvGrpSpPr/>
          <p:nvPr/>
        </p:nvGrpSpPr>
        <p:grpSpPr>
          <a:xfrm>
            <a:off x="1278696" y="3080115"/>
            <a:ext cx="7179503" cy="831875"/>
            <a:chOff x="2895601" y="3055367"/>
            <a:chExt cx="9220200" cy="1364233"/>
          </a:xfrm>
        </p:grpSpPr>
        <p:sp>
          <p:nvSpPr>
            <p:cNvPr id="21" name="Oval 2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2" name="Chevron 2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5B8DA7B-D710-41B0-E62A-166F60A110B2}"/>
              </a:ext>
            </a:extLst>
          </p:cNvPr>
          <p:cNvSpPr txBox="1"/>
          <p:nvPr/>
        </p:nvSpPr>
        <p:spPr>
          <a:xfrm>
            <a:off x="2266462" y="3219142"/>
            <a:ext cx="5668564" cy="684803"/>
          </a:xfrm>
          <a:prstGeom prst="rect">
            <a:avLst/>
          </a:prstGeom>
          <a:noFill/>
        </p:spPr>
        <p:txBody>
          <a:bodyPr wrap="square" lIns="68580" tIns="34290" rIns="68580" bIns="34290" rtlCol="0">
            <a:spAutoFit/>
          </a:bodyPr>
          <a:lstStyle/>
          <a:p>
            <a:r>
              <a:rPr lang="en-US" sz="2000" dirty="0" err="1">
                <a:latin typeface="Times New Roman" pitchFamily="18" charset="0"/>
                <a:cs typeface="Times New Roman" pitchFamily="18" charset="0"/>
              </a:rPr>
              <a:t>Vẽ</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Nêu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tưởng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phẩm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giản</a:t>
            </a:r>
            <a:r>
              <a:rPr lang="en-US" sz="2000" dirty="0">
                <a:latin typeface="Times New Roman" pitchFamily="18" charset="0"/>
                <a:cs typeface="Times New Roman" pitchFamily="18" charset="0"/>
              </a:rPr>
              <a:t>.</a:t>
            </a:r>
          </a:p>
        </p:txBody>
      </p:sp>
    </p:spTree>
    <p:extLst>
      <p:ext uri="{BB962C8B-B14F-4D97-AF65-F5344CB8AC3E}">
        <p14:creationId xmlns:p14="http://schemas.microsoft.com/office/powerpoint/2010/main" val="25732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2"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409618" y="361327"/>
            <a:ext cx="7842682" cy="2554545"/>
          </a:xfrm>
          <a:prstGeom prst="rect">
            <a:avLst/>
          </a:prstGeom>
          <a:noFill/>
        </p:spPr>
        <p:txBody>
          <a:bodyPr wrap="square" lIns="91440" tIns="45720" rIns="91440" bIns="45720">
            <a:spAutoFit/>
          </a:bodyPr>
          <a:lstStyle/>
          <a:p>
            <a:r>
              <a:rPr lang="vi-VN" sz="3200" dirty="0">
                <a:latin typeface="Times New Roman" pitchFamily="18" charset="0"/>
              </a:rPr>
              <a:t>Em hãy vẽ phác thảo và trình bày ý tưởng thiết kế một sản phẩm công nghệ</a:t>
            </a:r>
            <a:r>
              <a:rPr lang="en-US" sz="3200" dirty="0">
                <a:latin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a:t>
            </a:r>
          </a:p>
          <a:p>
            <a:r>
              <a:rPr lang="vi-VN" sz="3200" i="1" dirty="0">
                <a:latin typeface="Times New Roman" pitchFamily="18" charset="0"/>
              </a:rPr>
              <a:t>+ Đồ dùng học tập.</a:t>
            </a:r>
            <a:endParaRPr lang="en-US" sz="3200" i="1" dirty="0">
              <a:latin typeface="Times New Roman" pitchFamily="18" charset="0"/>
            </a:endParaRPr>
          </a:p>
          <a:p>
            <a:r>
              <a:rPr lang="vi-VN" sz="3200" i="1" dirty="0">
                <a:latin typeface="Times New Roman" pitchFamily="18" charset="0"/>
              </a:rPr>
              <a:t>+ Đồ chơi trẻ em.</a:t>
            </a:r>
            <a:endParaRPr lang="en-US" sz="3200" i="1" dirty="0">
              <a:latin typeface="Times New Roman" pitchFamily="18" charset="0"/>
            </a:endParaRPr>
          </a:p>
          <a:p>
            <a:r>
              <a:rPr lang="vi-VN" sz="3200" i="1" dirty="0">
                <a:latin typeface="Times New Roman" pitchFamily="18" charset="0"/>
              </a:rPr>
              <a:t>+ Đồ dùng sinh hoạt gia đình.</a:t>
            </a:r>
            <a:endParaRPr kumimoji="0" lang="vi-VN" sz="32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grpSp>
        <p:nvGrpSpPr>
          <p:cNvPr id="4" name="Group 5"/>
          <p:cNvGrpSpPr/>
          <p:nvPr/>
        </p:nvGrpSpPr>
        <p:grpSpPr>
          <a:xfrm>
            <a:off x="6132576" y="2738985"/>
            <a:ext cx="2597791" cy="2175001"/>
            <a:chOff x="892354" y="3758439"/>
            <a:chExt cx="4278451" cy="2175001"/>
          </a:xfrm>
        </p:grpSpPr>
        <p:pic>
          <p:nvPicPr>
            <p:cNvPr id="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Hoạt</a:t>
              </a:r>
              <a:r>
                <a:rPr kumimoji="0" lang="en-US" sz="2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động</a:t>
              </a:r>
              <a:r>
                <a:rPr kumimoji="0" lang="en-US" sz="2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6</a:t>
              </a:r>
            </a:p>
          </p:txBody>
        </p:sp>
      </p:grpSp>
    </p:spTree>
    <p:extLst>
      <p:ext uri="{BB962C8B-B14F-4D97-AF65-F5344CB8AC3E}">
        <p14:creationId xmlns:p14="http://schemas.microsoft.com/office/powerpoint/2010/main" val="286640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 y="184019"/>
            <a:ext cx="9009888" cy="49594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2720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1" y="1731991"/>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87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31832" y="19477"/>
            <a:ext cx="1512168" cy="98170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2691586"/>
            <a:ext cx="2566088" cy="187191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2712674"/>
            <a:ext cx="2770008" cy="182973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7625" y="3610398"/>
            <a:ext cx="1224136" cy="837016"/>
          </a:xfrm>
          <a:prstGeom prst="rect">
            <a:avLst/>
          </a:prstGeom>
        </p:spPr>
      </p:pic>
      <p:sp>
        <p:nvSpPr>
          <p:cNvPr id="8" name="Rectangle 7"/>
          <p:cNvSpPr/>
          <p:nvPr/>
        </p:nvSpPr>
        <p:spPr>
          <a:xfrm>
            <a:off x="1619672" y="1221600"/>
            <a:ext cx="6975768" cy="1026114"/>
          </a:xfrm>
          <a:prstGeom prst="rect">
            <a:avLst/>
          </a:prstGeom>
          <a:noFill/>
        </p:spPr>
        <p:txBody>
          <a:bodyPr wrap="square" lIns="81643" tIns="40822" rIns="81643" bIns="40822" numCol="1">
            <a:prstTxWarp prst="textTriangle">
              <a:avLst/>
            </a:prstTxWarp>
            <a:spAutoFit/>
          </a:bodyPr>
          <a:lstStyle/>
          <a:p>
            <a:pPr algn="ctr" defTabSz="1088570"/>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Giải</a:t>
            </a:r>
            <a:r>
              <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cứu</a:t>
            </a:r>
            <a:r>
              <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bãi</a:t>
            </a:r>
            <a:r>
              <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biển</a:t>
            </a:r>
            <a:endPar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endParaRPr>
          </a:p>
        </p:txBody>
      </p:sp>
      <p:pic>
        <p:nvPicPr>
          <p:cNvPr id="10"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24328" y="-476060"/>
            <a:ext cx="609600" cy="457200"/>
          </a:xfrm>
          <a:prstGeom prst="rect">
            <a:avLst/>
          </a:prstGeom>
        </p:spPr>
      </p:pic>
    </p:spTree>
    <p:extLst>
      <p:ext uri="{BB962C8B-B14F-4D97-AF65-F5344CB8AC3E}">
        <p14:creationId xmlns:p14="http://schemas.microsoft.com/office/powerpoint/2010/main" val="519368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 presetClass="mediacall" presetSubtype="0" fill="hold" nodeType="withEffect">
                                  <p:stCondLst>
                                    <p:cond delay="0"/>
                                  </p:stCondLst>
                                  <p:childTnLst>
                                    <p:cmd type="call" cmd="playFrom(0.0)">
                                      <p:cBhvr>
                                        <p:cTn id="29" dur="1844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981">
                <p:cTn id="30" repeatCount="indefinite"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96" y="3174102"/>
            <a:ext cx="1920770" cy="126876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2" y="3193257"/>
            <a:ext cx="1833855" cy="133776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41" y="3940403"/>
            <a:ext cx="1724932" cy="718741"/>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173" y="98701"/>
            <a:ext cx="1291028" cy="987806"/>
          </a:xfrm>
          <a:prstGeom prst="rect">
            <a:avLst/>
          </a:prstGeom>
        </p:spPr>
      </p:pic>
      <p:pic>
        <p:nvPicPr>
          <p:cNvPr id="6" name="Picture chuoi">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3886049" y="2983019"/>
            <a:ext cx="1040859" cy="320962"/>
          </a:xfrm>
          <a:prstGeom prst="rect">
            <a:avLst/>
          </a:prstGeom>
        </p:spPr>
      </p:pic>
      <p:pic>
        <p:nvPicPr>
          <p:cNvPr id="8" name="Picture 7">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92455" y="3707830"/>
            <a:ext cx="1552109" cy="773024"/>
          </a:xfrm>
          <a:prstGeom prst="rect">
            <a:avLst/>
          </a:prstGeom>
        </p:spPr>
      </p:pic>
      <p:sp>
        <p:nvSpPr>
          <p:cNvPr id="19" name="Cloud Callout 18"/>
          <p:cNvSpPr/>
          <p:nvPr/>
        </p:nvSpPr>
        <p:spPr>
          <a:xfrm>
            <a:off x="1514201" y="642946"/>
            <a:ext cx="5508612" cy="1991849"/>
          </a:xfrm>
          <a:prstGeom prst="cloudCallout">
            <a:avLst>
              <a:gd name="adj1" fmla="val -51742"/>
              <a:gd name="adj2" fmla="val 69030"/>
            </a:avLst>
          </a:prstGeom>
          <a:ln>
            <a:solidFill>
              <a:srgbClr val="FFFF00"/>
            </a:solidFill>
          </a:ln>
        </p:spPr>
        <p:style>
          <a:lnRef idx="2">
            <a:schemeClr val="accent1"/>
          </a:lnRef>
          <a:fillRef idx="1">
            <a:schemeClr val="lt1"/>
          </a:fillRef>
          <a:effectRef idx="0">
            <a:schemeClr val="accent1"/>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Bãi</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biển</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có</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nhiều</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rác</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quá</a:t>
            </a:r>
            <a:r>
              <a:rPr lang="en-US" sz="3900" b="1" dirty="0">
                <a:solidFill>
                  <a:srgbClr val="FF0000"/>
                </a:solidFill>
                <a:latin typeface="Times New Roman" pitchFamily="18" charset="0"/>
              </a:rPr>
              <a:t>!</a:t>
            </a:r>
          </a:p>
        </p:txBody>
      </p:sp>
      <p:sp>
        <p:nvSpPr>
          <p:cNvPr id="24" name="Cloud Callout 23"/>
          <p:cNvSpPr/>
          <p:nvPr/>
        </p:nvSpPr>
        <p:spPr>
          <a:xfrm>
            <a:off x="3541610" y="717993"/>
            <a:ext cx="5229135" cy="1991849"/>
          </a:xfrm>
          <a:prstGeom prst="cloudCallout">
            <a:avLst>
              <a:gd name="adj1" fmla="val -62865"/>
              <a:gd name="adj2" fmla="val 84465"/>
            </a:avLst>
          </a:prstGeom>
        </p:spPr>
        <p:style>
          <a:lnRef idx="2">
            <a:schemeClr val="accent1"/>
          </a:lnRef>
          <a:fillRef idx="1">
            <a:schemeClr val="lt1"/>
          </a:fillRef>
          <a:effectRef idx="0">
            <a:schemeClr val="accent1"/>
          </a:effectRef>
          <a:fontRef idx="minor">
            <a:schemeClr val="dk1"/>
          </a:fontRef>
        </p:style>
        <p:txBody>
          <a:bodyPr lIns="108857" tIns="54428" rIns="108857" bIns="54428" rtlCol="0" anchor="ctr"/>
          <a:lstStyle/>
          <a:p>
            <a:pPr algn="ctr" defTabSz="1088570"/>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Chúng</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cùng</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nhau</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dọn</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dẹp</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722879" y="-933260"/>
            <a:ext cx="609600" cy="457200"/>
          </a:xfrm>
          <a:prstGeom prst="rect">
            <a:avLst/>
          </a:prstGeom>
        </p:spPr>
      </p:pic>
      <p:pic>
        <p:nvPicPr>
          <p:cNvPr id="29" name="Picture lon">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0738" y="4442867"/>
            <a:ext cx="1023627" cy="50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kinh">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31874" y="3258481"/>
            <a:ext cx="1254483" cy="46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308275"/>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Effect transition="in" filter="fade">
                                      <p:cBhvr>
                                        <p:cTn id="15" dur="1000"/>
                                        <p:tgtEl>
                                          <p:spTgt spid="19"/>
                                        </p:tgtEl>
                                      </p:cBhvr>
                                    </p:animEffect>
                                  </p:childTnLst>
                                </p:cTn>
                              </p:par>
                              <p:par>
                                <p:cTn id="16" presetID="1" presetClass="mediacall" presetSubtype="0" fill="hold" nodeType="withEffect">
                                  <p:stCondLst>
                                    <p:cond delay="0"/>
                                  </p:stCondLst>
                                  <p:childTnLst>
                                    <p:cmd type="call" cmd="playFrom(0.0)">
                                      <p:cBhvr>
                                        <p:cTn id="17" dur="18445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32" presetClass="emph" presetSubtype="0" repeatCount="200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par>
                          <p:cTn id="29" fill="hold">
                            <p:stCondLst>
                              <p:cond delay="2000"/>
                            </p:stCondLst>
                            <p:childTnLst>
                              <p:par>
                                <p:cTn id="30" presetID="6" presetClass="entr" presetSubtype="3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out)">
                                      <p:cBhvr>
                                        <p:cTn id="32" dur="1000"/>
                                        <p:tgtEl>
                                          <p:spTgt spid="24"/>
                                        </p:tgtEl>
                                      </p:cBhvr>
                                    </p:animEffect>
                                  </p:childTnLst>
                                </p:cTn>
                              </p:par>
                            </p:childTnLst>
                          </p:cTn>
                        </p:par>
                        <p:par>
                          <p:cTn id="33" fill="hold">
                            <p:stCondLst>
                              <p:cond delay="3000"/>
                            </p:stCondLst>
                            <p:childTnLst>
                              <p:par>
                                <p:cTn id="34" presetID="1" presetClass="exit" presetSubtype="0" fill="hold" grpId="1" nodeType="afterEffect">
                                  <p:stCondLst>
                                    <p:cond delay="0"/>
                                  </p:stCondLst>
                                  <p:childTnLst>
                                    <p:set>
                                      <p:cBhvr>
                                        <p:cTn id="35" dur="1" fill="hold">
                                          <p:stCondLst>
                                            <p:cond delay="3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3774">
                <p:cTn id="36" fill="hold" display="0">
                  <p:stCondLst>
                    <p:cond delay="indefinite"/>
                  </p:stCondLst>
                  <p:endCondLst>
                    <p:cond evt="onStopAudio" delay="0">
                      <p:tgtEl>
                        <p:sldTgt/>
                      </p:tgtEl>
                    </p:cond>
                  </p:endCondLst>
                </p:cTn>
                <p:tgtEl>
                  <p:spTgt spid="25"/>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withEffect">
                                  <p:stCondLst>
                                    <p:cond delay="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nodeType="withEffect">
                                  <p:stCondLst>
                                    <p:cond delay="0"/>
                                  </p:stCondLst>
                                  <p:childTnLst>
                                    <p:anim calcmode="lin" valueType="num">
                                      <p:cBhvr>
                                        <p:cTn id="50" dur="1000"/>
                                        <p:tgtEl>
                                          <p:spTgt spid="8"/>
                                        </p:tgtEl>
                                        <p:attrNameLst>
                                          <p:attrName>ppt_w</p:attrName>
                                        </p:attrNameLst>
                                      </p:cBhvr>
                                      <p:tavLst>
                                        <p:tav tm="0">
                                          <p:val>
                                            <p:strVal val="ppt_w"/>
                                          </p:val>
                                        </p:tav>
                                        <p:tav tm="100000">
                                          <p:val>
                                            <p:fltVal val="0"/>
                                          </p:val>
                                        </p:tav>
                                      </p:tavLst>
                                    </p:anim>
                                    <p:anim calcmode="lin" valueType="num">
                                      <p:cBhvr>
                                        <p:cTn id="51" dur="1000"/>
                                        <p:tgtEl>
                                          <p:spTgt spid="8"/>
                                        </p:tgtEl>
                                        <p:attrNameLst>
                                          <p:attrName>ppt_h</p:attrName>
                                        </p:attrNameLst>
                                      </p:cBhvr>
                                      <p:tavLst>
                                        <p:tav tm="0">
                                          <p:val>
                                            <p:strVal val="ppt_h"/>
                                          </p:val>
                                        </p:tav>
                                        <p:tav tm="100000">
                                          <p:val>
                                            <p:fltVal val="0"/>
                                          </p:val>
                                        </p:tav>
                                      </p:tavLst>
                                    </p:anim>
                                    <p:anim calcmode="lin" valueType="num">
                                      <p:cBhvr>
                                        <p:cTn id="52" dur="1000"/>
                                        <p:tgtEl>
                                          <p:spTgt spid="8"/>
                                        </p:tgtEl>
                                        <p:attrNameLst>
                                          <p:attrName>style.rotation</p:attrName>
                                        </p:attrNameLst>
                                      </p:cBhvr>
                                      <p:tavLst>
                                        <p:tav tm="0">
                                          <p:val>
                                            <p:fltVal val="0"/>
                                          </p:val>
                                        </p:tav>
                                        <p:tav tm="100000">
                                          <p:val>
                                            <p:fltVal val="90"/>
                                          </p:val>
                                        </p:tav>
                                      </p:tavLst>
                                    </p:anim>
                                    <p:animEffect transition="out" filter="fade">
                                      <p:cBhvr>
                                        <p:cTn id="53" dur="1000"/>
                                        <p:tgtEl>
                                          <p:spTgt spid="8"/>
                                        </p:tgtEl>
                                      </p:cBhvr>
                                    </p:animEffect>
                                    <p:set>
                                      <p:cBhvr>
                                        <p:cTn id="5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31"/>
                                        </p:tgtEl>
                                        <p:attrNameLst>
                                          <p:attrName>ppt_w</p:attrName>
                                        </p:attrNameLst>
                                      </p:cBhvr>
                                      <p:tavLst>
                                        <p:tav tm="0">
                                          <p:val>
                                            <p:strVal val="ppt_w"/>
                                          </p:val>
                                        </p:tav>
                                        <p:tav tm="100000">
                                          <p:val>
                                            <p:fltVal val="0"/>
                                          </p:val>
                                        </p:tav>
                                      </p:tavLst>
                                    </p:anim>
                                    <p:anim calcmode="lin" valueType="num">
                                      <p:cBhvr>
                                        <p:cTn id="60" dur="1000"/>
                                        <p:tgtEl>
                                          <p:spTgt spid="31"/>
                                        </p:tgtEl>
                                        <p:attrNameLst>
                                          <p:attrName>ppt_h</p:attrName>
                                        </p:attrNameLst>
                                      </p:cBhvr>
                                      <p:tavLst>
                                        <p:tav tm="0">
                                          <p:val>
                                            <p:strVal val="ppt_h"/>
                                          </p:val>
                                        </p:tav>
                                        <p:tav tm="100000">
                                          <p:val>
                                            <p:fltVal val="0"/>
                                          </p:val>
                                        </p:tav>
                                      </p:tavLst>
                                    </p:anim>
                                    <p:anim calcmode="lin" valueType="num">
                                      <p:cBhvr>
                                        <p:cTn id="61" dur="1000"/>
                                        <p:tgtEl>
                                          <p:spTgt spid="31"/>
                                        </p:tgtEl>
                                        <p:attrNameLst>
                                          <p:attrName>style.rotation</p:attrName>
                                        </p:attrNameLst>
                                      </p:cBhvr>
                                      <p:tavLst>
                                        <p:tav tm="0">
                                          <p:val>
                                            <p:fltVal val="0"/>
                                          </p:val>
                                        </p:tav>
                                        <p:tav tm="100000">
                                          <p:val>
                                            <p:fltVal val="90"/>
                                          </p:val>
                                        </p:tav>
                                      </p:tavLst>
                                    </p:anim>
                                    <p:animEffect transition="out" filter="fade">
                                      <p:cBhvr>
                                        <p:cTn id="62" dur="1000"/>
                                        <p:tgtEl>
                                          <p:spTgt spid="31"/>
                                        </p:tgtEl>
                                      </p:cBhvr>
                                    </p:animEffect>
                                    <p:set>
                                      <p:cBhvr>
                                        <p:cTn id="6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nodeType="clickEffect">
                                  <p:stCondLst>
                                    <p:cond delay="0"/>
                                  </p:stCondLst>
                                  <p:childTnLst>
                                    <p:anim calcmode="lin" valueType="num">
                                      <p:cBhvr>
                                        <p:cTn id="68" dur="1000"/>
                                        <p:tgtEl>
                                          <p:spTgt spid="29"/>
                                        </p:tgtEl>
                                        <p:attrNameLst>
                                          <p:attrName>ppt_w</p:attrName>
                                        </p:attrNameLst>
                                      </p:cBhvr>
                                      <p:tavLst>
                                        <p:tav tm="0">
                                          <p:val>
                                            <p:strVal val="ppt_w"/>
                                          </p:val>
                                        </p:tav>
                                        <p:tav tm="100000">
                                          <p:val>
                                            <p:fltVal val="0"/>
                                          </p:val>
                                        </p:tav>
                                      </p:tavLst>
                                    </p:anim>
                                    <p:anim calcmode="lin" valueType="num">
                                      <p:cBhvr>
                                        <p:cTn id="69" dur="1000"/>
                                        <p:tgtEl>
                                          <p:spTgt spid="29"/>
                                        </p:tgtEl>
                                        <p:attrNameLst>
                                          <p:attrName>ppt_h</p:attrName>
                                        </p:attrNameLst>
                                      </p:cBhvr>
                                      <p:tavLst>
                                        <p:tav tm="0">
                                          <p:val>
                                            <p:strVal val="ppt_h"/>
                                          </p:val>
                                        </p:tav>
                                        <p:tav tm="100000">
                                          <p:val>
                                            <p:fltVal val="0"/>
                                          </p:val>
                                        </p:tav>
                                      </p:tavLst>
                                    </p:anim>
                                    <p:anim calcmode="lin" valueType="num">
                                      <p:cBhvr>
                                        <p:cTn id="70" dur="1000"/>
                                        <p:tgtEl>
                                          <p:spTgt spid="29"/>
                                        </p:tgtEl>
                                        <p:attrNameLst>
                                          <p:attrName>style.rotation</p:attrName>
                                        </p:attrNameLst>
                                      </p:cBhvr>
                                      <p:tavLst>
                                        <p:tav tm="0">
                                          <p:val>
                                            <p:fltVal val="0"/>
                                          </p:val>
                                        </p:tav>
                                        <p:tav tm="100000">
                                          <p:val>
                                            <p:fltVal val="90"/>
                                          </p:val>
                                        </p:tav>
                                      </p:tavLst>
                                    </p:anim>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9" grpId="0" animBg="1"/>
      <p:bldP spid="19" grpId="1" animBg="1"/>
      <p:bldP spid="24" grpId="0" animBg="1"/>
      <p:bldP spid="2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67544" y="26442"/>
            <a:ext cx="8208912" cy="1249164"/>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en-US" sz="2800" b="1" dirty="0" err="1">
                <a:solidFill>
                  <a:srgbClr val="0000CC"/>
                </a:solidFill>
                <a:latin typeface="Times New Roman" pitchFamily="18" charset="0"/>
              </a:rPr>
              <a:t>Thiết</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kế</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là</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quá</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trình</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sáng</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tạo</a:t>
            </a:r>
            <a:r>
              <a:rPr lang="en-US" sz="2800" b="1" dirty="0">
                <a:solidFill>
                  <a:srgbClr val="0000CC"/>
                </a:solidFill>
                <a:latin typeface="Times New Roman" pitchFamily="18" charset="0"/>
              </a:rPr>
              <a:t>:</a:t>
            </a:r>
            <a:endParaRPr lang="vi-VN" sz="2800" b="1" dirty="0">
              <a:solidFill>
                <a:srgbClr val="0000CC"/>
              </a:solidFill>
              <a:latin typeface="Times New Roman" pitchFamily="18" charset="0"/>
            </a:endParaRPr>
          </a:p>
        </p:txBody>
      </p:sp>
      <p:sp>
        <p:nvSpPr>
          <p:cNvPr id="3" name="Snip Diagonal Corner Rectangle 2"/>
          <p:cNvSpPr/>
          <p:nvPr/>
        </p:nvSpPr>
        <p:spPr>
          <a:xfrm>
            <a:off x="467544" y="3044085"/>
            <a:ext cx="8208912" cy="651227"/>
          </a:xfrm>
          <a:prstGeom prst="snip2DiagRect">
            <a:avLst/>
          </a:prstGeom>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A</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7221790" y="4299943"/>
            <a:ext cx="1808324" cy="817116"/>
          </a:xfrm>
          <a:prstGeom prst="rect">
            <a:avLst/>
          </a:prstGeom>
        </p:spPr>
      </p:pic>
      <p:sp>
        <p:nvSpPr>
          <p:cNvPr id="8" name="Snip Diagonal Corner Rectangle 2">
            <a:extLst>
              <a:ext uri="{FF2B5EF4-FFF2-40B4-BE49-F238E27FC236}">
                <a16:creationId xmlns:a16="http://schemas.microsoft.com/office/drawing/2014/main" id="{EAC586AC-267A-4C11-8060-32F1F6F97F80}"/>
              </a:ext>
            </a:extLst>
          </p:cNvPr>
          <p:cNvSpPr/>
          <p:nvPr/>
        </p:nvSpPr>
        <p:spPr>
          <a:xfrm>
            <a:off x="539552" y="1275606"/>
            <a:ext cx="8380968" cy="1596997"/>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Để tạo ra sản phẩm đáp ứng tốt hơn nhu cầu của con người.</a:t>
            </a:r>
          </a:p>
          <a:p>
            <a:r>
              <a:rPr lang="vi-VN" sz="2400" dirty="0">
                <a:latin typeface="Times New Roman" pitchFamily="18" charset="0"/>
              </a:rPr>
              <a:t>B. Để tạo ra sản phẩm đẹp đẽ, hoàn hảo nhất.</a:t>
            </a:r>
          </a:p>
          <a:p>
            <a:r>
              <a:rPr lang="vi-VN" sz="2400" dirty="0">
                <a:latin typeface="Times New Roman" pitchFamily="18" charset="0"/>
              </a:rPr>
              <a:t>C. Để tạo ra sản phẩm độc đáo, khác lạ.</a:t>
            </a:r>
          </a:p>
          <a:p>
            <a:r>
              <a:rPr lang="vi-VN" sz="2400" dirty="0">
                <a:latin typeface="Times New Roman" pitchFamily="18" charset="0"/>
              </a:rPr>
              <a:t>D. Để tạo ra sản phẩm mang giá trị lớn.</a:t>
            </a:r>
          </a:p>
        </p:txBody>
      </p:sp>
      <p:sp>
        <p:nvSpPr>
          <p:cNvPr id="13" name="Rectangle: Rounded Corners 12">
            <a:extLst>
              <a:ext uri="{FF2B5EF4-FFF2-40B4-BE49-F238E27FC236}">
                <a16:creationId xmlns:a16="http://schemas.microsoft.com/office/drawing/2014/main" id="{0E1EA7A0-0637-458F-AEE5-EDD8EFC0EA33}"/>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5" name="Rectangle: Rounded Corners 14">
            <a:extLst>
              <a:ext uri="{FF2B5EF4-FFF2-40B4-BE49-F238E27FC236}">
                <a16:creationId xmlns:a16="http://schemas.microsoft.com/office/drawing/2014/main" id="{7CA54269-441B-47AC-861D-99C6F9BE8A10}"/>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B62553C9-8799-4EF6-84E3-EF26BE9895D5}"/>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9" name="Rectangle: Rounded Corners 18">
            <a:extLst>
              <a:ext uri="{FF2B5EF4-FFF2-40B4-BE49-F238E27FC236}">
                <a16:creationId xmlns:a16="http://schemas.microsoft.com/office/drawing/2014/main" id="{482B5DED-3D9B-4D22-B019-C399CAD9C94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0" name="Rectangle: Rounded Corners 19">
            <a:extLst>
              <a:ext uri="{FF2B5EF4-FFF2-40B4-BE49-F238E27FC236}">
                <a16:creationId xmlns:a16="http://schemas.microsoft.com/office/drawing/2014/main" id="{255425DC-8E15-4D69-8D9B-1ABFFEDBC0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1" name="Rectangle: Rounded Corners 20">
            <a:extLst>
              <a:ext uri="{FF2B5EF4-FFF2-40B4-BE49-F238E27FC236}">
                <a16:creationId xmlns:a16="http://schemas.microsoft.com/office/drawing/2014/main" id="{BFF8A244-6A9C-44C1-AE3F-86E98FB34EC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23" name="图片 19">
            <a:hlinkClick r:id="rId9" action="ppaction://hlinksldjump"/>
          </p:cNvPr>
          <p:cNvPicPr>
            <a:picLocks noChangeAspect="1"/>
          </p:cNvPicPr>
          <p:nvPr/>
        </p:nvPicPr>
        <p:blipFill>
          <a:blip r:embed="rId10"/>
          <a:stretch>
            <a:fillRect/>
          </a:stretch>
        </p:blipFill>
        <p:spPr>
          <a:xfrm>
            <a:off x="116965" y="3939909"/>
            <a:ext cx="701159" cy="917192"/>
          </a:xfrm>
          <a:prstGeom prst="rect">
            <a:avLst/>
          </a:prstGeom>
        </p:spPr>
      </p:pic>
    </p:spTree>
    <p:extLst>
      <p:ext uri="{BB962C8B-B14F-4D97-AF65-F5344CB8AC3E}">
        <p14:creationId xmlns:p14="http://schemas.microsoft.com/office/powerpoint/2010/main" val="297155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15"/>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8"/>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9"/>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0"/>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3"/>
                  </p:tgtEl>
                </p:cond>
              </p:nextCondLst>
            </p:seq>
          </p:childTnLst>
        </p:cTn>
      </p:par>
    </p:tnLst>
    <p:bldLst>
      <p:bldP spid="2" grpId="0" animBg="1"/>
      <p:bldP spid="3" grpId="0" animBg="1"/>
      <p:bldP spid="13" grpId="0" animBg="1"/>
      <p:bldP spid="15"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75685" y="97093"/>
            <a:ext cx="8208912" cy="1178515"/>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Đâu không phải là bước chính để thiết kế một sản phẩm?</a:t>
            </a:r>
          </a:p>
        </p:txBody>
      </p:sp>
      <p:sp>
        <p:nvSpPr>
          <p:cNvPr id="3" name="Snip Diagonal Corner Rectangle 2"/>
          <p:cNvSpPr/>
          <p:nvPr/>
        </p:nvSpPr>
        <p:spPr>
          <a:xfrm>
            <a:off x="555049" y="3036147"/>
            <a:ext cx="8208912" cy="711978"/>
          </a:xfrm>
          <a:prstGeom prst="snip2DiagRect">
            <a:avLst/>
          </a:prstGeom>
        </p:spPr>
        <p:style>
          <a:lnRef idx="1">
            <a:schemeClr val="accent6"/>
          </a:lnRef>
          <a:fillRef idx="2">
            <a:schemeClr val="accent6"/>
          </a:fillRef>
          <a:effectRef idx="1">
            <a:schemeClr val="accent6"/>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D</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6331" y="3651878"/>
            <a:ext cx="2141433" cy="1066535"/>
          </a:xfrm>
          <a:prstGeom prst="rect">
            <a:avLst/>
          </a:prstGeom>
        </p:spPr>
      </p:pic>
      <p:sp>
        <p:nvSpPr>
          <p:cNvPr id="8" name="Snip Diagonal Corner Rectangle 2">
            <a:extLst>
              <a:ext uri="{FF2B5EF4-FFF2-40B4-BE49-F238E27FC236}">
                <a16:creationId xmlns:a16="http://schemas.microsoft.com/office/drawing/2014/main" id="{E506D0A8-015D-472B-8E41-0E10C2910580}"/>
              </a:ext>
            </a:extLst>
          </p:cNvPr>
          <p:cNvSpPr/>
          <p:nvPr/>
        </p:nvSpPr>
        <p:spPr>
          <a:xfrm>
            <a:off x="575690" y="1386921"/>
            <a:ext cx="8167631" cy="1418623"/>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Hình thành ý tưởng về sản phẩm.</a:t>
            </a:r>
          </a:p>
          <a:p>
            <a:r>
              <a:rPr lang="vi-VN" sz="2400" dirty="0">
                <a:latin typeface="Times New Roman" pitchFamily="18" charset="0"/>
              </a:rPr>
              <a:t>B. Vẽ phác thảo sản phẩm và lựa chọn vật liệu, dụng cụ.</a:t>
            </a:r>
          </a:p>
          <a:p>
            <a:r>
              <a:rPr lang="vi-VN" sz="2400" dirty="0">
                <a:latin typeface="Times New Roman" pitchFamily="18" charset="0"/>
              </a:rPr>
              <a:t>C. Làm sản phẩm mẫu.</a:t>
            </a:r>
          </a:p>
          <a:p>
            <a:r>
              <a:rPr lang="vi-VN" sz="2400" dirty="0">
                <a:latin typeface="Times New Roman" pitchFamily="18" charset="0"/>
              </a:rPr>
              <a:t>D. Tính toán chi phí.</a:t>
            </a:r>
          </a:p>
        </p:txBody>
      </p:sp>
      <p:sp>
        <p:nvSpPr>
          <p:cNvPr id="9" name="Rectangle: Rounded Corners 8">
            <a:extLst>
              <a:ext uri="{FF2B5EF4-FFF2-40B4-BE49-F238E27FC236}">
                <a16:creationId xmlns:a16="http://schemas.microsoft.com/office/drawing/2014/main" id="{0DB9AC43-B556-498B-AAC6-8B937DF7C306}"/>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9">
            <a:extLst>
              <a:ext uri="{FF2B5EF4-FFF2-40B4-BE49-F238E27FC236}">
                <a16:creationId xmlns:a16="http://schemas.microsoft.com/office/drawing/2014/main" id="{05B87DE9-CFC8-4973-B0CB-6FB4BE943A2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0">
            <a:extLst>
              <a:ext uri="{FF2B5EF4-FFF2-40B4-BE49-F238E27FC236}">
                <a16:creationId xmlns:a16="http://schemas.microsoft.com/office/drawing/2014/main" id="{48479C6B-765B-4172-91B8-548C37FBF14B}"/>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1">
            <a:extLst>
              <a:ext uri="{FF2B5EF4-FFF2-40B4-BE49-F238E27FC236}">
                <a16:creationId xmlns:a16="http://schemas.microsoft.com/office/drawing/2014/main" id="{FD9CB22D-A98C-4026-8BE5-3CA6C157866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2">
            <a:extLst>
              <a:ext uri="{FF2B5EF4-FFF2-40B4-BE49-F238E27FC236}">
                <a16:creationId xmlns:a16="http://schemas.microsoft.com/office/drawing/2014/main" id="{9450E08E-3A4C-4025-B028-CD90F38D65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13">
            <a:extLst>
              <a:ext uri="{FF2B5EF4-FFF2-40B4-BE49-F238E27FC236}">
                <a16:creationId xmlns:a16="http://schemas.microsoft.com/office/drawing/2014/main" id="{C8AC0445-1E4E-4BC2-9C43-EFFF0923F6E2}"/>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16" name="图片 19">
            <a:hlinkClick r:id="rId8" action="ppaction://hlinksldjump"/>
          </p:cNvPr>
          <p:cNvPicPr>
            <a:picLocks noChangeAspect="1"/>
          </p:cNvPicPr>
          <p:nvPr/>
        </p:nvPicPr>
        <p:blipFill>
          <a:blip r:embed="rId9"/>
          <a:stretch>
            <a:fillRect/>
          </a:stretch>
        </p:blipFill>
        <p:spPr>
          <a:xfrm>
            <a:off x="116965" y="3939909"/>
            <a:ext cx="701159" cy="917192"/>
          </a:xfrm>
          <a:prstGeom prst="rect">
            <a:avLst/>
          </a:prstGeom>
        </p:spPr>
      </p:pic>
    </p:spTree>
    <p:extLst>
      <p:ext uri="{BB962C8B-B14F-4D97-AF65-F5344CB8AC3E}">
        <p14:creationId xmlns:p14="http://schemas.microsoft.com/office/powerpoint/2010/main" val="1304016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12"/>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13"/>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75685" y="97093"/>
            <a:ext cx="8208912" cy="1178515"/>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Đâu không phải là bước chính để thiết kế một sản phẩm?</a:t>
            </a:r>
          </a:p>
        </p:txBody>
      </p:sp>
      <p:sp>
        <p:nvSpPr>
          <p:cNvPr id="3" name="Snip Diagonal Corner Rectangle 2"/>
          <p:cNvSpPr/>
          <p:nvPr/>
        </p:nvSpPr>
        <p:spPr>
          <a:xfrm>
            <a:off x="555049" y="3036147"/>
            <a:ext cx="8208912" cy="711978"/>
          </a:xfrm>
          <a:prstGeom prst="snip2DiagRect">
            <a:avLst/>
          </a:prstGeom>
        </p:spPr>
        <p:style>
          <a:lnRef idx="1">
            <a:schemeClr val="accent6"/>
          </a:lnRef>
          <a:fillRef idx="2">
            <a:schemeClr val="accent6"/>
          </a:fillRef>
          <a:effectRef idx="1">
            <a:schemeClr val="accent6"/>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D</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sp>
        <p:nvSpPr>
          <p:cNvPr id="8" name="Snip Diagonal Corner Rectangle 2">
            <a:extLst>
              <a:ext uri="{FF2B5EF4-FFF2-40B4-BE49-F238E27FC236}">
                <a16:creationId xmlns:a16="http://schemas.microsoft.com/office/drawing/2014/main" id="{E506D0A8-015D-472B-8E41-0E10C2910580}"/>
              </a:ext>
            </a:extLst>
          </p:cNvPr>
          <p:cNvSpPr/>
          <p:nvPr/>
        </p:nvSpPr>
        <p:spPr>
          <a:xfrm>
            <a:off x="575690" y="1386921"/>
            <a:ext cx="8167631" cy="1418623"/>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Hình thành ý tưởng về sản phẩm.</a:t>
            </a:r>
          </a:p>
          <a:p>
            <a:r>
              <a:rPr lang="vi-VN" sz="2400" dirty="0">
                <a:latin typeface="Times New Roman" pitchFamily="18" charset="0"/>
              </a:rPr>
              <a:t>B. Vẽ phác thảo sản phẩm và lựa chọn vật liệu, dụng cụ.</a:t>
            </a:r>
          </a:p>
          <a:p>
            <a:r>
              <a:rPr lang="vi-VN" sz="2400" dirty="0">
                <a:latin typeface="Times New Roman" pitchFamily="18" charset="0"/>
              </a:rPr>
              <a:t>C. Làm sản phẩm mẫu.</a:t>
            </a:r>
          </a:p>
          <a:p>
            <a:r>
              <a:rPr lang="vi-VN" sz="2400" dirty="0">
                <a:latin typeface="Times New Roman" pitchFamily="18" charset="0"/>
              </a:rPr>
              <a:t>D. Tính toán chi phí.</a:t>
            </a:r>
          </a:p>
        </p:txBody>
      </p:sp>
      <p:sp>
        <p:nvSpPr>
          <p:cNvPr id="9" name="Rectangle: Rounded Corners 8">
            <a:extLst>
              <a:ext uri="{FF2B5EF4-FFF2-40B4-BE49-F238E27FC236}">
                <a16:creationId xmlns:a16="http://schemas.microsoft.com/office/drawing/2014/main" id="{0DB9AC43-B556-498B-AAC6-8B937DF7C306}"/>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9">
            <a:extLst>
              <a:ext uri="{FF2B5EF4-FFF2-40B4-BE49-F238E27FC236}">
                <a16:creationId xmlns:a16="http://schemas.microsoft.com/office/drawing/2014/main" id="{05B87DE9-CFC8-4973-B0CB-6FB4BE943A2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0">
            <a:extLst>
              <a:ext uri="{FF2B5EF4-FFF2-40B4-BE49-F238E27FC236}">
                <a16:creationId xmlns:a16="http://schemas.microsoft.com/office/drawing/2014/main" id="{48479C6B-765B-4172-91B8-548C37FBF14B}"/>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1">
            <a:extLst>
              <a:ext uri="{FF2B5EF4-FFF2-40B4-BE49-F238E27FC236}">
                <a16:creationId xmlns:a16="http://schemas.microsoft.com/office/drawing/2014/main" id="{FD9CB22D-A98C-4026-8BE5-3CA6C157866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2">
            <a:extLst>
              <a:ext uri="{FF2B5EF4-FFF2-40B4-BE49-F238E27FC236}">
                <a16:creationId xmlns:a16="http://schemas.microsoft.com/office/drawing/2014/main" id="{9450E08E-3A4C-4025-B028-CD90F38D65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13">
            <a:extLst>
              <a:ext uri="{FF2B5EF4-FFF2-40B4-BE49-F238E27FC236}">
                <a16:creationId xmlns:a16="http://schemas.microsoft.com/office/drawing/2014/main" id="{C8AC0445-1E4E-4BC2-9C43-EFFF0923F6E2}"/>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16" name="图片 19">
            <a:hlinkClick r:id="rId6" action="ppaction://hlinksldjump"/>
          </p:cNvPr>
          <p:cNvPicPr>
            <a:picLocks noChangeAspect="1"/>
          </p:cNvPicPr>
          <p:nvPr/>
        </p:nvPicPr>
        <p:blipFill>
          <a:blip r:embed="rId7"/>
          <a:stretch>
            <a:fillRect/>
          </a:stretch>
        </p:blipFill>
        <p:spPr>
          <a:xfrm>
            <a:off x="116965" y="3939909"/>
            <a:ext cx="701159" cy="917192"/>
          </a:xfrm>
          <a:prstGeom prst="rect">
            <a:avLst/>
          </a:prstGeom>
        </p:spPr>
      </p:pic>
      <p:pic>
        <p:nvPicPr>
          <p:cNvPr id="15"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5791" y="4137283"/>
            <a:ext cx="2138211" cy="80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119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12"/>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13"/>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39552" y="66341"/>
            <a:ext cx="8208912" cy="983141"/>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Bước nào dưới đây, là bước lựa chọn vật liệu, dụng cụ về thiết kế nhà đồ chơi?</a:t>
            </a:r>
          </a:p>
        </p:txBody>
      </p:sp>
      <p:sp>
        <p:nvSpPr>
          <p:cNvPr id="3" name="Snip Diagonal Corner Rectangle 2"/>
          <p:cNvSpPr/>
          <p:nvPr/>
        </p:nvSpPr>
        <p:spPr>
          <a:xfrm>
            <a:off x="539552" y="3390545"/>
            <a:ext cx="8208912" cy="711978"/>
          </a:xfrm>
          <a:prstGeom prst="snip2DiagRect">
            <a:avLst/>
          </a:prstGeom>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C</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sp>
        <p:nvSpPr>
          <p:cNvPr id="8" name="Snip Diagonal Corner Rectangle 2">
            <a:extLst>
              <a:ext uri="{FF2B5EF4-FFF2-40B4-BE49-F238E27FC236}">
                <a16:creationId xmlns:a16="http://schemas.microsoft.com/office/drawing/2014/main" id="{86071A77-E4D7-4F6F-81CF-00F2F4A77DA5}"/>
              </a:ext>
            </a:extLst>
          </p:cNvPr>
          <p:cNvSpPr/>
          <p:nvPr/>
        </p:nvSpPr>
        <p:spPr>
          <a:xfrm>
            <a:off x="540812" y="1049481"/>
            <a:ext cx="8208912" cy="2140527"/>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 </a:t>
            </a:r>
            <a:r>
              <a:rPr lang="en-US" sz="2400" dirty="0">
                <a:latin typeface="Times New Roman" pitchFamily="18" charset="0"/>
              </a:rPr>
              <a:t>A</a:t>
            </a:r>
            <a:r>
              <a:rPr lang="vi-VN" sz="2400" dirty="0">
                <a:latin typeface="Times New Roman" pitchFamily="18" charset="0"/>
              </a:rPr>
              <a:t>. Trang trí mô hình nhà đồ chơi theo sở thích.</a:t>
            </a:r>
          </a:p>
          <a:p>
            <a:r>
              <a:rPr lang="vi-VN" sz="2400" dirty="0">
                <a:latin typeface="Times New Roman" pitchFamily="18" charset="0"/>
              </a:rPr>
              <a:t>B. Tưởng tượng một mô hình nhà đồ chơi cần thiết kế.</a:t>
            </a:r>
          </a:p>
          <a:p>
            <a:r>
              <a:rPr lang="en-US" sz="2400" dirty="0">
                <a:latin typeface="Times New Roman" pitchFamily="18" charset="0"/>
              </a:rPr>
              <a:t>C</a:t>
            </a:r>
            <a:r>
              <a:rPr lang="vi-VN" sz="2400" dirty="0">
                <a:latin typeface="Times New Roman" pitchFamily="18" charset="0"/>
              </a:rPr>
              <a:t>. Lựa chọn những vật liệu, dụng cụ như giấy màu, vỏ hộp sữa.</a:t>
            </a:r>
          </a:p>
          <a:p>
            <a:r>
              <a:rPr lang="vi-VN" sz="2400" dirty="0">
                <a:latin typeface="Times New Roman" pitchFamily="18" charset="0"/>
              </a:rPr>
              <a:t>D. Vẽ thân nhà, mái nhà, cửa chính, cửa sổ.</a:t>
            </a:r>
          </a:p>
        </p:txBody>
      </p:sp>
      <p:sp>
        <p:nvSpPr>
          <p:cNvPr id="14" name="Rectangle: Rounded Corners 13">
            <a:extLst>
              <a:ext uri="{FF2B5EF4-FFF2-40B4-BE49-F238E27FC236}">
                <a16:creationId xmlns:a16="http://schemas.microsoft.com/office/drawing/2014/main" id="{6E1FA2E9-6C41-4BCD-BD98-DE417433C018}"/>
              </a:ext>
            </a:extLst>
          </p:cNvPr>
          <p:cNvSpPr/>
          <p:nvPr/>
        </p:nvSpPr>
        <p:spPr>
          <a:xfrm>
            <a:off x="3515883" y="4085383"/>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6" name="Rectangle: Rounded Corners 15">
            <a:extLst>
              <a:ext uri="{FF2B5EF4-FFF2-40B4-BE49-F238E27FC236}">
                <a16:creationId xmlns:a16="http://schemas.microsoft.com/office/drawing/2014/main" id="{73D308D2-2ED8-4B1A-B06A-03A58CCE3F99}"/>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9" name="Rectangle: Rounded Corners 18">
            <a:extLst>
              <a:ext uri="{FF2B5EF4-FFF2-40B4-BE49-F238E27FC236}">
                <a16:creationId xmlns:a16="http://schemas.microsoft.com/office/drawing/2014/main" id="{A068DC16-0811-46F3-971A-A1AFDA029A78}"/>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98387E35-DC76-47FA-A498-E6EC24F73644}"/>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7A746B96-3873-49D6-9FC6-58FEB5810AA3}"/>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EA810BA3-24CA-4835-AF5F-C634ACE501B8}"/>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15" name="Picture l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893" y="4191634"/>
            <a:ext cx="1023627" cy="50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9">
            <a:hlinkClick r:id="rId7" action="ppaction://hlinksldjump"/>
          </p:cNvPr>
          <p:cNvPicPr>
            <a:picLocks noChangeAspect="1"/>
          </p:cNvPicPr>
          <p:nvPr/>
        </p:nvPicPr>
        <p:blipFill>
          <a:blip r:embed="rId8"/>
          <a:stretch>
            <a:fillRect/>
          </a:stretch>
        </p:blipFill>
        <p:spPr>
          <a:xfrm>
            <a:off x="116965" y="3939909"/>
            <a:ext cx="701159" cy="917192"/>
          </a:xfrm>
          <a:prstGeom prst="rect">
            <a:avLst/>
          </a:prstGeom>
        </p:spPr>
      </p:pic>
    </p:spTree>
    <p:extLst>
      <p:ext uri="{BB962C8B-B14F-4D97-AF65-F5344CB8AC3E}">
        <p14:creationId xmlns:p14="http://schemas.microsoft.com/office/powerpoint/2010/main" val="1246715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16"/>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20"/>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1"/>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4"/>
                  </p:tgtEl>
                </p:cond>
              </p:nextCondLst>
            </p:seq>
          </p:childTnLst>
        </p:cTn>
      </p:par>
    </p:tnLst>
    <p:bldLst>
      <p:bldP spid="2" grpId="0" animBg="1"/>
      <p:bldP spid="3" grpId="0" animBg="1"/>
      <p:bldP spid="14" grpId="0" animBg="1"/>
      <p:bldP spid="16"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15" y="2892901"/>
            <a:ext cx="2280809" cy="150659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20" y="2708489"/>
            <a:ext cx="2376499" cy="173361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1450" y="3646197"/>
            <a:ext cx="1717421" cy="85437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7" y="642946"/>
            <a:ext cx="1008112" cy="771338"/>
          </a:xfrm>
          <a:prstGeom prst="rect">
            <a:avLst/>
          </a:prstGeom>
        </p:spPr>
      </p:pic>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07112" y="-486618"/>
            <a:ext cx="609600" cy="457200"/>
          </a:xfrm>
          <a:prstGeom prst="rect">
            <a:avLst/>
          </a:prstGeom>
        </p:spPr>
      </p:pic>
      <p:sp>
        <p:nvSpPr>
          <p:cNvPr id="7" name="Cloud Callout 6"/>
          <p:cNvSpPr/>
          <p:nvPr/>
        </p:nvSpPr>
        <p:spPr>
          <a:xfrm>
            <a:off x="5508104" y="568104"/>
            <a:ext cx="3503808" cy="1733616"/>
          </a:xfrm>
          <a:prstGeom prst="cloudCallout">
            <a:avLst>
              <a:gd name="adj1" fmla="val -73273"/>
              <a:gd name="adj2" fmla="val 87522"/>
            </a:avLst>
          </a:prstGeom>
        </p:spPr>
        <p:style>
          <a:lnRef idx="2">
            <a:schemeClr val="accent2"/>
          </a:lnRef>
          <a:fillRef idx="1">
            <a:schemeClr val="lt1"/>
          </a:fillRef>
          <a:effectRef idx="0">
            <a:schemeClr val="accent2"/>
          </a:effectRef>
          <a:fontRef idx="minor">
            <a:schemeClr val="dk1"/>
          </a:fontRef>
        </p:style>
        <p:txBody>
          <a:bodyPr lIns="108857" tIns="54428" rIns="108857" bIns="54428" rtlCol="0" anchor="ctr"/>
          <a:lstStyle/>
          <a:p>
            <a:pPr algn="ctr" defTabSz="1088570"/>
            <a:r>
              <a:rPr lang="en-US" sz="2900" dirty="0">
                <a:solidFill>
                  <a:prstClr val="black"/>
                </a:solidFill>
                <a:latin typeface="Times New Roman" pitchFamily="18" charset="0"/>
              </a:rPr>
              <a:t>Yeah!!!</a:t>
            </a:r>
          </a:p>
          <a:p>
            <a:pPr algn="ctr" defTabSz="1088570"/>
            <a:r>
              <a:rPr lang="en-US" sz="2900" dirty="0" err="1">
                <a:solidFill>
                  <a:prstClr val="black"/>
                </a:solidFill>
                <a:latin typeface="Times New Roman" pitchFamily="18" charset="0"/>
              </a:rPr>
              <a:t>Bãi</a:t>
            </a:r>
            <a:r>
              <a:rPr lang="en-US" sz="2900" dirty="0">
                <a:solidFill>
                  <a:prstClr val="black"/>
                </a:solidFill>
                <a:latin typeface="Times New Roman" pitchFamily="18" charset="0"/>
              </a:rPr>
              <a:t> </a:t>
            </a:r>
            <a:r>
              <a:rPr lang="en-US" sz="2900" dirty="0" err="1">
                <a:solidFill>
                  <a:prstClr val="black"/>
                </a:solidFill>
                <a:latin typeface="Times New Roman" pitchFamily="18" charset="0"/>
              </a:rPr>
              <a:t>biển</a:t>
            </a:r>
            <a:r>
              <a:rPr lang="en-US" sz="2900" dirty="0">
                <a:solidFill>
                  <a:prstClr val="black"/>
                </a:solidFill>
                <a:latin typeface="Times New Roman" pitchFamily="18" charset="0"/>
              </a:rPr>
              <a:t> </a:t>
            </a:r>
            <a:r>
              <a:rPr lang="en-US" sz="2900" dirty="0" err="1">
                <a:solidFill>
                  <a:prstClr val="black"/>
                </a:solidFill>
                <a:latin typeface="Times New Roman" pitchFamily="18" charset="0"/>
              </a:rPr>
              <a:t>đẹp</a:t>
            </a:r>
            <a:r>
              <a:rPr lang="en-US" sz="2900" dirty="0">
                <a:solidFill>
                  <a:prstClr val="black"/>
                </a:solidFill>
                <a:latin typeface="Times New Roman" pitchFamily="18" charset="0"/>
              </a:rPr>
              <a:t> </a:t>
            </a:r>
            <a:r>
              <a:rPr lang="en-US" sz="2900" dirty="0" err="1">
                <a:solidFill>
                  <a:prstClr val="black"/>
                </a:solidFill>
                <a:latin typeface="Times New Roman" pitchFamily="18" charset="0"/>
              </a:rPr>
              <a:t>quá</a:t>
            </a:r>
            <a:r>
              <a:rPr lang="en-US" sz="2900" dirty="0">
                <a:solidFill>
                  <a:prstClr val="black"/>
                </a:solidFill>
                <a:latin typeface="Times New Roman" pitchFamily="18" charset="0"/>
              </a:rPr>
              <a:t>!</a:t>
            </a:r>
          </a:p>
        </p:txBody>
      </p:sp>
    </p:spTree>
    <p:extLst>
      <p:ext uri="{BB962C8B-B14F-4D97-AF65-F5344CB8AC3E}">
        <p14:creationId xmlns:p14="http://schemas.microsoft.com/office/powerpoint/2010/main" val="15550345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 presetClass="mediacall" presetSubtype="0" fill="hold" nodeType="withEffect">
                                  <p:stCondLst>
                                    <p:cond delay="0"/>
                                  </p:stCondLst>
                                  <p:childTnLst>
                                    <p:cmd type="call" cmd="playFrom(0.0)">
                                      <p:cBhvr>
                                        <p:cTn id="18" dur="184451" fill="hold"/>
                                        <p:tgtEl>
                                          <p:spTgt spid="25"/>
                                        </p:tgtEl>
                                      </p:cBhvr>
                                    </p:cmd>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par>
                                <p:cTn id="25" presetID="1" presetClass="emph" presetSubtype="2" repeatCount="indefinite" fill="hold" nodeType="withEffect">
                                  <p:stCondLst>
                                    <p:cond delay="0"/>
                                  </p:stCondLst>
                                  <p:childTnLst>
                                    <p:animClr clrSpc="rgb" dir="cw">
                                      <p:cBhvr>
                                        <p:cTn id="26" dur="2000" fill="hold"/>
                                        <p:tgtEl>
                                          <p:spTgt spid="7"/>
                                        </p:tgtEl>
                                        <p:attrNameLst>
                                          <p:attrName>fillcolor</p:attrName>
                                        </p:attrNameLst>
                                      </p:cBhvr>
                                      <p:to>
                                        <a:schemeClr val="accent2"/>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3774">
                <p:cTn id="2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pic>
        <p:nvPicPr>
          <p:cNvPr id="10" name="图片 13"/>
          <p:cNvPicPr>
            <a:picLocks noChangeAspect="1"/>
          </p:cNvPicPr>
          <p:nvPr/>
        </p:nvPicPr>
        <p:blipFill>
          <a:blip r:embed="rId3"/>
          <a:stretch>
            <a:fillRect/>
          </a:stretch>
        </p:blipFill>
        <p:spPr>
          <a:xfrm>
            <a:off x="995845"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3" y="2917999"/>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09"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5" y="685123"/>
            <a:ext cx="5866385" cy="1810669"/>
          </a:xfrm>
          <a:prstGeom prst="rect">
            <a:avLst/>
          </a:prstGeom>
        </p:spPr>
      </p:pic>
    </p:spTree>
    <p:extLst>
      <p:ext uri="{BB962C8B-B14F-4D97-AF65-F5344CB8AC3E}">
        <p14:creationId xmlns:p14="http://schemas.microsoft.com/office/powerpoint/2010/main" val="195416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3" y="1339083"/>
            <a:ext cx="8867275" cy="1751358"/>
          </a:xfrm>
          <a:prstGeom prst="rect">
            <a:avLst/>
          </a:prstGeom>
        </p:spPr>
      </p:pic>
    </p:spTree>
    <p:extLst>
      <p:ext uri="{BB962C8B-B14F-4D97-AF65-F5344CB8AC3E}">
        <p14:creationId xmlns:p14="http://schemas.microsoft.com/office/powerpoint/2010/main" val="91130500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orizontal Scroll 1"/>
          <p:cNvSpPr/>
          <p:nvPr/>
        </p:nvSpPr>
        <p:spPr>
          <a:xfrm>
            <a:off x="467544" y="26442"/>
            <a:ext cx="8208912" cy="1249164"/>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Giêm Oát được cấp bằng sáng chế cho động cơ hơi nước của mình vào năm bao nhiêu?</a:t>
            </a:r>
          </a:p>
        </p:txBody>
      </p:sp>
      <p:sp>
        <p:nvSpPr>
          <p:cNvPr id="3" name="Snip Diagonal Corner Rectangle 2"/>
          <p:cNvSpPr/>
          <p:nvPr/>
        </p:nvSpPr>
        <p:spPr>
          <a:xfrm>
            <a:off x="467544" y="3044085"/>
            <a:ext cx="8208912" cy="651227"/>
          </a:xfrm>
          <a:prstGeom prst="snip2DiagRect">
            <a:avLst/>
          </a:prstGeom>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C</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sp>
        <p:nvSpPr>
          <p:cNvPr id="8" name="Snip Diagonal Corner Rectangle 2">
            <a:extLst>
              <a:ext uri="{FF2B5EF4-FFF2-40B4-BE49-F238E27FC236}">
                <a16:creationId xmlns:a16="http://schemas.microsoft.com/office/drawing/2014/main" id="{EAC586AC-267A-4C11-8060-32F1F6F97F80}"/>
              </a:ext>
            </a:extLst>
          </p:cNvPr>
          <p:cNvSpPr/>
          <p:nvPr/>
        </p:nvSpPr>
        <p:spPr>
          <a:xfrm>
            <a:off x="539552" y="1275606"/>
            <a:ext cx="8208912" cy="1596997"/>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Năm 1782.</a:t>
            </a:r>
          </a:p>
          <a:p>
            <a:r>
              <a:rPr lang="vi-VN" sz="2400" dirty="0">
                <a:latin typeface="Times New Roman" pitchFamily="18" charset="0"/>
              </a:rPr>
              <a:t>B. Năm 1783.</a:t>
            </a:r>
          </a:p>
          <a:p>
            <a:r>
              <a:rPr lang="vi-VN" sz="2400" dirty="0">
                <a:latin typeface="Times New Roman" pitchFamily="18" charset="0"/>
              </a:rPr>
              <a:t>C. Năm 1784.</a:t>
            </a:r>
          </a:p>
          <a:p>
            <a:r>
              <a:rPr lang="vi-VN" sz="2400" dirty="0">
                <a:latin typeface="Times New Roman" pitchFamily="18" charset="0"/>
              </a:rPr>
              <a:t>D. Năm 1785.</a:t>
            </a:r>
          </a:p>
        </p:txBody>
      </p:sp>
      <p:sp>
        <p:nvSpPr>
          <p:cNvPr id="13" name="Rectangle: Rounded Corners 12">
            <a:extLst>
              <a:ext uri="{FF2B5EF4-FFF2-40B4-BE49-F238E27FC236}">
                <a16:creationId xmlns:a16="http://schemas.microsoft.com/office/drawing/2014/main" id="{0E1EA7A0-0637-458F-AEE5-EDD8EFC0EA33}"/>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5" name="Rectangle: Rounded Corners 14">
            <a:extLst>
              <a:ext uri="{FF2B5EF4-FFF2-40B4-BE49-F238E27FC236}">
                <a16:creationId xmlns:a16="http://schemas.microsoft.com/office/drawing/2014/main" id="{7CA54269-441B-47AC-861D-99C6F9BE8A10}"/>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B62553C9-8799-4EF6-84E3-EF26BE9895D5}"/>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9" name="Rectangle: Rounded Corners 18">
            <a:extLst>
              <a:ext uri="{FF2B5EF4-FFF2-40B4-BE49-F238E27FC236}">
                <a16:creationId xmlns:a16="http://schemas.microsoft.com/office/drawing/2014/main" id="{482B5DED-3D9B-4D22-B019-C399CAD9C94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0" name="Rectangle: Rounded Corners 19">
            <a:extLst>
              <a:ext uri="{FF2B5EF4-FFF2-40B4-BE49-F238E27FC236}">
                <a16:creationId xmlns:a16="http://schemas.microsoft.com/office/drawing/2014/main" id="{255425DC-8E15-4D69-8D9B-1ABFFEDBC0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1" name="Rectangle: Rounded Corners 20">
            <a:extLst>
              <a:ext uri="{FF2B5EF4-FFF2-40B4-BE49-F238E27FC236}">
                <a16:creationId xmlns:a16="http://schemas.microsoft.com/office/drawing/2014/main" id="{BFF8A244-6A9C-44C1-AE3F-86E98FB34EC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23" name="图片 19">
            <a:hlinkClick r:id="rId6" action="ppaction://hlinksldjump"/>
          </p:cNvPr>
          <p:cNvPicPr>
            <a:picLocks noChangeAspect="1"/>
          </p:cNvPicPr>
          <p:nvPr/>
        </p:nvPicPr>
        <p:blipFill>
          <a:blip r:embed="rId7"/>
          <a:stretch>
            <a:fillRect/>
          </a:stretch>
        </p:blipFill>
        <p:spPr>
          <a:xfrm>
            <a:off x="116965" y="3939909"/>
            <a:ext cx="701159" cy="917192"/>
          </a:xfrm>
          <a:prstGeom prst="rect">
            <a:avLst/>
          </a:prstGeom>
        </p:spPr>
      </p:pic>
    </p:spTree>
    <p:extLst>
      <p:ext uri="{BB962C8B-B14F-4D97-AF65-F5344CB8AC3E}">
        <p14:creationId xmlns:p14="http://schemas.microsoft.com/office/powerpoint/2010/main" val="127093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15"/>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8"/>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9"/>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0"/>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3"/>
                  </p:tgtEl>
                </p:cond>
              </p:nextCondLst>
            </p:seq>
          </p:childTnLst>
        </p:cTn>
      </p:par>
    </p:tnLst>
    <p:bldLst>
      <p:bldP spid="2" grpId="0" animBg="1"/>
      <p:bldP spid="3" grpId="0" animBg="1"/>
      <p:bldP spid="13" grpId="0" animBg="1"/>
      <p:bldP spid="15"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 name="Rectangle: Rounded Corners 80">
            <a:extLst>
              <a:ext uri="{FF2B5EF4-FFF2-40B4-BE49-F238E27FC236}">
                <a16:creationId xmlns:a16="http://schemas.microsoft.com/office/drawing/2014/main" id="{66A40A10-AD80-4DE0-B7FB-BBFF124FFE28}"/>
              </a:ext>
            </a:extLst>
          </p:cNvPr>
          <p:cNvSpPr/>
          <p:nvPr/>
        </p:nvSpPr>
        <p:spPr>
          <a:xfrm>
            <a:off x="640915" y="176981"/>
            <a:ext cx="7875638" cy="13874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730046" y="309716"/>
            <a:ext cx="7632290" cy="1261884"/>
          </a:xfrm>
          <a:prstGeom prst="rect">
            <a:avLst/>
          </a:prstGeom>
          <a:noFill/>
        </p:spPr>
        <p:txBody>
          <a:bodyPr wrap="square" rtlCol="0">
            <a:spAutoFit/>
          </a:bodyPr>
          <a:lstStyle/>
          <a:p>
            <a:pPr algn="ct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just"/>
            <a:r>
              <a:rPr lang="en-US" sz="2400" dirty="0">
                <a:solidFill>
                  <a:srgbClr val="0000CC"/>
                </a:solidFill>
                <a:latin typeface="Times New Roman" pitchFamily="18" charset="0"/>
              </a:rPr>
              <a:t>C</a:t>
            </a:r>
            <a:r>
              <a:rPr lang="vi-VN" sz="2400" dirty="0">
                <a:solidFill>
                  <a:srgbClr val="0000CC"/>
                </a:solidFill>
                <a:latin typeface="Times New Roman" pitchFamily="18" charset="0"/>
              </a:rPr>
              <a:t>húng ta có thể </a:t>
            </a:r>
            <a:r>
              <a:rPr lang="en-US" sz="2400" dirty="0">
                <a:solidFill>
                  <a:srgbClr val="0000CC"/>
                </a:solidFill>
                <a:latin typeface="Times New Roman" pitchFamily="18" charset="0"/>
                <a:cs typeface="Times New Roman" pitchFamily="18" charset="0"/>
              </a:rPr>
              <a:t>di </a:t>
            </a:r>
            <a:r>
              <a:rPr lang="en-US" sz="2400" dirty="0" err="1">
                <a:solidFill>
                  <a:srgbClr val="0000CC"/>
                </a:solidFill>
                <a:latin typeface="Times New Roman" pitchFamily="18" charset="0"/>
                <a:cs typeface="Times New Roman" pitchFamily="18" charset="0"/>
              </a:rPr>
              <a:t>chuyển</a:t>
            </a:r>
            <a:r>
              <a:rPr lang="vi-VN" sz="2400" dirty="0">
                <a:solidFill>
                  <a:srgbClr val="0000CC"/>
                </a:solidFill>
                <a:latin typeface="Times New Roman" pitchFamily="18" charset="0"/>
                <a:cs typeface="Times New Roman" pitchFamily="18" charset="0"/>
              </a:rPr>
              <a:t> </a:t>
            </a:r>
            <a:r>
              <a:rPr lang="vi-VN" sz="2400" dirty="0">
                <a:solidFill>
                  <a:srgbClr val="0000CC"/>
                </a:solidFill>
                <a:latin typeface="Times New Roman" pitchFamily="18" charset="0"/>
              </a:rPr>
              <a:t>nhanh chóng và tiết kiệm thời gian khi đi du lịch hoặc công tác xa.</a:t>
            </a:r>
          </a:p>
        </p:txBody>
      </p:sp>
      <p:sp>
        <p:nvSpPr>
          <p:cNvPr id="83" name="Rectangle: Rounded Corners 82">
            <a:extLst>
              <a:ext uri="{FF2B5EF4-FFF2-40B4-BE49-F238E27FC236}">
                <a16:creationId xmlns:a16="http://schemas.microsoft.com/office/drawing/2014/main" id="{69FAAC32-AC95-4156-AA5E-D1B76E976816}"/>
              </a:ext>
            </a:extLst>
          </p:cNvPr>
          <p:cNvSpPr/>
          <p:nvPr/>
        </p:nvSpPr>
        <p:spPr>
          <a:xfrm>
            <a:off x="3192780" y="2060226"/>
            <a:ext cx="4975860" cy="136602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800"/>
            <a:r>
              <a:rPr lang="nl-NL" sz="2700" b="1" dirty="0">
                <a:solidFill>
                  <a:srgbClr val="0000CC"/>
                </a:solidFill>
                <a:latin typeface="Times New Roman" pitchFamily="18" charset="0"/>
                <a:cs typeface="Times New Roman" pitchFamily="18" charset="0"/>
              </a:rPr>
              <a:t>Máy bay</a:t>
            </a:r>
            <a:endParaRPr lang="en-US" sz="2700" b="1" dirty="0">
              <a:solidFill>
                <a:srgbClr val="0000CC"/>
              </a:solidFill>
              <a:latin typeface="Times New Roman" pitchFamily="18" charset="0"/>
              <a:cs typeface="Times New Roman" pitchFamily="18" charset="0"/>
            </a:endParaRPr>
          </a:p>
        </p:txBody>
      </p:sp>
      <p:sp>
        <p:nvSpPr>
          <p:cNvPr id="9" name="Rectangle: Rounded Corners 12">
            <a:extLst>
              <a:ext uri="{FF2B5EF4-FFF2-40B4-BE49-F238E27FC236}">
                <a16:creationId xmlns:a16="http://schemas.microsoft.com/office/drawing/2014/main" id="{0E1EA7A0-0637-458F-AEE5-EDD8EFC0EA33}"/>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14">
            <a:extLst>
              <a:ext uri="{FF2B5EF4-FFF2-40B4-BE49-F238E27FC236}">
                <a16:creationId xmlns:a16="http://schemas.microsoft.com/office/drawing/2014/main" id="{7CA54269-441B-47AC-861D-99C6F9BE8A10}"/>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7">
            <a:extLst>
              <a:ext uri="{FF2B5EF4-FFF2-40B4-BE49-F238E27FC236}">
                <a16:creationId xmlns:a16="http://schemas.microsoft.com/office/drawing/2014/main" id="{B62553C9-8799-4EF6-84E3-EF26BE9895D5}"/>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8">
            <a:extLst>
              <a:ext uri="{FF2B5EF4-FFF2-40B4-BE49-F238E27FC236}">
                <a16:creationId xmlns:a16="http://schemas.microsoft.com/office/drawing/2014/main" id="{482B5DED-3D9B-4D22-B019-C399CAD9C94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9">
            <a:extLst>
              <a:ext uri="{FF2B5EF4-FFF2-40B4-BE49-F238E27FC236}">
                <a16:creationId xmlns:a16="http://schemas.microsoft.com/office/drawing/2014/main" id="{255425DC-8E15-4D69-8D9B-1ABFFEDBC0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20">
            <a:extLst>
              <a:ext uri="{FF2B5EF4-FFF2-40B4-BE49-F238E27FC236}">
                <a16:creationId xmlns:a16="http://schemas.microsoft.com/office/drawing/2014/main" id="{BFF8A244-6A9C-44C1-AE3F-86E98FB34EC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5672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999"/>
                                          </p:stCondLst>
                                        </p:cTn>
                                        <p:tgtEl>
                                          <p:spTgt spid="10"/>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1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1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13"/>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
                  </p:tgtEl>
                </p:cond>
              </p:nextCondLst>
            </p:seq>
          </p:childTnLst>
        </p:cTn>
      </p:par>
    </p:tnLst>
    <p:bldLst>
      <p:bldP spid="83"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1D9B382-1D43-4CCF-865B-89B4D25F648F}"/>
              </a:ext>
            </a:extLst>
          </p:cNvPr>
          <p:cNvSpPr/>
          <p:nvPr/>
        </p:nvSpPr>
        <p:spPr>
          <a:xfrm>
            <a:off x="1180727" y="3169658"/>
            <a:ext cx="2806754" cy="921845"/>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algn="just" defTabSz="685800">
              <a:buClr>
                <a:srgbClr val="000000"/>
              </a:buClr>
            </a:pP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Internet</a:t>
            </a:r>
          </a:p>
        </p:txBody>
      </p:sp>
      <p:sp>
        <p:nvSpPr>
          <p:cNvPr id="20" name="Rectangle 19">
            <a:extLst>
              <a:ext uri="{FF2B5EF4-FFF2-40B4-BE49-F238E27FC236}">
                <a16:creationId xmlns:a16="http://schemas.microsoft.com/office/drawing/2014/main" id="{E0B3F5F2-96E0-4155-9155-74668E0F84EC}"/>
              </a:ext>
            </a:extLst>
          </p:cNvPr>
          <p:cNvSpPr/>
          <p:nvPr/>
        </p:nvSpPr>
        <p:spPr>
          <a:xfrm>
            <a:off x="1180727" y="4275651"/>
            <a:ext cx="2776106" cy="708842"/>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defTabSz="685800">
              <a:buClr>
                <a:srgbClr val="000000"/>
              </a:buClr>
            </a:pPr>
            <a:r>
              <a:rPr lang="en-US" sz="3200" kern="0" dirty="0" err="1">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C.Máy</a:t>
            </a: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bay</a:t>
            </a:r>
          </a:p>
        </p:txBody>
      </p:sp>
      <p:pic>
        <p:nvPicPr>
          <p:cNvPr id="21" name="Picture 20">
            <a:extLst>
              <a:ext uri="{FF2B5EF4-FFF2-40B4-BE49-F238E27FC236}">
                <a16:creationId xmlns:a16="http://schemas.microsoft.com/office/drawing/2014/main" id="{4863D6FF-3533-49D2-B8ED-C9DC5BFA765F}"/>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38317" y="3442879"/>
            <a:ext cx="544157" cy="533687"/>
          </a:xfrm>
          <a:prstGeom prst="rect">
            <a:avLst/>
          </a:prstGeom>
        </p:spPr>
      </p:pic>
      <p:sp>
        <p:nvSpPr>
          <p:cNvPr id="23" name="Rectangle 22">
            <a:extLst>
              <a:ext uri="{FF2B5EF4-FFF2-40B4-BE49-F238E27FC236}">
                <a16:creationId xmlns:a16="http://schemas.microsoft.com/office/drawing/2014/main" id="{235914FC-AAD3-488A-A508-D00671127DDD}"/>
              </a:ext>
            </a:extLst>
          </p:cNvPr>
          <p:cNvSpPr/>
          <p:nvPr/>
        </p:nvSpPr>
        <p:spPr>
          <a:xfrm>
            <a:off x="1180726" y="2270458"/>
            <a:ext cx="2824171" cy="688966"/>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defTabSz="685800">
              <a:buClr>
                <a:srgbClr val="000000"/>
              </a:buClr>
            </a:pP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a:t>
            </a:r>
            <a:r>
              <a:rPr lang="en-US" sz="3200" kern="0" dirty="0" err="1">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Điện</a:t>
            </a: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thoại</a:t>
            </a:r>
            <a:endPar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5" name="Cloud Callout 11">
            <a:extLst>
              <a:ext uri="{FF2B5EF4-FFF2-40B4-BE49-F238E27FC236}">
                <a16:creationId xmlns:a16="http://schemas.microsoft.com/office/drawing/2014/main" id="{F9DFCBC0-8C94-485A-841A-6305D30428B3}"/>
              </a:ext>
            </a:extLst>
          </p:cNvPr>
          <p:cNvSpPr/>
          <p:nvPr/>
        </p:nvSpPr>
        <p:spPr>
          <a:xfrm>
            <a:off x="592282" y="115913"/>
            <a:ext cx="7980218" cy="2031864"/>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3000" kern="0">
              <a:solidFill>
                <a:srgbClr val="472D3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6" name="TextBox 25">
            <a:extLst>
              <a:ext uri="{FF2B5EF4-FFF2-40B4-BE49-F238E27FC236}">
                <a16:creationId xmlns:a16="http://schemas.microsoft.com/office/drawing/2014/main" id="{F54F5825-6E52-4281-BD1F-C94A8E06A985}"/>
              </a:ext>
            </a:extLst>
          </p:cNvPr>
          <p:cNvSpPr txBox="1"/>
          <p:nvPr/>
        </p:nvSpPr>
        <p:spPr>
          <a:xfrm>
            <a:off x="1440049" y="408739"/>
            <a:ext cx="6885244" cy="1384995"/>
          </a:xfrm>
          <a:prstGeom prst="rect">
            <a:avLst/>
          </a:prstGeom>
          <a:noFill/>
        </p:spPr>
        <p:txBody>
          <a:bodyPr wrap="square" rtlCol="0">
            <a:spAutoFit/>
          </a:bodyPr>
          <a:lstStyle/>
          <a:p>
            <a:pPr algn="ctr" defTabSz="685800">
              <a:buClr>
                <a:srgbClr val="000000"/>
              </a:buClr>
            </a:pPr>
            <a:r>
              <a:rPr lang="vi-VN" sz="2800" b="1" dirty="0">
                <a:solidFill>
                  <a:srgbClr val="0000CC"/>
                </a:solidFill>
                <a:latin typeface="Times New Roman" pitchFamily="18" charset="0"/>
              </a:rPr>
              <a:t>Chúng ta có thể tìm kiếm thông tin, gửi thư điện tử, kết nối với bạn bè và gia đình trên khắp thế giới</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nhờ</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vào</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sáng</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chế</a:t>
            </a:r>
            <a:r>
              <a:rPr lang="en-US" sz="2800" b="1" dirty="0">
                <a:solidFill>
                  <a:srgbClr val="0000CC"/>
                </a:solidFill>
                <a:latin typeface="Times New Roman" pitchFamily="18" charset="0"/>
              </a:rPr>
              <a:t> </a:t>
            </a:r>
            <a:r>
              <a:rPr lang="en-US" sz="2800" b="1" dirty="0" err="1">
                <a:solidFill>
                  <a:srgbClr val="0000CC"/>
                </a:solidFill>
                <a:latin typeface="Times New Roman" pitchFamily="18" charset="0"/>
              </a:rPr>
              <a:t>nào</a:t>
            </a:r>
            <a:r>
              <a:rPr lang="en-US" sz="2800" b="1" dirty="0">
                <a:solidFill>
                  <a:srgbClr val="0000CC"/>
                </a:solidFill>
                <a:latin typeface="Times New Roman" pitchFamily="18" charset="0"/>
              </a:rPr>
              <a:t>?</a:t>
            </a:r>
            <a:endParaRPr lang="en-US" sz="2700" b="1" kern="0" dirty="0">
              <a:solidFill>
                <a:srgbClr val="0000CC"/>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2" name="Rectangle: Rounded Corners 12">
            <a:extLst>
              <a:ext uri="{FF2B5EF4-FFF2-40B4-BE49-F238E27FC236}">
                <a16:creationId xmlns:a16="http://schemas.microsoft.com/office/drawing/2014/main" id="{0E1EA7A0-0637-458F-AEE5-EDD8EFC0EA33}"/>
              </a:ext>
            </a:extLst>
          </p:cNvPr>
          <p:cNvSpPr/>
          <p:nvPr/>
        </p:nvSpPr>
        <p:spPr>
          <a:xfrm>
            <a:off x="5411900" y="3665353"/>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33" name="Rectangle: Rounded Corners 14">
            <a:extLst>
              <a:ext uri="{FF2B5EF4-FFF2-40B4-BE49-F238E27FC236}">
                <a16:creationId xmlns:a16="http://schemas.microsoft.com/office/drawing/2014/main" id="{7CA54269-441B-47AC-861D-99C6F9BE8A10}"/>
              </a:ext>
            </a:extLst>
          </p:cNvPr>
          <p:cNvSpPr/>
          <p:nvPr/>
        </p:nvSpPr>
        <p:spPr>
          <a:xfrm>
            <a:off x="5411900" y="366535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34" name="Rectangle: Rounded Corners 17">
            <a:extLst>
              <a:ext uri="{FF2B5EF4-FFF2-40B4-BE49-F238E27FC236}">
                <a16:creationId xmlns:a16="http://schemas.microsoft.com/office/drawing/2014/main" id="{B62553C9-8799-4EF6-84E3-EF26BE9895D5}"/>
              </a:ext>
            </a:extLst>
          </p:cNvPr>
          <p:cNvSpPr/>
          <p:nvPr/>
        </p:nvSpPr>
        <p:spPr>
          <a:xfrm>
            <a:off x="5411900" y="366535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35" name="Rectangle: Rounded Corners 18">
            <a:extLst>
              <a:ext uri="{FF2B5EF4-FFF2-40B4-BE49-F238E27FC236}">
                <a16:creationId xmlns:a16="http://schemas.microsoft.com/office/drawing/2014/main" id="{482B5DED-3D9B-4D22-B019-C399CAD9C943}"/>
              </a:ext>
            </a:extLst>
          </p:cNvPr>
          <p:cNvSpPr/>
          <p:nvPr/>
        </p:nvSpPr>
        <p:spPr>
          <a:xfrm>
            <a:off x="5411900" y="366535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36" name="Rectangle: Rounded Corners 19">
            <a:extLst>
              <a:ext uri="{FF2B5EF4-FFF2-40B4-BE49-F238E27FC236}">
                <a16:creationId xmlns:a16="http://schemas.microsoft.com/office/drawing/2014/main" id="{255425DC-8E15-4D69-8D9B-1ABFFEDBC0CF}"/>
              </a:ext>
            </a:extLst>
          </p:cNvPr>
          <p:cNvSpPr/>
          <p:nvPr/>
        </p:nvSpPr>
        <p:spPr>
          <a:xfrm>
            <a:off x="5411900" y="366535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37" name="Rectangle: Rounded Corners 20">
            <a:extLst>
              <a:ext uri="{FF2B5EF4-FFF2-40B4-BE49-F238E27FC236}">
                <a16:creationId xmlns:a16="http://schemas.microsoft.com/office/drawing/2014/main" id="{BFF8A244-6A9C-44C1-AE3F-86E98FB34EC3}"/>
              </a:ext>
            </a:extLst>
          </p:cNvPr>
          <p:cNvSpPr/>
          <p:nvPr/>
        </p:nvSpPr>
        <p:spPr>
          <a:xfrm>
            <a:off x="5411900" y="366535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1077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strVal val="4*#ppt_w"/>
                                          </p:val>
                                        </p:tav>
                                        <p:tav tm="100000">
                                          <p:val>
                                            <p:strVal val="#ppt_w"/>
                                          </p:val>
                                        </p:tav>
                                      </p:tavLst>
                                    </p:anim>
                                    <p:anim calcmode="lin" valueType="num">
                                      <p:cBhvr>
                                        <p:cTn id="2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33"/>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34"/>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5"/>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6"/>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32"/>
                  </p:tgtEl>
                </p:cond>
              </p:nextCondLst>
            </p:seq>
          </p:childTnLst>
        </p:cTn>
      </p:par>
    </p:tnLst>
    <p:bldLst>
      <p:bldP spid="19" grpId="0" animBg="1"/>
      <p:bldP spid="20" grpId="0" animBg="1"/>
      <p:bldP spid="23" grpId="0" animBg="1"/>
      <p:bldP spid="25" grpId="0" animBg="1"/>
      <p:bldP spid="26" grpId="0"/>
      <p:bldP spid="32" grpId="0" animBg="1"/>
      <p:bldP spid="33"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orizontal Scroll 1"/>
          <p:cNvSpPr/>
          <p:nvPr/>
        </p:nvSpPr>
        <p:spPr>
          <a:xfrm>
            <a:off x="575685" y="97093"/>
            <a:ext cx="8208912" cy="1178515"/>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Chiếc ô tô của Các Ben được hoàn thiện và cấp bằng sáng chế khi nào?</a:t>
            </a:r>
          </a:p>
        </p:txBody>
      </p:sp>
      <p:sp>
        <p:nvSpPr>
          <p:cNvPr id="3" name="Snip Diagonal Corner Rectangle 2"/>
          <p:cNvSpPr/>
          <p:nvPr/>
        </p:nvSpPr>
        <p:spPr>
          <a:xfrm>
            <a:off x="555049" y="3036147"/>
            <a:ext cx="8208912" cy="711978"/>
          </a:xfrm>
          <a:prstGeom prst="snip2DiagRect">
            <a:avLst/>
          </a:prstGeom>
        </p:spPr>
        <p:style>
          <a:lnRef idx="1">
            <a:schemeClr val="accent6"/>
          </a:lnRef>
          <a:fillRef idx="2">
            <a:schemeClr val="accent6"/>
          </a:fillRef>
          <a:effectRef idx="1">
            <a:schemeClr val="accent6"/>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B</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sp>
        <p:nvSpPr>
          <p:cNvPr id="8" name="Snip Diagonal Corner Rectangle 2">
            <a:extLst>
              <a:ext uri="{FF2B5EF4-FFF2-40B4-BE49-F238E27FC236}">
                <a16:creationId xmlns:a16="http://schemas.microsoft.com/office/drawing/2014/main" id="{E506D0A8-015D-472B-8E41-0E10C2910580}"/>
              </a:ext>
            </a:extLst>
          </p:cNvPr>
          <p:cNvSpPr/>
          <p:nvPr/>
        </p:nvSpPr>
        <p:spPr>
          <a:xfrm>
            <a:off x="575690" y="1386921"/>
            <a:ext cx="8167631" cy="1418623"/>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Đầu năm 1885.</a:t>
            </a:r>
          </a:p>
          <a:p>
            <a:r>
              <a:rPr lang="vi-VN" sz="2400" dirty="0">
                <a:latin typeface="Times New Roman" pitchFamily="18" charset="0"/>
              </a:rPr>
              <a:t>B. Đầu năm 1886.</a:t>
            </a:r>
          </a:p>
          <a:p>
            <a:r>
              <a:rPr lang="vi-VN" sz="2400" dirty="0">
                <a:latin typeface="Times New Roman" pitchFamily="18" charset="0"/>
              </a:rPr>
              <a:t>C. Đầu năm 1887.</a:t>
            </a:r>
          </a:p>
          <a:p>
            <a:r>
              <a:rPr lang="vi-VN" sz="2400" dirty="0">
                <a:latin typeface="Times New Roman" pitchFamily="18" charset="0"/>
              </a:rPr>
              <a:t>D. Đầu năm 1888.</a:t>
            </a:r>
          </a:p>
        </p:txBody>
      </p:sp>
      <p:sp>
        <p:nvSpPr>
          <p:cNvPr id="9" name="Rectangle: Rounded Corners 8">
            <a:extLst>
              <a:ext uri="{FF2B5EF4-FFF2-40B4-BE49-F238E27FC236}">
                <a16:creationId xmlns:a16="http://schemas.microsoft.com/office/drawing/2014/main" id="{0DB9AC43-B556-498B-AAC6-8B937DF7C306}"/>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9">
            <a:extLst>
              <a:ext uri="{FF2B5EF4-FFF2-40B4-BE49-F238E27FC236}">
                <a16:creationId xmlns:a16="http://schemas.microsoft.com/office/drawing/2014/main" id="{05B87DE9-CFC8-4973-B0CB-6FB4BE943A2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0">
            <a:extLst>
              <a:ext uri="{FF2B5EF4-FFF2-40B4-BE49-F238E27FC236}">
                <a16:creationId xmlns:a16="http://schemas.microsoft.com/office/drawing/2014/main" id="{48479C6B-765B-4172-91B8-548C37FBF14B}"/>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1">
            <a:extLst>
              <a:ext uri="{FF2B5EF4-FFF2-40B4-BE49-F238E27FC236}">
                <a16:creationId xmlns:a16="http://schemas.microsoft.com/office/drawing/2014/main" id="{FD9CB22D-A98C-4026-8BE5-3CA6C157866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2">
            <a:extLst>
              <a:ext uri="{FF2B5EF4-FFF2-40B4-BE49-F238E27FC236}">
                <a16:creationId xmlns:a16="http://schemas.microsoft.com/office/drawing/2014/main" id="{9450E08E-3A4C-4025-B028-CD90F38D65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13">
            <a:extLst>
              <a:ext uri="{FF2B5EF4-FFF2-40B4-BE49-F238E27FC236}">
                <a16:creationId xmlns:a16="http://schemas.microsoft.com/office/drawing/2014/main" id="{C8AC0445-1E4E-4BC2-9C43-EFFF0923F6E2}"/>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16" name="图片 19">
            <a:hlinkClick r:id="rId6" action="ppaction://hlinksldjump"/>
          </p:cNvPr>
          <p:cNvPicPr>
            <a:picLocks noChangeAspect="1"/>
          </p:cNvPicPr>
          <p:nvPr/>
        </p:nvPicPr>
        <p:blipFill>
          <a:blip r:embed="rId7"/>
          <a:stretch>
            <a:fillRect/>
          </a:stretch>
        </p:blipFill>
        <p:spPr>
          <a:xfrm>
            <a:off x="116965" y="3939909"/>
            <a:ext cx="701159" cy="917192"/>
          </a:xfrm>
          <a:prstGeom prst="rect">
            <a:avLst/>
          </a:prstGeom>
        </p:spPr>
      </p:pic>
    </p:spTree>
    <p:extLst>
      <p:ext uri="{BB962C8B-B14F-4D97-AF65-F5344CB8AC3E}">
        <p14:creationId xmlns:p14="http://schemas.microsoft.com/office/powerpoint/2010/main" val="177829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12"/>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13"/>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ình chữ nhật 1"/>
          <p:cNvSpPr/>
          <p:nvPr/>
        </p:nvSpPr>
        <p:spPr>
          <a:xfrm>
            <a:off x="528811" y="506823"/>
            <a:ext cx="8376198" cy="83099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400" b="1" dirty="0" err="1">
                <a:solidFill>
                  <a:srgbClr val="0000CC"/>
                </a:solidFill>
                <a:latin typeface="Times New Roman" pitchFamily="18" charset="0"/>
              </a:rPr>
              <a:t>Đức</a:t>
            </a:r>
            <a:r>
              <a:rPr lang="en-US" sz="2400" b="1" dirty="0">
                <a:solidFill>
                  <a:srgbClr val="0000CC"/>
                </a:solidFill>
                <a:latin typeface="Times New Roman" pitchFamily="18" charset="0"/>
              </a:rPr>
              <a:t> </a:t>
            </a:r>
            <a:r>
              <a:rPr lang="en-US" sz="2400" b="1" dirty="0" err="1">
                <a:solidFill>
                  <a:srgbClr val="0000CC"/>
                </a:solidFill>
                <a:latin typeface="Times New Roman" pitchFamily="18" charset="0"/>
              </a:rPr>
              <a:t>tính</a:t>
            </a:r>
            <a:r>
              <a:rPr lang="en-US" sz="2400" b="1" dirty="0">
                <a:solidFill>
                  <a:srgbClr val="0000CC"/>
                </a:solidFill>
                <a:latin typeface="Times New Roman" pitchFamily="18" charset="0"/>
              </a:rPr>
              <a:t> </a:t>
            </a:r>
            <a:r>
              <a:rPr lang="en-US" sz="2400" b="1" dirty="0" err="1">
                <a:solidFill>
                  <a:srgbClr val="0000CC"/>
                </a:solidFill>
                <a:latin typeface="Times New Roman" pitchFamily="18" charset="0"/>
              </a:rPr>
              <a:t>nào</a:t>
            </a:r>
            <a:r>
              <a:rPr lang="en-US" sz="2400" b="1" dirty="0">
                <a:solidFill>
                  <a:srgbClr val="0000CC"/>
                </a:solidFill>
                <a:latin typeface="Times New Roman" pitchFamily="18" charset="0"/>
              </a:rPr>
              <a:t> </a:t>
            </a:r>
            <a:r>
              <a:rPr lang="en-US" sz="2400" b="1" dirty="0" err="1">
                <a:solidFill>
                  <a:srgbClr val="FF0000"/>
                </a:solidFill>
                <a:latin typeface="Times New Roman" pitchFamily="18" charset="0"/>
              </a:rPr>
              <a:t>không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phải</a:t>
            </a:r>
            <a:r>
              <a:rPr lang="en-US" sz="2400" b="1" dirty="0">
                <a:solidFill>
                  <a:srgbClr val="FF0000"/>
                </a:solidFill>
                <a:latin typeface="Times New Roman" pitchFamily="18" charset="0"/>
              </a:rPr>
              <a:t> </a:t>
            </a:r>
            <a:r>
              <a:rPr lang="en-US" sz="2400" b="1" dirty="0" err="1">
                <a:solidFill>
                  <a:srgbClr val="0000CC"/>
                </a:solidFill>
                <a:latin typeface="Times New Roman" pitchFamily="18" charset="0"/>
              </a:rPr>
              <a:t>là</a:t>
            </a:r>
            <a:r>
              <a:rPr lang="vi-VN" sz="2400" b="1" dirty="0">
                <a:solidFill>
                  <a:srgbClr val="0000CC"/>
                </a:solidFill>
                <a:latin typeface="Times New Roman" pitchFamily="18" charset="0"/>
              </a:rPr>
              <a:t> đức tính cần có để trở thành nhà sáng chế</a:t>
            </a:r>
            <a:r>
              <a:rPr lang="en-US" sz="2400" b="1" dirty="0">
                <a:solidFill>
                  <a:srgbClr val="0000CC"/>
                </a:solidFill>
                <a:latin typeface="Times New Roman" pitchFamily="18" charset="0"/>
              </a:rPr>
              <a:t>?</a:t>
            </a:r>
            <a:endParaRPr lang="vi-VN" sz="2400" b="1" cap="none" spc="0"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14" y="1337820"/>
            <a:ext cx="8373337" cy="297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7539" y="3248462"/>
            <a:ext cx="476456" cy="476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8">
            <a:extLst>
              <a:ext uri="{FF2B5EF4-FFF2-40B4-BE49-F238E27FC236}">
                <a16:creationId xmlns:a16="http://schemas.microsoft.com/office/drawing/2014/main" id="{0DB9AC43-B556-498B-AAC6-8B937DF7C306}"/>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20" name="Rectangle: Rounded Corners 9">
            <a:extLst>
              <a:ext uri="{FF2B5EF4-FFF2-40B4-BE49-F238E27FC236}">
                <a16:creationId xmlns:a16="http://schemas.microsoft.com/office/drawing/2014/main" id="{05B87DE9-CFC8-4973-B0CB-6FB4BE943A2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21" name="Rectangle: Rounded Corners 10">
            <a:extLst>
              <a:ext uri="{FF2B5EF4-FFF2-40B4-BE49-F238E27FC236}">
                <a16:creationId xmlns:a16="http://schemas.microsoft.com/office/drawing/2014/main" id="{48479C6B-765B-4172-91B8-548C37FBF14B}"/>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22" name="Rectangle: Rounded Corners 11">
            <a:extLst>
              <a:ext uri="{FF2B5EF4-FFF2-40B4-BE49-F238E27FC236}">
                <a16:creationId xmlns:a16="http://schemas.microsoft.com/office/drawing/2014/main" id="{FD9CB22D-A98C-4026-8BE5-3CA6C157866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3" name="Rectangle: Rounded Corners 12">
            <a:extLst>
              <a:ext uri="{FF2B5EF4-FFF2-40B4-BE49-F238E27FC236}">
                <a16:creationId xmlns:a16="http://schemas.microsoft.com/office/drawing/2014/main" id="{9450E08E-3A4C-4025-B028-CD90F38D65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4" name="Rectangle: Rounded Corners 13">
            <a:extLst>
              <a:ext uri="{FF2B5EF4-FFF2-40B4-BE49-F238E27FC236}">
                <a16:creationId xmlns:a16="http://schemas.microsoft.com/office/drawing/2014/main" id="{C8AC0445-1E4E-4BC2-9C43-EFFF0923F6E2}"/>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92286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19"/>
                                        </p:tgtEl>
                                      </p:cBhvr>
                                    </p:animEffect>
                                    <p:animScale>
                                      <p:cBhvr>
                                        <p:cTn id="20" dur="250" autoRev="1" fill="hold"/>
                                        <p:tgtEl>
                                          <p:spTgt spid="19"/>
                                        </p:tgtEl>
                                      </p:cBhvr>
                                      <p:by x="105000" y="105000"/>
                                    </p:animScale>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999"/>
                                          </p:stCondLst>
                                        </p:cTn>
                                        <p:tgtEl>
                                          <p:spTgt spid="20"/>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999"/>
                                          </p:stCondLst>
                                        </p:cTn>
                                        <p:tgtEl>
                                          <p:spTgt spid="21"/>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999"/>
                                          </p:stCondLst>
                                        </p:cTn>
                                        <p:tgtEl>
                                          <p:spTgt spid="22"/>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grpId="0" nodeType="afterEffect">
                                  <p:stCondLst>
                                    <p:cond delay="0"/>
                                  </p:stCondLst>
                                  <p:childTnLst>
                                    <p:set>
                                      <p:cBhvr>
                                        <p:cTn id="32" dur="1" fill="hold">
                                          <p:stCondLst>
                                            <p:cond delay="999"/>
                                          </p:stCondLst>
                                        </p:cTn>
                                        <p:tgtEl>
                                          <p:spTgt spid="23"/>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grpId="0" nodeType="afterEffect">
                                  <p:stCondLst>
                                    <p:cond delay="0"/>
                                  </p:stCondLst>
                                  <p:childTnLst>
                                    <p:set>
                                      <p:cBhvr>
                                        <p:cTn id="3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9"/>
                  </p:tgtEl>
                </p:cond>
              </p:nextCondLst>
            </p:seq>
          </p:childTnLst>
        </p:cTn>
      </p:par>
    </p:tnLst>
    <p:bldLst>
      <p:bldP spid="6" grpId="0" animBg="1"/>
      <p:bldP spid="19" grpId="0" animBg="1"/>
      <p:bldP spid="20" grpId="0" animBg="1"/>
      <p:bldP spid="21" grpId="0" animBg="1"/>
      <p:bldP spid="22" grpId="0" animBg="1"/>
      <p:bldP spid="23" grpId="0" animBg="1"/>
      <p:bldP spid="24"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6491</TotalTime>
  <Words>999</Words>
  <Application>Microsoft Office PowerPoint</Application>
  <PresentationFormat>On-screen Show (16:9)</PresentationFormat>
  <Paragraphs>214</Paragraphs>
  <Slides>40</Slides>
  <Notes>16</Notes>
  <HiddenSlides>0</HiddenSlides>
  <MMClips>9</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40</vt:i4>
      </vt:variant>
    </vt:vector>
  </HeadingPairs>
  <TitlesOfParts>
    <vt:vector size="66" baseType="lpstr">
      <vt:lpstr>等线</vt:lpstr>
      <vt:lpstr>等线 Light</vt:lpstr>
      <vt:lpstr>宋体</vt:lpstr>
      <vt:lpstr>华文新魏</vt:lpstr>
      <vt:lpstr>#9Slide02 Noi dung rat dai</vt:lpstr>
      <vt:lpstr>Arial</vt:lpstr>
      <vt:lpstr>Arial-Rounded</vt:lpstr>
      <vt:lpstr>Calibri Light</vt:lpstr>
      <vt:lpstr>方正姚体</vt:lpstr>
      <vt:lpstr>Georgia</vt:lpstr>
      <vt:lpstr>Segoe Print</vt:lpstr>
      <vt:lpstr>Tahoma</vt:lpstr>
      <vt:lpstr>Times New Roman</vt:lpstr>
      <vt:lpstr>Trebuchet MS</vt:lpstr>
      <vt:lpstr>Verdana</vt:lpstr>
      <vt:lpstr>Wingdings 3</vt:lpstr>
      <vt:lpstr>Office 主题​​</vt:lpstr>
      <vt:lpstr>1_Office 主题​​</vt:lpstr>
      <vt:lpstr>Custom Design</vt:lpstr>
      <vt:lpstr>2_Office Theme</vt:lpstr>
      <vt:lpstr>1_Simple Light</vt:lpstr>
      <vt:lpstr>平面</vt:lpstr>
      <vt:lpstr>1_平面</vt:lpstr>
      <vt:lpstr>Office Theme</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AI ĐÚNG”</vt:lpstr>
      <vt:lpstr>“AI NHANH AI ĐÚNG”</vt:lpstr>
      <vt:lpstr>“AI NHANH AI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415</cp:revision>
  <dcterms:created xsi:type="dcterms:W3CDTF">2017-06-11T12:45:34Z</dcterms:created>
  <dcterms:modified xsi:type="dcterms:W3CDTF">2025-03-05T03:44:37Z</dcterms:modified>
</cp:coreProperties>
</file>