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50" r:id="rId2"/>
    <p:sldMasterId id="2147483819" r:id="rId3"/>
  </p:sldMasterIdLst>
  <p:notesMasterIdLst>
    <p:notesMasterId r:id="rId17"/>
  </p:notesMasterIdLst>
  <p:sldIdLst>
    <p:sldId id="318" r:id="rId4"/>
    <p:sldId id="341" r:id="rId5"/>
    <p:sldId id="340" r:id="rId6"/>
    <p:sldId id="293" r:id="rId7"/>
    <p:sldId id="305" r:id="rId8"/>
    <p:sldId id="306" r:id="rId9"/>
    <p:sldId id="307" r:id="rId10"/>
    <p:sldId id="308" r:id="rId11"/>
    <p:sldId id="309" r:id="rId12"/>
    <p:sldId id="342" r:id="rId13"/>
    <p:sldId id="331" r:id="rId14"/>
    <p:sldId id="339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280605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928C7-FF8A-4110-9C89-0CA846D5418C}"/>
              </a:ext>
            </a:extLst>
          </p:cNvPr>
          <p:cNvSpPr txBox="1"/>
          <p:nvPr/>
        </p:nvSpPr>
        <p:spPr>
          <a:xfrm>
            <a:off x="3119070" y="2551070"/>
            <a:ext cx="6324209" cy="1446544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379727">
              <a:spcBef>
                <a:spcPct val="50000"/>
              </a:spcBef>
              <a:defRPr/>
            </a:pP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giờ Môn Mĩ thuật lớp 1A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7FC2855-68AA-4D90-9EA0-7F2B4077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23" y="4559459"/>
            <a:ext cx="5515306" cy="5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 defTabSz="504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04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4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4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4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Giáo viên: Huỳnh Lê Phương Dung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71" y="1428015"/>
            <a:ext cx="6336605" cy="7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>
            <a:extLst>
              <a:ext uri="{FF2B5EF4-FFF2-40B4-BE49-F238E27FC236}">
                <a16:creationId xmlns:a16="http://schemas.microsoft.com/office/drawing/2014/main" id="{0218B8C0-8974-82CB-8D52-6A7A7510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52401"/>
            <a:ext cx="46868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>
            <a:extLst>
              <a:ext uri="{FF2B5EF4-FFF2-40B4-BE49-F238E27FC236}">
                <a16:creationId xmlns:a16="http://schemas.microsoft.com/office/drawing/2014/main" id="{97C07C5E-CBCC-E3B8-DA6E-95DB9B54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1"/>
            <a:ext cx="48768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>
            <a:extLst>
              <a:ext uri="{FF2B5EF4-FFF2-40B4-BE49-F238E27FC236}">
                <a16:creationId xmlns:a16="http://schemas.microsoft.com/office/drawing/2014/main" id="{C5BC1E62-CA72-0EF3-4BF2-5AF07FF4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48165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-170065" y="-50102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2087447" y="2679079"/>
            <a:ext cx="74206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sức khỏe, 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3">
            <a:extLst>
              <a:ext uri="{FF2B5EF4-FFF2-40B4-BE49-F238E27FC236}">
                <a16:creationId xmlns:a16="http://schemas.microsoft.com/office/drawing/2014/main" id="{AF728B93-3BA1-CE7A-8FD2-8017B69D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62" y="0"/>
            <a:ext cx="1227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E1459-26C9-E8FD-F194-562D1EBD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A795364-8747-8AB3-1F84-DD872E97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2EFA2528-4312-11B4-49AF-B1467D456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426A39DE-0356-33D8-BAE5-665457B375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FBE4D8D8-F2F8-D3FF-46B0-1A9859D553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6F6CAB9E-3D4B-40A9-5A9E-2DA67AC9EC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CD03A988-7A15-5A7A-474D-F3CC4CC7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1421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01599" cy="68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46628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C24DA02-93E7-0265-22BD-9F5B8D3D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40" y="0"/>
            <a:ext cx="11673890" cy="6857999"/>
          </a:xfrm>
        </p:spPr>
      </p:pic>
    </p:spTree>
    <p:extLst>
      <p:ext uri="{BB962C8B-B14F-4D97-AF65-F5344CB8AC3E}">
        <p14:creationId xmlns:p14="http://schemas.microsoft.com/office/powerpoint/2010/main" val="37101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1F140C-D408-BACF-A081-058DE5BF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45F9F7D-8FE4-EC07-2C8F-929F79E2D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" y="0"/>
            <a:ext cx="11832609" cy="6858000"/>
          </a:xfrm>
        </p:spPr>
      </p:pic>
    </p:spTree>
    <p:extLst>
      <p:ext uri="{BB962C8B-B14F-4D97-AF65-F5344CB8AC3E}">
        <p14:creationId xmlns:p14="http://schemas.microsoft.com/office/powerpoint/2010/main" val="37066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306DBB-C04F-D965-FD2C-C1C58DE3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ED1550D3-364A-C301-E916-8A00BCE8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8" y="95534"/>
            <a:ext cx="11832609" cy="6646460"/>
          </a:xfrm>
        </p:spPr>
      </p:pic>
    </p:spTree>
    <p:extLst>
      <p:ext uri="{BB962C8B-B14F-4D97-AF65-F5344CB8AC3E}">
        <p14:creationId xmlns:p14="http://schemas.microsoft.com/office/powerpoint/2010/main" val="7242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5DBF2769-B0A1-9D46-5612-3240A5A4A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31" y="0"/>
            <a:ext cx="9266829" cy="6858000"/>
          </a:xfrm>
        </p:spPr>
      </p:pic>
    </p:spTree>
    <p:extLst>
      <p:ext uri="{BB962C8B-B14F-4D97-AF65-F5344CB8AC3E}">
        <p14:creationId xmlns:p14="http://schemas.microsoft.com/office/powerpoint/2010/main" val="32270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20CB7791-6595-C772-E928-5C96A076E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170" y="1079334"/>
            <a:ext cx="10375699" cy="5778666"/>
          </a:xfr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71EB22B4-2994-BD90-4035-D39346C3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855" y="331851"/>
            <a:ext cx="4291830" cy="821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b="1" i="1" dirty="0">
                <a:solidFill>
                  <a:srgbClr val="FF0000"/>
                </a:solidFill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19124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77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VNI-Avo</vt:lpstr>
      <vt:lpstr>3_Office Theme</vt:lpstr>
      <vt:lpstr>8_Office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Administrator</cp:lastModifiedBy>
  <cp:revision>114</cp:revision>
  <dcterms:created xsi:type="dcterms:W3CDTF">2021-07-06T02:11:11Z</dcterms:created>
  <dcterms:modified xsi:type="dcterms:W3CDTF">2025-03-20T00:46:01Z</dcterms:modified>
</cp:coreProperties>
</file>