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37"/>
  </p:notesMasterIdLst>
  <p:sldIdLst>
    <p:sldId id="298" r:id="rId4"/>
    <p:sldId id="296" r:id="rId5"/>
    <p:sldId id="262" r:id="rId6"/>
    <p:sldId id="256" r:id="rId7"/>
    <p:sldId id="322" r:id="rId8"/>
    <p:sldId id="297" r:id="rId9"/>
    <p:sldId id="299" r:id="rId10"/>
    <p:sldId id="300" r:id="rId11"/>
    <p:sldId id="265" r:id="rId12"/>
    <p:sldId id="343" r:id="rId13"/>
    <p:sldId id="344" r:id="rId14"/>
    <p:sldId id="345" r:id="rId15"/>
    <p:sldId id="346" r:id="rId16"/>
    <p:sldId id="301" r:id="rId17"/>
    <p:sldId id="303" r:id="rId18"/>
    <p:sldId id="292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9" r:id="rId29"/>
    <p:sldId id="320" r:id="rId30"/>
    <p:sldId id="318" r:id="rId31"/>
    <p:sldId id="313" r:id="rId32"/>
    <p:sldId id="289" r:id="rId33"/>
    <p:sldId id="321" r:id="rId34"/>
    <p:sldId id="315" r:id="rId35"/>
    <p:sldId id="31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79" autoAdjust="0"/>
  </p:normalViewPr>
  <p:slideViewPr>
    <p:cSldViewPr snapToGrid="0">
      <p:cViewPr varScale="1">
        <p:scale>
          <a:sx n="103" d="100"/>
          <a:sy n="103" d="100"/>
        </p:scale>
        <p:origin x="152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4DA3-7872-A42F-6DF6-24E56AC95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669D2-530C-8F08-3A08-38CDF896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7A96-6ABB-EBD3-7B5A-A7BBBE0B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E7C43-2A8C-4780-9B88-85D560DCF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C4A7A-9E67-8712-CF6A-D74938B2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62D4-3F33-7F49-EBBD-D7242E142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018F6-7BFF-25A9-CAA8-4918DDFE4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81806-AB41-74F7-04E0-C00060441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263AC-445B-5A96-0085-0D89C4F0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C0E22-A710-7777-AA97-21EA56AE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0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5578-C902-258C-9978-C5A75EC1F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BFE3A-5E3F-6858-C47B-F2F68E57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E2F16-6689-812A-78C3-151DDC6B0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4CAE7-47B7-E009-31B1-363C9525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AA5C8-789B-5997-4D7C-92E43AF8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3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0F9F9-BCF8-6EEC-EB84-0A7291C3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0CACF-64F4-2861-C800-7D8FCAAA5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E9BC53-7D2D-A098-2B5D-9E668AA40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3A7D4-90BF-E826-F04A-0ADCA3F5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ED14E-93CA-EE0A-494D-A008C2F5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609E1-01B2-FFCC-138F-08CB2571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00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1B064-B989-7AE9-3D7D-249E5EF6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76EE5-BD7E-05D6-2C97-40E76F0B4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42552-9B71-5BB9-38A0-A569CB423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59BAD-03C5-993E-663E-FAE495B70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EE752-EFB4-0DDC-0171-AED2A3966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334B3-A35F-9970-C67E-50D4C192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F874D-6515-2B61-9912-2AC9F0A4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F156D0-9E49-A909-31AD-18AB9D69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63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30FB-8E76-BC78-CDAB-F6471DE2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E92F6-A867-1A01-135E-DFD668DE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7D6A2-1AEB-9CCD-21BA-1D6E6D50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7E1BA6-81CB-7E95-6092-E9C411F2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21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9C956-623D-5981-7D27-07CBF82AC0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4275C3-D91B-BD3C-F922-D5FC2F2C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6473F-44BB-309D-3F93-89CF5513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5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A8181-6A87-6DFF-61AB-6E8BFEE49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8DA90-AC3D-F6AC-E163-A728D7D4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D8111-BAA4-C4C1-7CF0-6C581DE23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F0A75-8C69-427D-7A01-7FFA3E65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66700-AC30-82ED-05DB-B55F3BAB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16414-9BE5-C78B-3DD5-7C9E112D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63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2557-8983-D4D4-A791-9F2A35C3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70DBB5-A3C8-A624-873B-7F457ECEE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263DF-233F-9929-40DE-13EECD726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4E933-E0D5-1477-61B3-76894EA295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616ED-8B33-1CCD-C14A-E36FEE2E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608CE-02E2-6A04-4BDE-4894F860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24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BB879-07C3-BACF-2A33-8A4EC8C05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89C6A-BABC-516A-6318-8EEEA4EFA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E73CE-64CE-973C-9A93-F64F7E8E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E81B0-CEED-C72F-8133-F3CDC12C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356EA-CC5D-64B7-09F7-49BC412B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69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5F168-6C5A-1412-7202-65FDC2BA6E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BE4CA-7EFA-3010-F71A-F36337165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75C79-0C2E-2C38-03F6-00E8E02D9C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5D1163-FAC6-47FF-9DC5-DAB165175FAD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9AC8F-1AFD-3304-19D5-2F512221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FE0B0-9D11-96F3-6566-588E3B56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E3A72-13FE-4179-8BEF-B138BA9F2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1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7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1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3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08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57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1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67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1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25/8/2025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1597D467-C210-DF13-26DA-D9A4759396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726" y="238124"/>
            <a:ext cx="1876426" cy="1800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425" y="23812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14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D894952-9464-04AD-D2D1-3719A331B7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6" y="2381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microsoft.com/office/2007/relationships/hdphoto" Target="../media/hdphoto6.wdp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microsoft.com/office/2007/relationships/hdphoto" Target="../media/hdphoto6.wdp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svg"/><Relationship Id="rId12" Type="http://schemas.openxmlformats.org/officeDocument/2006/relationships/image" Target="../media/image5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microsoft.com/office/2007/relationships/hdphoto" Target="../media/hdphoto6.wdp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4.sv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4.wmf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79288" y="207336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=""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30600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9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CCB5F3-1AFE-014E-9F82-FC7639CCBFA6}"/>
              </a:ext>
            </a:extLst>
          </p:cNvPr>
          <p:cNvSpPr/>
          <p:nvPr/>
        </p:nvSpPr>
        <p:spPr>
          <a:xfrm>
            <a:off x="2752725" y="1343025"/>
            <a:ext cx="9372600" cy="4998781"/>
          </a:xfrm>
          <a:custGeom>
            <a:avLst/>
            <a:gdLst>
              <a:gd name="connsiteX0" fmla="*/ 833147 w 9372600"/>
              <a:gd name="connsiteY0" fmla="*/ 0 h 4998781"/>
              <a:gd name="connsiteX1" fmla="*/ 9372600 w 9372600"/>
              <a:gd name="connsiteY1" fmla="*/ 0 h 4998781"/>
              <a:gd name="connsiteX2" fmla="*/ 9372600 w 9372600"/>
              <a:gd name="connsiteY2" fmla="*/ 0 h 4998781"/>
              <a:gd name="connsiteX3" fmla="*/ 9372600 w 9372600"/>
              <a:gd name="connsiteY3" fmla="*/ 4165634 h 4998781"/>
              <a:gd name="connsiteX4" fmla="*/ 8539453 w 9372600"/>
              <a:gd name="connsiteY4" fmla="*/ 4998781 h 4998781"/>
              <a:gd name="connsiteX5" fmla="*/ 0 w 9372600"/>
              <a:gd name="connsiteY5" fmla="*/ 4998781 h 4998781"/>
              <a:gd name="connsiteX6" fmla="*/ 0 w 9372600"/>
              <a:gd name="connsiteY6" fmla="*/ 4998781 h 4998781"/>
              <a:gd name="connsiteX7" fmla="*/ 0 w 9372600"/>
              <a:gd name="connsiteY7" fmla="*/ 833147 h 4998781"/>
              <a:gd name="connsiteX8" fmla="*/ 833147 w 9372600"/>
              <a:gd name="connsiteY8" fmla="*/ 0 h 4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0" h="4998781" fill="none" extrusionOk="0">
                <a:moveTo>
                  <a:pt x="833147" y="0"/>
                </a:moveTo>
                <a:cubicBezTo>
                  <a:pt x="4520346" y="78011"/>
                  <a:pt x="7427953" y="21937"/>
                  <a:pt x="9372600" y="0"/>
                </a:cubicBezTo>
                <a:lnTo>
                  <a:pt x="9372600" y="0"/>
                </a:lnTo>
                <a:cubicBezTo>
                  <a:pt x="9527072" y="1446287"/>
                  <a:pt x="9538226" y="2904194"/>
                  <a:pt x="9372600" y="4165634"/>
                </a:cubicBezTo>
                <a:cubicBezTo>
                  <a:pt x="9382784" y="4613098"/>
                  <a:pt x="8988603" y="4997957"/>
                  <a:pt x="8539453" y="4998781"/>
                </a:cubicBezTo>
                <a:cubicBezTo>
                  <a:pt x="5903630" y="4853697"/>
                  <a:pt x="3540830" y="5033860"/>
                  <a:pt x="0" y="4998781"/>
                </a:cubicBezTo>
                <a:lnTo>
                  <a:pt x="0" y="4998781"/>
                </a:lnTo>
                <a:cubicBezTo>
                  <a:pt x="42204" y="3300547"/>
                  <a:pt x="161297" y="2843963"/>
                  <a:pt x="0" y="833147"/>
                </a:cubicBezTo>
                <a:cubicBezTo>
                  <a:pt x="67982" y="381695"/>
                  <a:pt x="374720" y="20663"/>
                  <a:pt x="833147" y="0"/>
                </a:cubicBezTo>
                <a:close/>
              </a:path>
              <a:path w="9372600" h="4998781" stroke="0" extrusionOk="0">
                <a:moveTo>
                  <a:pt x="833147" y="0"/>
                </a:moveTo>
                <a:cubicBezTo>
                  <a:pt x="1704425" y="-16420"/>
                  <a:pt x="7134999" y="-157111"/>
                  <a:pt x="9372600" y="0"/>
                </a:cubicBezTo>
                <a:lnTo>
                  <a:pt x="9372600" y="0"/>
                </a:lnTo>
                <a:cubicBezTo>
                  <a:pt x="9508690" y="1000791"/>
                  <a:pt x="9255313" y="3201043"/>
                  <a:pt x="9372600" y="4165634"/>
                </a:cubicBezTo>
                <a:cubicBezTo>
                  <a:pt x="9352888" y="4682904"/>
                  <a:pt x="9006800" y="5003680"/>
                  <a:pt x="8539453" y="4998781"/>
                </a:cubicBezTo>
                <a:cubicBezTo>
                  <a:pt x="6556428" y="4881286"/>
                  <a:pt x="2804782" y="5080403"/>
                  <a:pt x="0" y="4998781"/>
                </a:cubicBezTo>
                <a:lnTo>
                  <a:pt x="0" y="4998781"/>
                </a:lnTo>
                <a:cubicBezTo>
                  <a:pt x="-46332" y="4126446"/>
                  <a:pt x="133940" y="2502907"/>
                  <a:pt x="0" y="833147"/>
                </a:cubicBezTo>
                <a:cubicBezTo>
                  <a:pt x="4668" y="367407"/>
                  <a:pt x="391077" y="1692"/>
                  <a:pt x="833147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Giáo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giọng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Chia lớp thành 4 đội mỗi đội cử ra 1 bạn đại diện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để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ành quyền trả lời sau khi nghe giọng nói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Khi bạn nói xong, đội nào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thì đội đó được quyền trả lời trước. Đội nào trả lời đúng tên bạn thì đội đó ghi được 1 điểm.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Kết thúc trò chơi, đội nào giành được nhiều điểm nhất thì là đội chiến thắng.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="" xmlns:ask="http://schemas.microsoft.com/office/drawing/2018/sketchyshapes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31" name="TextBox1" r:id="rId2" imgW="5038560" imgH="828720"/>
        </mc:Choice>
        <mc:Fallback>
          <p:control name="TextBox1" r:id="rId2" imgW="5038560" imgH="828720">
            <p:pic>
              <p:nvPicPr>
                <p:cNvPr id="4" name="TextBox1"/>
                <p:cNvPicPr>
                  <a:picLocks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3248025" y="2251075"/>
                  <a:ext cx="5040313" cy="831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49194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49" y="1292966"/>
            <a:ext cx="467048" cy="4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880292-2722-F512-670A-413FEA5BDBE7}"/>
              </a:ext>
            </a:extLst>
          </p:cNvPr>
          <p:cNvSpPr txBox="1"/>
          <p:nvPr/>
        </p:nvSpPr>
        <p:spPr>
          <a:xfrm>
            <a:off x="1188445" y="1273191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E525185E-AF17-FA2B-414B-C57CC80F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4D415F4F-B12B-9BBB-86CD-774FDB3F3F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83" y="2941012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1DB98-8E2D-240A-B709-7F648BAFFF97}"/>
              </a:ext>
            </a:extLst>
          </p:cNvPr>
          <p:cNvSpPr txBox="1"/>
          <p:nvPr/>
        </p:nvSpPr>
        <p:spPr>
          <a:xfrm>
            <a:off x="1167179" y="2921237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2" y="4602454"/>
            <a:ext cx="467048" cy="467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42D928-736B-6EDE-7382-5E4A750060B8}"/>
              </a:ext>
            </a:extLst>
          </p:cNvPr>
          <p:cNvSpPr txBox="1"/>
          <p:nvPr/>
        </p:nvSpPr>
        <p:spPr>
          <a:xfrm>
            <a:off x="1199078" y="4582679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2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Google Shape;2692;p47">
            <a:extLst>
              <a:ext uri="{FF2B5EF4-FFF2-40B4-BE49-F238E27FC236}">
                <a16:creationId xmlns:a16="http://schemas.microsoft.com/office/drawing/2014/main" id="{E0D595B6-2949-D067-D1B1-06F846F6C88E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20414B-F16C-A5FC-45B0-618F3CF46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4E3C41-ADAC-0888-BC01-EDEBDAD8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66" y="0"/>
            <a:ext cx="4974767" cy="1341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81DEF09-C788-DADC-F5C4-57738F4F6EAA}"/>
              </a:ext>
            </a:extLst>
          </p:cNvPr>
          <p:cNvGrpSpPr/>
          <p:nvPr/>
        </p:nvGrpSpPr>
        <p:grpSpPr>
          <a:xfrm>
            <a:off x="1539625" y="1970571"/>
            <a:ext cx="2639300" cy="2284232"/>
            <a:chOff x="444471" y="2172590"/>
            <a:chExt cx="2639300" cy="2284232"/>
          </a:xfrm>
        </p:grpSpPr>
        <p:sp>
          <p:nvSpPr>
            <p:cNvPr id="20" name="Rectangle: Rounded Corners 26">
              <a:extLst>
                <a:ext uri="{FF2B5EF4-FFF2-40B4-BE49-F238E27FC236}">
                  <a16:creationId xmlns:a16="http://schemas.microsoft.com/office/drawing/2014/main" id="{F866063D-BD4C-C57D-0AAF-3EEEF65B42F5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b="1" dirty="0">
                <a:solidFill>
                  <a:srgbClr val="00206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30BA3-20D0-6ABC-41C0-498C1642519A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23" name="Rectangle: Rounded Corners 29">
                <a:extLst>
                  <a:ext uri="{FF2B5EF4-FFF2-40B4-BE49-F238E27FC236}">
                    <a16:creationId xmlns:a16="http://schemas.microsoft.com/office/drawing/2014/main" id="{4A6E01FA-8F7A-A07D-FB59-92BDFCEBDDFC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="" xmlns:ask="http://schemas.microsoft.com/office/drawing/2018/sketchyshapes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b="1" dirty="0">
                  <a:solidFill>
                    <a:srgbClr val="002060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EA162FA-1398-E9EC-8467-AB780C1C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8EE2F-C6CA-5AC8-69C4-0F7F4F332805}"/>
                </a:ext>
              </a:extLst>
            </p:cNvPr>
            <p:cNvSpPr/>
            <p:nvPr/>
          </p:nvSpPr>
          <p:spPr>
            <a:xfrm>
              <a:off x="532804" y="3625825"/>
              <a:ext cx="21859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Mắt</a:t>
              </a:r>
              <a:r>
                <a:rPr lang="en-US" sz="4800" b="1" dirty="0">
                  <a:solidFill>
                    <a:srgbClr val="0070C0"/>
                  </a:solidFill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dõi</a:t>
              </a:r>
              <a:endParaRPr lang="en-US" sz="4800" b="1" dirty="0">
                <a:solidFill>
                  <a:srgbClr val="0070C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213257-0338-6401-ADE9-BBB1B65A18F6}"/>
              </a:ext>
            </a:extLst>
          </p:cNvPr>
          <p:cNvGrpSpPr/>
          <p:nvPr/>
        </p:nvGrpSpPr>
        <p:grpSpPr>
          <a:xfrm>
            <a:off x="5057024" y="1324391"/>
            <a:ext cx="2853408" cy="2256681"/>
            <a:chOff x="3345180" y="1356289"/>
            <a:chExt cx="2853408" cy="22566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757C58-7401-925B-3884-ACB6AADBF58A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5D39059-4D0C-29B6-A2DC-F4205124C7A8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0" name="Rectangle: Rounded Corners 35">
                  <a:extLst>
                    <a:ext uri="{FF2B5EF4-FFF2-40B4-BE49-F238E27FC236}">
                      <a16:creationId xmlns:a16="http://schemas.microsoft.com/office/drawing/2014/main" id="{9A736782-F25C-7117-C709-28C0B6DD3C62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Rectangle: Rounded Corners 39">
                  <a:extLst>
                    <a:ext uri="{FF2B5EF4-FFF2-40B4-BE49-F238E27FC236}">
                      <a16:creationId xmlns:a16="http://schemas.microsoft.com/office/drawing/2014/main" id="{4A64007C-319F-1286-9BA1-A1C93BBBCF67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A75B5A7-2770-0737-CA65-C731DF42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AFD0DE-EC59-7A5E-D0AA-7D747ED835EA}"/>
                </a:ext>
              </a:extLst>
            </p:cNvPr>
            <p:cNvSpPr/>
            <p:nvPr/>
          </p:nvSpPr>
          <p:spPr>
            <a:xfrm>
              <a:off x="3676926" y="2781973"/>
              <a:ext cx="2298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a typeface="Cambria" panose="02040503050406030204" pitchFamily="18" charset="0"/>
                </a:rPr>
                <a:t>Tai </a:t>
              </a:r>
              <a:r>
                <a:rPr lang="en-US" sz="4800" b="1" dirty="0" err="1">
                  <a:solidFill>
                    <a:srgbClr val="FF0000"/>
                  </a:solidFill>
                  <a:ea typeface="Cambria" panose="02040503050406030204" pitchFamily="18" charset="0"/>
                </a:rPr>
                <a:t>nghe</a:t>
              </a:r>
              <a:endParaRPr lang="en-US" sz="4800" b="1" dirty="0">
                <a:solidFill>
                  <a:srgbClr val="FF000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79BDA2-84D8-02D4-3783-87B263049EA6}"/>
              </a:ext>
            </a:extLst>
          </p:cNvPr>
          <p:cNvGrpSpPr/>
          <p:nvPr/>
        </p:nvGrpSpPr>
        <p:grpSpPr>
          <a:xfrm>
            <a:off x="8384502" y="2611323"/>
            <a:ext cx="2639300" cy="2279740"/>
            <a:chOff x="6311152" y="2473100"/>
            <a:chExt cx="2639300" cy="22797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BB9042E-C564-38C0-6AB4-179C16B2FD77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7F0B711-02EE-F225-F35F-947156048E02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7" name="Rectangle: Rounded Corners 47">
                  <a:extLst>
                    <a:ext uri="{FF2B5EF4-FFF2-40B4-BE49-F238E27FC236}">
                      <a16:creationId xmlns:a16="http://schemas.microsoft.com/office/drawing/2014/main" id="{D6EEDE39-100E-ACF0-EDA0-AC0659A8F659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ectangle: Rounded Corners 48">
                  <a:extLst>
                    <a:ext uri="{FF2B5EF4-FFF2-40B4-BE49-F238E27FC236}">
                      <a16:creationId xmlns:a16="http://schemas.microsoft.com/office/drawing/2014/main" id="{2CE3A884-FE79-3697-866B-7DEDEF3B77A0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=""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36" name="Picture 35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20BE7B94-1058-B47D-3327-CD28DFA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B0025C3-1CCA-8DD3-93E8-232CF13209C2}"/>
                </a:ext>
              </a:extLst>
            </p:cNvPr>
            <p:cNvSpPr/>
            <p:nvPr/>
          </p:nvSpPr>
          <p:spPr>
            <a:xfrm>
              <a:off x="6835461" y="3938015"/>
              <a:ext cx="169149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ea typeface="Cambria" panose="02040503050406030204" pitchFamily="18" charset="0"/>
                </a:rPr>
                <a:t>Tay </a:t>
              </a:r>
              <a:r>
                <a:rPr lang="en-US" sz="4400" b="1" dirty="0" err="1">
                  <a:solidFill>
                    <a:srgbClr val="00B050"/>
                  </a:solidFill>
                  <a:ea typeface="Cambria" panose="02040503050406030204" pitchFamily="18" charset="0"/>
                </a:rPr>
                <a:t>dò</a:t>
              </a:r>
              <a:endParaRPr lang="en-US" sz="4400" b="1" dirty="0">
                <a:solidFill>
                  <a:srgbClr val="00B050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1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=""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469</TotalTime>
  <Words>987</Words>
  <Application>Microsoft Office PowerPoint</Application>
  <PresentationFormat>Widescreen</PresentationFormat>
  <Paragraphs>213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等线</vt:lpstr>
      <vt:lpstr>#9Slide07 IcielLa Chic Pro Shad</vt:lpstr>
      <vt:lpstr>Arial</vt:lpstr>
      <vt:lpstr>Arial-Rounded</vt:lpstr>
      <vt:lpstr>Calibri</vt:lpstr>
      <vt:lpstr>Calibri Light</vt:lpstr>
      <vt:lpstr>Cambria</vt:lpstr>
      <vt:lpstr>inpin heiti</vt:lpstr>
      <vt:lpstr>LNTH-LuoLuoNotangYuanTi 1</vt:lpstr>
      <vt:lpstr>Pattaya</vt:lpstr>
      <vt:lpstr>SVN-Shintia Script</vt:lpstr>
      <vt:lpstr>Times New Roman</vt:lpstr>
      <vt:lpstr>Wingdings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90</cp:revision>
  <dcterms:created xsi:type="dcterms:W3CDTF">2023-03-05T01:12:13Z</dcterms:created>
  <dcterms:modified xsi:type="dcterms:W3CDTF">2025-08-25T01:09:28Z</dcterms:modified>
</cp:coreProperties>
</file>