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62" r:id="rId3"/>
    <p:sldId id="257" r:id="rId4"/>
    <p:sldId id="258" r:id="rId5"/>
    <p:sldId id="343" r:id="rId6"/>
    <p:sldId id="344" r:id="rId7"/>
    <p:sldId id="345" r:id="rId8"/>
    <p:sldId id="346" r:id="rId9"/>
    <p:sldId id="347" r:id="rId10"/>
    <p:sldId id="348" r:id="rId11"/>
    <p:sldId id="259" r:id="rId12"/>
    <p:sldId id="260" r:id="rId13"/>
    <p:sldId id="324" r:id="rId14"/>
    <p:sldId id="336" r:id="rId15"/>
    <p:sldId id="262" r:id="rId16"/>
    <p:sldId id="263" r:id="rId17"/>
    <p:sldId id="282" r:id="rId18"/>
    <p:sldId id="283" r:id="rId19"/>
    <p:sldId id="284" r:id="rId20"/>
    <p:sldId id="264" r:id="rId21"/>
    <p:sldId id="265" r:id="rId22"/>
    <p:sldId id="355" r:id="rId23"/>
    <p:sldId id="267" r:id="rId24"/>
    <p:sldId id="356" r:id="rId25"/>
    <p:sldId id="320" r:id="rId26"/>
    <p:sldId id="357" r:id="rId27"/>
    <p:sldId id="350" r:id="rId28"/>
    <p:sldId id="314" r:id="rId29"/>
    <p:sldId id="272" r:id="rId30"/>
    <p:sldId id="338" r:id="rId31"/>
    <p:sldId id="341" r:id="rId32"/>
    <p:sldId id="340" r:id="rId33"/>
    <p:sldId id="351" r:id="rId34"/>
    <p:sldId id="352" r:id="rId35"/>
    <p:sldId id="353" r:id="rId36"/>
    <p:sldId id="339" r:id="rId37"/>
    <p:sldId id="326" r:id="rId38"/>
    <p:sldId id="274" r:id="rId39"/>
    <p:sldId id="275" r:id="rId40"/>
    <p:sldId id="360" r:id="rId41"/>
    <p:sldId id="277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68" d="100"/>
          <a:sy n="68" d="100"/>
        </p:scale>
        <p:origin x="696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8938" y="685800"/>
            <a:ext cx="6080125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DE75CC-5394-42CD-BCA5-D08308AE93C8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736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0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1262" y="440088"/>
            <a:ext cx="11466800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912956" cy="1981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101" y="850901"/>
            <a:ext cx="2601712" cy="197087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8" y="2917792"/>
            <a:ext cx="3491461" cy="350012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1023852" y="2672885"/>
            <a:ext cx="1209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61838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>
            <a:fillRect/>
          </a:stretch>
        </p:blipFill>
        <p:spPr>
          <a:xfrm>
            <a:off x="568819" y="2533286"/>
            <a:ext cx="2698408" cy="4324714"/>
          </a:xfrm>
          <a:prstGeom prst="rect">
            <a:avLst/>
          </a:prstGeom>
        </p:spPr>
      </p:pic>
      <p:sp>
        <p:nvSpPr>
          <p:cNvPr id="17" name="椭圆 16"/>
          <p:cNvSpPr/>
          <p:nvPr userDrawn="1"/>
        </p:nvSpPr>
        <p:spPr>
          <a:xfrm>
            <a:off x="3267227" y="929276"/>
            <a:ext cx="631022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4" cstate="screen"/>
          <a:srcRect b="10842"/>
          <a:stretch>
            <a:fillRect/>
          </a:stretch>
        </p:blipFill>
        <p:spPr>
          <a:xfrm>
            <a:off x="8437275" y="4456042"/>
            <a:ext cx="3015122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411262" y="440088"/>
            <a:ext cx="11466800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t="6704"/>
          <a:stretch>
            <a:fillRect/>
          </a:stretch>
        </p:blipFill>
        <p:spPr>
          <a:xfrm>
            <a:off x="546870" y="440088"/>
            <a:ext cx="905036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5322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58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EA09EA46-3CF8-498E-B4A4-F6C374C2ED54}" type="datetimeFigureOut">
              <a:rPr lang="vi-VN" sz="1795" smtClean="0">
                <a:solidFill>
                  <a:prstClr val="black"/>
                </a:solidFill>
              </a:rPr>
              <a:pPr defTabSz="912114">
                <a:defRPr/>
              </a:pPr>
              <a:t>04/12/2024</a:t>
            </a:fld>
            <a:endParaRPr lang="vi-VN" sz="179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vi-VN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2F5726E3-ED4E-4B84-A029-7E2B323BE6C3}" type="slidenum">
              <a:rPr lang="vi-VN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vi-VN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66189" y="-1564899"/>
            <a:ext cx="9764768" cy="11471893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0680" y="-822346"/>
            <a:ext cx="955160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1864" y="4629714"/>
            <a:ext cx="955090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289753" y="4203512"/>
            <a:ext cx="955115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06890" y="2068275"/>
            <a:ext cx="859259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775367" y="-1562085"/>
            <a:ext cx="955111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599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86BAB08-D03A-4FEF-8092-001CB785BBAB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2024/12/4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8AB37BB-E8A6-440B-8775-2A002C97BC55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284" y="361951"/>
            <a:ext cx="141541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8213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20E923A-E577-4CCE-A7F3-04C11B9D5C15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12/4/2024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FD435E39-BCCF-4648-8FA8-9123507B5317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8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920E923A-E577-4CCE-A7F3-04C11B9D5C15}" type="datetimeFigureOut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12/4/2024</a:t>
            </a:fld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 sz="1795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FD435E39-BCCF-4648-8FA8-9123507B5317}" type="slidenum">
              <a:rPr 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9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>
            <a:fillRect/>
          </a:stretch>
        </p:blipFill>
        <p:spPr>
          <a:xfrm>
            <a:off x="0" y="-1"/>
            <a:ext cx="12161838" cy="6858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>
            <a:fillRect/>
          </a:stretch>
        </p:blipFill>
        <p:spPr>
          <a:xfrm>
            <a:off x="5955506" y="520700"/>
            <a:ext cx="1644370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596" y="365125"/>
            <a:ext cx="1322285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0" y="8483"/>
            <a:ext cx="9168885" cy="596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45" y="8483"/>
            <a:ext cx="9624954" cy="596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3807475"/>
            <a:ext cx="9122962" cy="219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2" y="4688474"/>
            <a:ext cx="6892254" cy="19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656019" y="1120210"/>
            <a:ext cx="4574942" cy="130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03" y="4059575"/>
            <a:ext cx="3815260" cy="294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8" r="11038" b="19633"/>
          <a:stretch>
            <a:fillRect/>
          </a:stretch>
        </p:blipFill>
        <p:spPr bwMode="auto">
          <a:xfrm>
            <a:off x="9042200" y="53875"/>
            <a:ext cx="1600992" cy="163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0301" r="70715" b="10733"/>
          <a:stretch>
            <a:fillRect/>
          </a:stretch>
        </p:blipFill>
        <p:spPr bwMode="auto">
          <a:xfrm>
            <a:off x="1233606" y="-94836"/>
            <a:ext cx="1900288" cy="210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050529" y="4014922"/>
            <a:ext cx="8044944" cy="5821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eaLnBrk="0" hangingPunct="0">
              <a:defRPr/>
            </a:pPr>
            <a:r>
              <a:rPr lang="en-US" altLang="zh-CN" sz="3192" noProof="1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192" noProof="1">
                <a:ln w="12700">
                  <a:solidFill>
                    <a:srgbClr val="4472C4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ĐOÀN THỊ ÁNH</a:t>
            </a:r>
            <a:endParaRPr lang="en-US" altLang="zh-CN" sz="3192" noProof="1">
              <a:ln w="12700">
                <a:solidFill>
                  <a:srgbClr val="4472C4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78401" y="1208055"/>
            <a:ext cx="7469341" cy="3234691"/>
          </a:xfrm>
          <a:prstGeom prst="rect">
            <a:avLst/>
          </a:prstGeom>
        </p:spPr>
        <p:txBody>
          <a:bodyPr spcFirstLastPara="1" wrap="none" lIns="91088" tIns="45604" rIns="91088" bIns="4560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3618" eaLnBrk="0" hangingPunct="0">
              <a:defRPr/>
            </a:pPr>
            <a:r>
              <a:rPr lang="en-US" sz="3591" b="1" kern="10" noProof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 đến dự giờ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59781" y="2643549"/>
            <a:ext cx="7426441" cy="108949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0" tIns="60698" rIns="121400" bIns="60698" anchor="ctr"/>
          <a:lstStyle>
            <a:lvl1pPr defTabSz="1622425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1pPr>
            <a:lvl2pPr defTabSz="1622425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2pPr>
            <a:lvl3pPr defTabSz="1622425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3pPr>
            <a:lvl4pPr defTabSz="1622425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4pPr>
            <a:lvl5pPr defTabSz="1622425" eaLnBrk="0" hangingPunct="0">
              <a:defRPr sz="2800">
                <a:solidFill>
                  <a:schemeClr val="tx1"/>
                </a:solidFill>
                <a:latin typeface="VNI-Avo" pitchFamily="2" charset="0"/>
              </a:defRPr>
            </a:lvl5pPr>
            <a:lvl6pPr defTabSz="1622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6pPr>
            <a:lvl7pPr defTabSz="1622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7pPr>
            <a:lvl8pPr defTabSz="1622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8pPr>
            <a:lvl9pPr defTabSz="1622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defTabSz="1618369">
              <a:defRPr/>
            </a:pPr>
            <a:r>
              <a:rPr lang="en-US" altLang="zh-CN" sz="399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MÔN: TIẾNG VIỆT</a:t>
            </a:r>
            <a:endParaRPr lang="en-US" altLang="zh-CN" sz="399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defTabSz="1618369">
              <a:defRPr/>
            </a:pPr>
            <a:r>
              <a:rPr lang="en-US" altLang="zh-CN" sz="399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LỚP: 1D</a:t>
            </a:r>
            <a:endParaRPr lang="en-US" altLang="zh-CN" sz="399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589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64723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4852" y="763643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endParaRPr lang="en-US" sz="28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8902" y="758483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8902" y="786618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l-GR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28519" y="2743200"/>
            <a:ext cx="579120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28519" y="1118968"/>
            <a:ext cx="57912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43" y="2667000"/>
            <a:ext cx="5842739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42118" y="4419600"/>
            <a:ext cx="5334001" cy="18288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293</Words>
  <Application>Microsoft Office PowerPoint</Application>
  <PresentationFormat>Custom</PresentationFormat>
  <Paragraphs>142</Paragraphs>
  <Slides>40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宋体</vt:lpstr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等线</vt:lpstr>
      <vt:lpstr>等线 Light</vt:lpstr>
      <vt:lpstr>DomCasual</vt:lpstr>
      <vt:lpstr>HP001 4 hàng</vt:lpstr>
      <vt:lpstr>Times New Roman</vt:lpstr>
      <vt:lpstr>Office Theme</vt:lpstr>
      <vt:lpstr>Office 主题​​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336</cp:revision>
  <dcterms:created xsi:type="dcterms:W3CDTF">2021-05-08T14:00:55Z</dcterms:created>
  <dcterms:modified xsi:type="dcterms:W3CDTF">2024-12-04T02:17:09Z</dcterms:modified>
</cp:coreProperties>
</file>