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418" r:id="rId2"/>
    <p:sldId id="419" r:id="rId3"/>
    <p:sldId id="279" r:id="rId4"/>
    <p:sldId id="488" r:id="rId5"/>
    <p:sldId id="432" r:id="rId6"/>
    <p:sldId id="420" r:id="rId7"/>
    <p:sldId id="375" r:id="rId8"/>
    <p:sldId id="474" r:id="rId9"/>
    <p:sldId id="478" r:id="rId10"/>
    <p:sldId id="383" r:id="rId11"/>
    <p:sldId id="444" r:id="rId12"/>
    <p:sldId id="447" r:id="rId13"/>
    <p:sldId id="475" r:id="rId14"/>
    <p:sldId id="479" r:id="rId15"/>
    <p:sldId id="480" r:id="rId16"/>
    <p:sldId id="476" r:id="rId17"/>
    <p:sldId id="481" r:id="rId18"/>
    <p:sldId id="482" r:id="rId19"/>
    <p:sldId id="483" r:id="rId20"/>
    <p:sldId id="484" r:id="rId21"/>
    <p:sldId id="486" r:id="rId22"/>
    <p:sldId id="446" r:id="rId23"/>
    <p:sldId id="487" r:id="rId24"/>
    <p:sldId id="435" r:id="rId25"/>
    <p:sldId id="374" r:id="rId26"/>
    <p:sldId id="485" r:id="rId27"/>
    <p:sldId id="442" r:id="rId28"/>
    <p:sldId id="373" r:id="rId29"/>
    <p:sldId id="389" r:id="rId30"/>
    <p:sldId id="449" r:id="rId31"/>
    <p:sldId id="372" r:id="rId32"/>
    <p:sldId id="433" r:id="rId33"/>
    <p:sldId id="438" r:id="rId34"/>
    <p:sldId id="424" r:id="rId35"/>
    <p:sldId id="42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CF0E3"/>
    <a:srgbClr val="FFA397"/>
    <a:srgbClr val="FF99FF"/>
    <a:srgbClr val="F6F6F5"/>
    <a:srgbClr val="E9E8E6"/>
    <a:srgbClr val="C182C2"/>
    <a:srgbClr val="FFC016"/>
    <a:srgbClr val="DFE3E5"/>
    <a:srgbClr val="A2DB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82" autoAdjust="0"/>
    <p:restoredTop sz="94660"/>
  </p:normalViewPr>
  <p:slideViewPr>
    <p:cSldViewPr snapToGrid="0">
      <p:cViewPr varScale="1">
        <p:scale>
          <a:sx n="72" d="100"/>
          <a:sy n="72" d="100"/>
        </p:scale>
        <p:origin x="94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7C657-1699-4F30-BDEE-EB296025F05C}"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D012D3-4918-4A0D-8AA0-A2A7BB8A8FC3}" type="slidenum">
              <a:rPr lang="en-US" smtClean="0"/>
              <a:t>‹#›</a:t>
            </a:fld>
            <a:endParaRPr lang="en-US"/>
          </a:p>
        </p:txBody>
      </p:sp>
    </p:spTree>
    <p:extLst>
      <p:ext uri="{BB962C8B-B14F-4D97-AF65-F5344CB8AC3E}">
        <p14:creationId xmlns:p14="http://schemas.microsoft.com/office/powerpoint/2010/main" val="549100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1129af0d50d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6" name="Google Shape;2916;g1129af0d50d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8717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1129af0d50d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6" name="Google Shape;2916;g1129af0d50d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287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1129af0d50d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6" name="Google Shape;2916;g1129af0d50d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444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1129af0d50d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6" name="Google Shape;2916;g1129af0d50d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5429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1129af0d50d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6" name="Google Shape;2916;g1129af0d50d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3491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E778B-32B7-1A21-E48C-44A954ADD2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C4BB05-2681-F1C4-DD58-00BACD6F1D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887132-5A8F-92CE-5C5F-C6A612488AE6}"/>
              </a:ext>
            </a:extLst>
          </p:cNvPr>
          <p:cNvSpPr>
            <a:spLocks noGrp="1"/>
          </p:cNvSpPr>
          <p:nvPr>
            <p:ph type="dt" sz="half" idx="10"/>
          </p:nvPr>
        </p:nvSpPr>
        <p:spPr/>
        <p:txBody>
          <a:bodyPr/>
          <a:lstStyle/>
          <a:p>
            <a:fld id="{AFB6D658-A8C0-4EBF-B9AA-87D92BF85E30}" type="datetimeFigureOut">
              <a:rPr lang="en-US" smtClean="0"/>
              <a:t>12/18/2023</a:t>
            </a:fld>
            <a:endParaRPr lang="en-US"/>
          </a:p>
        </p:txBody>
      </p:sp>
      <p:sp>
        <p:nvSpPr>
          <p:cNvPr id="5" name="Footer Placeholder 4">
            <a:extLst>
              <a:ext uri="{FF2B5EF4-FFF2-40B4-BE49-F238E27FC236}">
                <a16:creationId xmlns:a16="http://schemas.microsoft.com/office/drawing/2014/main" id="{2D17AFCB-D272-9B16-42AA-B68E036B28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1DCEB-77E1-41E2-7DBB-A6F9EE505DAA}"/>
              </a:ext>
            </a:extLst>
          </p:cNvPr>
          <p:cNvSpPr>
            <a:spLocks noGrp="1"/>
          </p:cNvSpPr>
          <p:nvPr>
            <p:ph type="sldNum" sz="quarter" idx="12"/>
          </p:nvPr>
        </p:nvSpPr>
        <p:spPr/>
        <p:txBody>
          <a:bodyPr/>
          <a:lstStyle/>
          <a:p>
            <a:fld id="{73AADC27-DA7E-41C0-9453-258E8FF7FCA7}" type="slidenum">
              <a:rPr lang="en-US" smtClean="0"/>
              <a:t>‹#›</a:t>
            </a:fld>
            <a:endParaRPr lang="en-US"/>
          </a:p>
        </p:txBody>
      </p:sp>
    </p:spTree>
    <p:extLst>
      <p:ext uri="{BB962C8B-B14F-4D97-AF65-F5344CB8AC3E}">
        <p14:creationId xmlns:p14="http://schemas.microsoft.com/office/powerpoint/2010/main" val="1408954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69A2-774D-5CDE-1DDE-9931613F4D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5EF75A-3DB8-21AA-B72C-867C16EE99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A0E9-5CE0-8C75-5C1B-F22F8364F399}"/>
              </a:ext>
            </a:extLst>
          </p:cNvPr>
          <p:cNvSpPr>
            <a:spLocks noGrp="1"/>
          </p:cNvSpPr>
          <p:nvPr>
            <p:ph type="dt" sz="half" idx="10"/>
          </p:nvPr>
        </p:nvSpPr>
        <p:spPr/>
        <p:txBody>
          <a:bodyPr/>
          <a:lstStyle/>
          <a:p>
            <a:fld id="{AFB6D658-A8C0-4EBF-B9AA-87D92BF85E30}" type="datetimeFigureOut">
              <a:rPr lang="en-US" smtClean="0"/>
              <a:t>12/18/2023</a:t>
            </a:fld>
            <a:endParaRPr lang="en-US"/>
          </a:p>
        </p:txBody>
      </p:sp>
      <p:sp>
        <p:nvSpPr>
          <p:cNvPr id="5" name="Footer Placeholder 4">
            <a:extLst>
              <a:ext uri="{FF2B5EF4-FFF2-40B4-BE49-F238E27FC236}">
                <a16:creationId xmlns:a16="http://schemas.microsoft.com/office/drawing/2014/main" id="{2EDD85B8-8F92-7232-3684-8FC8D9B53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2D305-70C3-0DBE-1F3E-55B4A41F5266}"/>
              </a:ext>
            </a:extLst>
          </p:cNvPr>
          <p:cNvSpPr>
            <a:spLocks noGrp="1"/>
          </p:cNvSpPr>
          <p:nvPr>
            <p:ph type="sldNum" sz="quarter" idx="12"/>
          </p:nvPr>
        </p:nvSpPr>
        <p:spPr/>
        <p:txBody>
          <a:bodyPr/>
          <a:lstStyle/>
          <a:p>
            <a:fld id="{73AADC27-DA7E-41C0-9453-258E8FF7FCA7}" type="slidenum">
              <a:rPr lang="en-US" smtClean="0"/>
              <a:t>‹#›</a:t>
            </a:fld>
            <a:endParaRPr lang="en-US"/>
          </a:p>
        </p:txBody>
      </p:sp>
    </p:spTree>
    <p:extLst>
      <p:ext uri="{BB962C8B-B14F-4D97-AF65-F5344CB8AC3E}">
        <p14:creationId xmlns:p14="http://schemas.microsoft.com/office/powerpoint/2010/main" val="3667327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E06D0-0843-3005-65FF-537199C1AC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3EABCE-183C-7EFC-2B3E-87C666F0ED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F3F1B-32FB-CBC5-2ECB-9BEA1BD7C4EE}"/>
              </a:ext>
            </a:extLst>
          </p:cNvPr>
          <p:cNvSpPr>
            <a:spLocks noGrp="1"/>
          </p:cNvSpPr>
          <p:nvPr>
            <p:ph type="dt" sz="half" idx="10"/>
          </p:nvPr>
        </p:nvSpPr>
        <p:spPr/>
        <p:txBody>
          <a:bodyPr/>
          <a:lstStyle/>
          <a:p>
            <a:fld id="{AFB6D658-A8C0-4EBF-B9AA-87D92BF85E30}" type="datetimeFigureOut">
              <a:rPr lang="en-US" smtClean="0"/>
              <a:t>12/18/2023</a:t>
            </a:fld>
            <a:endParaRPr lang="en-US"/>
          </a:p>
        </p:txBody>
      </p:sp>
      <p:sp>
        <p:nvSpPr>
          <p:cNvPr id="5" name="Footer Placeholder 4">
            <a:extLst>
              <a:ext uri="{FF2B5EF4-FFF2-40B4-BE49-F238E27FC236}">
                <a16:creationId xmlns:a16="http://schemas.microsoft.com/office/drawing/2014/main" id="{E79D671F-6576-262D-2C45-60A9496ED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BD53-508A-1E9B-5E92-6FAE29216C25}"/>
              </a:ext>
            </a:extLst>
          </p:cNvPr>
          <p:cNvSpPr>
            <a:spLocks noGrp="1"/>
          </p:cNvSpPr>
          <p:nvPr>
            <p:ph type="sldNum" sz="quarter" idx="12"/>
          </p:nvPr>
        </p:nvSpPr>
        <p:spPr/>
        <p:txBody>
          <a:bodyPr/>
          <a:lstStyle/>
          <a:p>
            <a:fld id="{73AADC27-DA7E-41C0-9453-258E8FF7FCA7}" type="slidenum">
              <a:rPr lang="en-US" smtClean="0"/>
              <a:t>‹#›</a:t>
            </a:fld>
            <a:endParaRPr lang="en-US"/>
          </a:p>
        </p:txBody>
      </p:sp>
    </p:spTree>
    <p:extLst>
      <p:ext uri="{BB962C8B-B14F-4D97-AF65-F5344CB8AC3E}">
        <p14:creationId xmlns:p14="http://schemas.microsoft.com/office/powerpoint/2010/main" val="710264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lt2"/>
        </a:solidFill>
        <a:effectLst/>
      </p:bgPr>
    </p:bg>
    <p:spTree>
      <p:nvGrpSpPr>
        <p:cNvPr id="1" name="Shape 579"/>
        <p:cNvGrpSpPr/>
        <p:nvPr/>
      </p:nvGrpSpPr>
      <p:grpSpPr>
        <a:xfrm>
          <a:off x="0" y="0"/>
          <a:ext cx="0" cy="0"/>
          <a:chOff x="0" y="0"/>
          <a:chExt cx="0" cy="0"/>
        </a:xfrm>
      </p:grpSpPr>
      <p:sp>
        <p:nvSpPr>
          <p:cNvPr id="580" name="Google Shape;580;p40"/>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81" name="Google Shape;581;p40"/>
          <p:cNvSpPr/>
          <p:nvPr/>
        </p:nvSpPr>
        <p:spPr>
          <a:xfrm>
            <a:off x="10324070" y="6195266"/>
            <a:ext cx="1868340" cy="685953"/>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 name="Google Shape;582;p40"/>
          <p:cNvSpPr txBox="1">
            <a:spLocks noGrp="1"/>
          </p:cNvSpPr>
          <p:nvPr>
            <p:ph type="sldNum" idx="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583" name="Google Shape;583;p40"/>
          <p:cNvSpPr txBox="1">
            <a:spLocks noGrp="1"/>
          </p:cNvSpPr>
          <p:nvPr>
            <p:ph type="title"/>
          </p:nvPr>
        </p:nvSpPr>
        <p:spPr>
          <a:xfrm>
            <a:off x="960033" y="2412284"/>
            <a:ext cx="10272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84" name="Google Shape;584;p40"/>
          <p:cNvSpPr txBox="1">
            <a:spLocks noGrp="1"/>
          </p:cNvSpPr>
          <p:nvPr>
            <p:ph type="subTitle" idx="1"/>
          </p:nvPr>
        </p:nvSpPr>
        <p:spPr>
          <a:xfrm>
            <a:off x="960033" y="3341367"/>
            <a:ext cx="1027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5" name="Google Shape;585;p40"/>
          <p:cNvGrpSpPr/>
          <p:nvPr/>
        </p:nvGrpSpPr>
        <p:grpSpPr>
          <a:xfrm rot="10800000">
            <a:off x="354436" y="199624"/>
            <a:ext cx="11468433" cy="6219977"/>
            <a:chOff x="265826" y="149717"/>
            <a:chExt cx="8601325" cy="4664983"/>
          </a:xfrm>
        </p:grpSpPr>
        <p:sp>
          <p:nvSpPr>
            <p:cNvPr id="586" name="Google Shape;586;p40"/>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0"/>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0"/>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0"/>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0"/>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3"/>
                </a:solidFill>
              </a:endParaRPr>
            </a:p>
          </p:txBody>
        </p:sp>
        <p:sp>
          <p:nvSpPr>
            <p:cNvPr id="591" name="Google Shape;591;p40"/>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3"/>
                </a:solidFill>
              </a:endParaRPr>
            </a:p>
          </p:txBody>
        </p:sp>
        <p:sp>
          <p:nvSpPr>
            <p:cNvPr id="592" name="Google Shape;592;p40"/>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0"/>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3"/>
                </a:solidFill>
              </a:endParaRPr>
            </a:p>
          </p:txBody>
        </p:sp>
      </p:grpSp>
      <p:sp>
        <p:nvSpPr>
          <p:cNvPr id="594" name="Google Shape;594;p40"/>
          <p:cNvSpPr/>
          <p:nvPr/>
        </p:nvSpPr>
        <p:spPr>
          <a:xfrm rot="10800000">
            <a:off x="0" y="-1"/>
            <a:ext cx="2758581" cy="962000"/>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40"/>
          <p:cNvSpPr/>
          <p:nvPr/>
        </p:nvSpPr>
        <p:spPr>
          <a:xfrm rot="10800000" flipH="1">
            <a:off x="9218832" y="0"/>
            <a:ext cx="2973173" cy="962000"/>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40"/>
          <p:cNvSpPr txBox="1">
            <a:spLocks noGrp="1"/>
          </p:cNvSpPr>
          <p:nvPr>
            <p:ph type="title" idx="3" hasCustomPrompt="1"/>
          </p:nvPr>
        </p:nvSpPr>
        <p:spPr>
          <a:xfrm>
            <a:off x="972600" y="709500"/>
            <a:ext cx="1024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4034763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lt2"/>
        </a:solidFill>
        <a:effectLst/>
      </p:bgPr>
    </p:bg>
    <p:spTree>
      <p:nvGrpSpPr>
        <p:cNvPr id="1" name="Shape 531"/>
        <p:cNvGrpSpPr/>
        <p:nvPr/>
      </p:nvGrpSpPr>
      <p:grpSpPr>
        <a:xfrm>
          <a:off x="0" y="0"/>
          <a:ext cx="0" cy="0"/>
          <a:chOff x="0" y="0"/>
          <a:chExt cx="0" cy="0"/>
        </a:xfrm>
      </p:grpSpPr>
      <p:sp>
        <p:nvSpPr>
          <p:cNvPr id="532" name="Google Shape;532;p37"/>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33" name="Google Shape;533;p37"/>
          <p:cNvSpPr txBox="1">
            <a:spLocks noGrp="1"/>
          </p:cNvSpPr>
          <p:nvPr>
            <p:ph type="title"/>
          </p:nvPr>
        </p:nvSpPr>
        <p:spPr>
          <a:xfrm>
            <a:off x="959584" y="2639767"/>
            <a:ext cx="51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4" name="Google Shape;534;p37"/>
          <p:cNvSpPr txBox="1">
            <a:spLocks noGrp="1"/>
          </p:cNvSpPr>
          <p:nvPr>
            <p:ph type="subTitle" idx="1"/>
          </p:nvPr>
        </p:nvSpPr>
        <p:spPr>
          <a:xfrm>
            <a:off x="1390967" y="3890351"/>
            <a:ext cx="42732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35" name="Google Shape;535;p37"/>
          <p:cNvGrpSpPr/>
          <p:nvPr/>
        </p:nvGrpSpPr>
        <p:grpSpPr>
          <a:xfrm>
            <a:off x="354436" y="199624"/>
            <a:ext cx="11468433" cy="6321577"/>
            <a:chOff x="265826" y="149717"/>
            <a:chExt cx="8601325" cy="4741183"/>
          </a:xfrm>
        </p:grpSpPr>
        <p:sp>
          <p:nvSpPr>
            <p:cNvPr id="536" name="Google Shape;536;p37"/>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7"/>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7"/>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7"/>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7"/>
            <p:cNvSpPr/>
            <p:nvPr/>
          </p:nvSpPr>
          <p:spPr>
            <a:xfrm rot="-1802570" flipH="1">
              <a:off x="6405574" y="47101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3"/>
                </a:solidFill>
              </a:endParaRPr>
            </a:p>
          </p:txBody>
        </p:sp>
        <p:sp>
          <p:nvSpPr>
            <p:cNvPr id="541" name="Google Shape;541;p37"/>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3"/>
                </a:solidFill>
              </a:endParaRPr>
            </a:p>
          </p:txBody>
        </p:sp>
        <p:sp>
          <p:nvSpPr>
            <p:cNvPr id="542" name="Google Shape;542;p37"/>
            <p:cNvSpPr/>
            <p:nvPr/>
          </p:nvSpPr>
          <p:spPr>
            <a:xfrm rot="5400000" flipH="1">
              <a:off x="44303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7"/>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3"/>
                </a:solidFill>
              </a:endParaRPr>
            </a:p>
          </p:txBody>
        </p:sp>
      </p:grpSp>
      <p:sp>
        <p:nvSpPr>
          <p:cNvPr id="544" name="Google Shape;544;p37"/>
          <p:cNvSpPr/>
          <p:nvPr/>
        </p:nvSpPr>
        <p:spPr>
          <a:xfrm rot="10800000">
            <a:off x="334" y="-321"/>
            <a:ext cx="2460799" cy="1186721"/>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37"/>
          <p:cNvSpPr/>
          <p:nvPr/>
        </p:nvSpPr>
        <p:spPr>
          <a:xfrm>
            <a:off x="9433367" y="5919299"/>
            <a:ext cx="2758581" cy="962000"/>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37"/>
          <p:cNvSpPr txBox="1">
            <a:spLocks noGrp="1"/>
          </p:cNvSpPr>
          <p:nvPr>
            <p:ph type="title" idx="2" hasCustomPrompt="1"/>
          </p:nvPr>
        </p:nvSpPr>
        <p:spPr>
          <a:xfrm>
            <a:off x="972600" y="709500"/>
            <a:ext cx="513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4152813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6"/>
        <p:cNvGrpSpPr/>
        <p:nvPr/>
      </p:nvGrpSpPr>
      <p:grpSpPr>
        <a:xfrm>
          <a:off x="0" y="0"/>
          <a:ext cx="0" cy="0"/>
          <a:chOff x="0" y="0"/>
          <a:chExt cx="0" cy="0"/>
        </a:xfrm>
      </p:grpSpPr>
      <p:sp>
        <p:nvSpPr>
          <p:cNvPr id="417" name="Google Shape;417;p32"/>
          <p:cNvSpPr/>
          <p:nvPr/>
        </p:nvSpPr>
        <p:spPr>
          <a:xfrm>
            <a:off x="10386586" y="58356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2"/>
          <p:cNvSpPr/>
          <p:nvPr/>
        </p:nvSpPr>
        <p:spPr>
          <a:xfrm>
            <a:off x="2992594" y="56982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2"/>
          <p:cNvSpPr/>
          <p:nvPr/>
        </p:nvSpPr>
        <p:spPr>
          <a:xfrm>
            <a:off x="35368" y="58326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2"/>
          <p:cNvSpPr/>
          <p:nvPr/>
        </p:nvSpPr>
        <p:spPr>
          <a:xfrm>
            <a:off x="3939907" y="62733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2"/>
          <p:cNvSpPr/>
          <p:nvPr/>
        </p:nvSpPr>
        <p:spPr>
          <a:xfrm flipH="1">
            <a:off x="7"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2"/>
          <p:cNvSpPr/>
          <p:nvPr/>
        </p:nvSpPr>
        <p:spPr>
          <a:xfrm flipH="1">
            <a:off x="10162173"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2"/>
          <p:cNvSpPr/>
          <p:nvPr/>
        </p:nvSpPr>
        <p:spPr>
          <a:xfrm flipH="1">
            <a:off x="9960071" y="2321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2"/>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2"/>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8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251F1-EC9E-F674-0A89-178F8DCB8C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C6368A-13F5-B583-0E93-139BB4DAF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E5D2E-2335-646B-81D0-E41FE023CBB7}"/>
              </a:ext>
            </a:extLst>
          </p:cNvPr>
          <p:cNvSpPr>
            <a:spLocks noGrp="1"/>
          </p:cNvSpPr>
          <p:nvPr>
            <p:ph type="dt" sz="half" idx="10"/>
          </p:nvPr>
        </p:nvSpPr>
        <p:spPr/>
        <p:txBody>
          <a:bodyPr/>
          <a:lstStyle/>
          <a:p>
            <a:fld id="{AFB6D658-A8C0-4EBF-B9AA-87D92BF85E30}" type="datetimeFigureOut">
              <a:rPr lang="en-US" smtClean="0"/>
              <a:t>12/18/2023</a:t>
            </a:fld>
            <a:endParaRPr lang="en-US"/>
          </a:p>
        </p:txBody>
      </p:sp>
      <p:sp>
        <p:nvSpPr>
          <p:cNvPr id="5" name="Footer Placeholder 4">
            <a:extLst>
              <a:ext uri="{FF2B5EF4-FFF2-40B4-BE49-F238E27FC236}">
                <a16:creationId xmlns:a16="http://schemas.microsoft.com/office/drawing/2014/main" id="{AFB0B1AF-8650-C6C4-F2C4-F8C29485D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866CED-3C5F-8DAC-7482-25530B34EBE0}"/>
              </a:ext>
            </a:extLst>
          </p:cNvPr>
          <p:cNvSpPr>
            <a:spLocks noGrp="1"/>
          </p:cNvSpPr>
          <p:nvPr>
            <p:ph type="sldNum" sz="quarter" idx="12"/>
          </p:nvPr>
        </p:nvSpPr>
        <p:spPr/>
        <p:txBody>
          <a:bodyPr/>
          <a:lstStyle/>
          <a:p>
            <a:fld id="{73AADC27-DA7E-41C0-9453-258E8FF7FCA7}" type="slidenum">
              <a:rPr lang="en-US" smtClean="0"/>
              <a:t>‹#›</a:t>
            </a:fld>
            <a:endParaRPr lang="en-US"/>
          </a:p>
        </p:txBody>
      </p:sp>
    </p:spTree>
    <p:extLst>
      <p:ext uri="{BB962C8B-B14F-4D97-AF65-F5344CB8AC3E}">
        <p14:creationId xmlns:p14="http://schemas.microsoft.com/office/powerpoint/2010/main" val="3674979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C4879-42E7-5798-49C1-FA00A99C5E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FA3615-3BD7-81C5-66EF-E6598BD6DE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3E7E6D-B0DF-B28C-40EC-D6A9693E87FA}"/>
              </a:ext>
            </a:extLst>
          </p:cNvPr>
          <p:cNvSpPr>
            <a:spLocks noGrp="1"/>
          </p:cNvSpPr>
          <p:nvPr>
            <p:ph type="dt" sz="half" idx="10"/>
          </p:nvPr>
        </p:nvSpPr>
        <p:spPr/>
        <p:txBody>
          <a:bodyPr/>
          <a:lstStyle/>
          <a:p>
            <a:fld id="{AFB6D658-A8C0-4EBF-B9AA-87D92BF85E30}" type="datetimeFigureOut">
              <a:rPr lang="en-US" smtClean="0"/>
              <a:t>12/18/2023</a:t>
            </a:fld>
            <a:endParaRPr lang="en-US"/>
          </a:p>
        </p:txBody>
      </p:sp>
      <p:sp>
        <p:nvSpPr>
          <p:cNvPr id="5" name="Footer Placeholder 4">
            <a:extLst>
              <a:ext uri="{FF2B5EF4-FFF2-40B4-BE49-F238E27FC236}">
                <a16:creationId xmlns:a16="http://schemas.microsoft.com/office/drawing/2014/main" id="{9ECD1EEB-6FD0-7D78-88C1-D651C50E5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0AF9C-0A3F-D102-60E3-0E47483AFDF6}"/>
              </a:ext>
            </a:extLst>
          </p:cNvPr>
          <p:cNvSpPr>
            <a:spLocks noGrp="1"/>
          </p:cNvSpPr>
          <p:nvPr>
            <p:ph type="sldNum" sz="quarter" idx="12"/>
          </p:nvPr>
        </p:nvSpPr>
        <p:spPr/>
        <p:txBody>
          <a:bodyPr/>
          <a:lstStyle/>
          <a:p>
            <a:fld id="{73AADC27-DA7E-41C0-9453-258E8FF7FCA7}" type="slidenum">
              <a:rPr lang="en-US" smtClean="0"/>
              <a:t>‹#›</a:t>
            </a:fld>
            <a:endParaRPr lang="en-US"/>
          </a:p>
        </p:txBody>
      </p:sp>
    </p:spTree>
    <p:extLst>
      <p:ext uri="{BB962C8B-B14F-4D97-AF65-F5344CB8AC3E}">
        <p14:creationId xmlns:p14="http://schemas.microsoft.com/office/powerpoint/2010/main" val="614149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3BA71-44F3-2F5D-3D11-93A9B8A04D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41790F-A3DC-1CE4-697F-B13DE96B46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B3575-545A-BB95-6D5D-2CEFC5829B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6A8435-0B67-3351-4A2E-CDB96C9AF58B}"/>
              </a:ext>
            </a:extLst>
          </p:cNvPr>
          <p:cNvSpPr>
            <a:spLocks noGrp="1"/>
          </p:cNvSpPr>
          <p:nvPr>
            <p:ph type="dt" sz="half" idx="10"/>
          </p:nvPr>
        </p:nvSpPr>
        <p:spPr/>
        <p:txBody>
          <a:bodyPr/>
          <a:lstStyle/>
          <a:p>
            <a:fld id="{AFB6D658-A8C0-4EBF-B9AA-87D92BF85E30}" type="datetimeFigureOut">
              <a:rPr lang="en-US" smtClean="0"/>
              <a:t>12/18/2023</a:t>
            </a:fld>
            <a:endParaRPr lang="en-US"/>
          </a:p>
        </p:txBody>
      </p:sp>
      <p:sp>
        <p:nvSpPr>
          <p:cNvPr id="6" name="Footer Placeholder 5">
            <a:extLst>
              <a:ext uri="{FF2B5EF4-FFF2-40B4-BE49-F238E27FC236}">
                <a16:creationId xmlns:a16="http://schemas.microsoft.com/office/drawing/2014/main" id="{981EAB43-79DF-6EFF-B880-3AF0C66040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EED543-9DE1-EBDD-45E8-4755D2A01419}"/>
              </a:ext>
            </a:extLst>
          </p:cNvPr>
          <p:cNvSpPr>
            <a:spLocks noGrp="1"/>
          </p:cNvSpPr>
          <p:nvPr>
            <p:ph type="sldNum" sz="quarter" idx="12"/>
          </p:nvPr>
        </p:nvSpPr>
        <p:spPr/>
        <p:txBody>
          <a:bodyPr/>
          <a:lstStyle/>
          <a:p>
            <a:fld id="{73AADC27-DA7E-41C0-9453-258E8FF7FCA7}" type="slidenum">
              <a:rPr lang="en-US" smtClean="0"/>
              <a:t>‹#›</a:t>
            </a:fld>
            <a:endParaRPr lang="en-US"/>
          </a:p>
        </p:txBody>
      </p:sp>
    </p:spTree>
    <p:extLst>
      <p:ext uri="{BB962C8B-B14F-4D97-AF65-F5344CB8AC3E}">
        <p14:creationId xmlns:p14="http://schemas.microsoft.com/office/powerpoint/2010/main" val="1915088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CC889-DAEC-6D20-4306-24AB7A9347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571480-DAC7-737F-22E6-B945052784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C891FA-AC12-7552-2E1A-3E922BCDA6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9E0A6B-04A7-3C18-0B7E-A780C8F558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6E7B43-8557-1DAF-445E-CFD7D450BD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B9F210-802B-1306-2A34-2A52E1C8E97B}"/>
              </a:ext>
            </a:extLst>
          </p:cNvPr>
          <p:cNvSpPr>
            <a:spLocks noGrp="1"/>
          </p:cNvSpPr>
          <p:nvPr>
            <p:ph type="dt" sz="half" idx="10"/>
          </p:nvPr>
        </p:nvSpPr>
        <p:spPr/>
        <p:txBody>
          <a:bodyPr/>
          <a:lstStyle/>
          <a:p>
            <a:fld id="{AFB6D658-A8C0-4EBF-B9AA-87D92BF85E30}" type="datetimeFigureOut">
              <a:rPr lang="en-US" smtClean="0"/>
              <a:t>12/18/2023</a:t>
            </a:fld>
            <a:endParaRPr lang="en-US"/>
          </a:p>
        </p:txBody>
      </p:sp>
      <p:sp>
        <p:nvSpPr>
          <p:cNvPr id="8" name="Footer Placeholder 7">
            <a:extLst>
              <a:ext uri="{FF2B5EF4-FFF2-40B4-BE49-F238E27FC236}">
                <a16:creationId xmlns:a16="http://schemas.microsoft.com/office/drawing/2014/main" id="{7647956A-3CA8-906F-AE94-2AA1F0FC11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28052A-C296-5967-0F9C-B1D2902C948F}"/>
              </a:ext>
            </a:extLst>
          </p:cNvPr>
          <p:cNvSpPr>
            <a:spLocks noGrp="1"/>
          </p:cNvSpPr>
          <p:nvPr>
            <p:ph type="sldNum" sz="quarter" idx="12"/>
          </p:nvPr>
        </p:nvSpPr>
        <p:spPr/>
        <p:txBody>
          <a:bodyPr/>
          <a:lstStyle/>
          <a:p>
            <a:fld id="{73AADC27-DA7E-41C0-9453-258E8FF7FCA7}" type="slidenum">
              <a:rPr lang="en-US" smtClean="0"/>
              <a:t>‹#›</a:t>
            </a:fld>
            <a:endParaRPr lang="en-US"/>
          </a:p>
        </p:txBody>
      </p:sp>
    </p:spTree>
    <p:extLst>
      <p:ext uri="{BB962C8B-B14F-4D97-AF65-F5344CB8AC3E}">
        <p14:creationId xmlns:p14="http://schemas.microsoft.com/office/powerpoint/2010/main" val="2684235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2F826-382D-9E1A-2248-D72A6C82F5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612DDF-BD7E-251D-042B-24E7B996B38C}"/>
              </a:ext>
            </a:extLst>
          </p:cNvPr>
          <p:cNvSpPr>
            <a:spLocks noGrp="1"/>
          </p:cNvSpPr>
          <p:nvPr>
            <p:ph type="dt" sz="half" idx="10"/>
          </p:nvPr>
        </p:nvSpPr>
        <p:spPr/>
        <p:txBody>
          <a:bodyPr/>
          <a:lstStyle/>
          <a:p>
            <a:fld id="{AFB6D658-A8C0-4EBF-B9AA-87D92BF85E30}" type="datetimeFigureOut">
              <a:rPr lang="en-US" smtClean="0"/>
              <a:t>12/18/2023</a:t>
            </a:fld>
            <a:endParaRPr lang="en-US"/>
          </a:p>
        </p:txBody>
      </p:sp>
      <p:sp>
        <p:nvSpPr>
          <p:cNvPr id="4" name="Footer Placeholder 3">
            <a:extLst>
              <a:ext uri="{FF2B5EF4-FFF2-40B4-BE49-F238E27FC236}">
                <a16:creationId xmlns:a16="http://schemas.microsoft.com/office/drawing/2014/main" id="{1EB7EFCA-07DC-CC4E-AAED-C3AE9350C5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3D2E32-08B2-FBE9-F222-36ACF4C0CE7E}"/>
              </a:ext>
            </a:extLst>
          </p:cNvPr>
          <p:cNvSpPr>
            <a:spLocks noGrp="1"/>
          </p:cNvSpPr>
          <p:nvPr>
            <p:ph type="sldNum" sz="quarter" idx="12"/>
          </p:nvPr>
        </p:nvSpPr>
        <p:spPr/>
        <p:txBody>
          <a:bodyPr/>
          <a:lstStyle/>
          <a:p>
            <a:fld id="{73AADC27-DA7E-41C0-9453-258E8FF7FCA7}" type="slidenum">
              <a:rPr lang="en-US" smtClean="0"/>
              <a:t>‹#›</a:t>
            </a:fld>
            <a:endParaRPr lang="en-US"/>
          </a:p>
        </p:txBody>
      </p:sp>
    </p:spTree>
    <p:extLst>
      <p:ext uri="{BB962C8B-B14F-4D97-AF65-F5344CB8AC3E}">
        <p14:creationId xmlns:p14="http://schemas.microsoft.com/office/powerpoint/2010/main" val="2410436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E73F25-7AC8-D620-ADAF-BB4A77DBF6C2}"/>
              </a:ext>
            </a:extLst>
          </p:cNvPr>
          <p:cNvSpPr>
            <a:spLocks noGrp="1"/>
          </p:cNvSpPr>
          <p:nvPr>
            <p:ph type="dt" sz="half" idx="10"/>
          </p:nvPr>
        </p:nvSpPr>
        <p:spPr/>
        <p:txBody>
          <a:bodyPr/>
          <a:lstStyle/>
          <a:p>
            <a:fld id="{AFB6D658-A8C0-4EBF-B9AA-87D92BF85E30}" type="datetimeFigureOut">
              <a:rPr lang="en-US" smtClean="0"/>
              <a:t>12/18/2023</a:t>
            </a:fld>
            <a:endParaRPr lang="en-US"/>
          </a:p>
        </p:txBody>
      </p:sp>
      <p:sp>
        <p:nvSpPr>
          <p:cNvPr id="3" name="Footer Placeholder 2">
            <a:extLst>
              <a:ext uri="{FF2B5EF4-FFF2-40B4-BE49-F238E27FC236}">
                <a16:creationId xmlns:a16="http://schemas.microsoft.com/office/drawing/2014/main" id="{95C9E9E4-337B-9F03-8420-2FD4AC232D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4304A6-E3C1-CF13-F2F2-BEB6BAF1C3DE}"/>
              </a:ext>
            </a:extLst>
          </p:cNvPr>
          <p:cNvSpPr>
            <a:spLocks noGrp="1"/>
          </p:cNvSpPr>
          <p:nvPr>
            <p:ph type="sldNum" sz="quarter" idx="12"/>
          </p:nvPr>
        </p:nvSpPr>
        <p:spPr/>
        <p:txBody>
          <a:bodyPr/>
          <a:lstStyle/>
          <a:p>
            <a:fld id="{73AADC27-DA7E-41C0-9453-258E8FF7FCA7}" type="slidenum">
              <a:rPr lang="en-US" smtClean="0"/>
              <a:t>‹#›</a:t>
            </a:fld>
            <a:endParaRPr lang="en-US"/>
          </a:p>
        </p:txBody>
      </p:sp>
    </p:spTree>
    <p:extLst>
      <p:ext uri="{BB962C8B-B14F-4D97-AF65-F5344CB8AC3E}">
        <p14:creationId xmlns:p14="http://schemas.microsoft.com/office/powerpoint/2010/main" val="798079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4C36F-D245-0E5A-B9A8-D7A552D501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4FC1F4-F91E-B231-073D-3FA79B449D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A0EE2A-BFD3-DD0E-A688-14FE6B067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438511-BDA8-423A-BB46-DEA7898A03B7}"/>
              </a:ext>
            </a:extLst>
          </p:cNvPr>
          <p:cNvSpPr>
            <a:spLocks noGrp="1"/>
          </p:cNvSpPr>
          <p:nvPr>
            <p:ph type="dt" sz="half" idx="10"/>
          </p:nvPr>
        </p:nvSpPr>
        <p:spPr/>
        <p:txBody>
          <a:bodyPr/>
          <a:lstStyle/>
          <a:p>
            <a:fld id="{AFB6D658-A8C0-4EBF-B9AA-87D92BF85E30}" type="datetimeFigureOut">
              <a:rPr lang="en-US" smtClean="0"/>
              <a:t>12/18/2023</a:t>
            </a:fld>
            <a:endParaRPr lang="en-US"/>
          </a:p>
        </p:txBody>
      </p:sp>
      <p:sp>
        <p:nvSpPr>
          <p:cNvPr id="6" name="Footer Placeholder 5">
            <a:extLst>
              <a:ext uri="{FF2B5EF4-FFF2-40B4-BE49-F238E27FC236}">
                <a16:creationId xmlns:a16="http://schemas.microsoft.com/office/drawing/2014/main" id="{D38790EC-9AC6-982B-6C8A-F2B7450F43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2AF8ED-FCAB-39F5-FE96-E033D2F0756D}"/>
              </a:ext>
            </a:extLst>
          </p:cNvPr>
          <p:cNvSpPr>
            <a:spLocks noGrp="1"/>
          </p:cNvSpPr>
          <p:nvPr>
            <p:ph type="sldNum" sz="quarter" idx="12"/>
          </p:nvPr>
        </p:nvSpPr>
        <p:spPr/>
        <p:txBody>
          <a:bodyPr/>
          <a:lstStyle/>
          <a:p>
            <a:fld id="{73AADC27-DA7E-41C0-9453-258E8FF7FCA7}" type="slidenum">
              <a:rPr lang="en-US" smtClean="0"/>
              <a:t>‹#›</a:t>
            </a:fld>
            <a:endParaRPr lang="en-US"/>
          </a:p>
        </p:txBody>
      </p:sp>
    </p:spTree>
    <p:extLst>
      <p:ext uri="{BB962C8B-B14F-4D97-AF65-F5344CB8AC3E}">
        <p14:creationId xmlns:p14="http://schemas.microsoft.com/office/powerpoint/2010/main" val="4193587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7476-3069-C5D1-A2AF-2F53E7EADC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4B5073-8DA3-7BE8-42A7-D393590065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74EF7-60C8-6D4C-A4E0-CBEDB54B89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5D5F7F-2B14-72E4-917E-3010753DDA26}"/>
              </a:ext>
            </a:extLst>
          </p:cNvPr>
          <p:cNvSpPr>
            <a:spLocks noGrp="1"/>
          </p:cNvSpPr>
          <p:nvPr>
            <p:ph type="dt" sz="half" idx="10"/>
          </p:nvPr>
        </p:nvSpPr>
        <p:spPr/>
        <p:txBody>
          <a:bodyPr/>
          <a:lstStyle/>
          <a:p>
            <a:fld id="{AFB6D658-A8C0-4EBF-B9AA-87D92BF85E30}" type="datetimeFigureOut">
              <a:rPr lang="en-US" smtClean="0"/>
              <a:t>12/18/2023</a:t>
            </a:fld>
            <a:endParaRPr lang="en-US"/>
          </a:p>
        </p:txBody>
      </p:sp>
      <p:sp>
        <p:nvSpPr>
          <p:cNvPr id="6" name="Footer Placeholder 5">
            <a:extLst>
              <a:ext uri="{FF2B5EF4-FFF2-40B4-BE49-F238E27FC236}">
                <a16:creationId xmlns:a16="http://schemas.microsoft.com/office/drawing/2014/main" id="{FB736BE0-1F81-6876-A574-ACABA41F89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7148FC-4F69-7429-F2A9-849983B06DDB}"/>
              </a:ext>
            </a:extLst>
          </p:cNvPr>
          <p:cNvSpPr>
            <a:spLocks noGrp="1"/>
          </p:cNvSpPr>
          <p:nvPr>
            <p:ph type="sldNum" sz="quarter" idx="12"/>
          </p:nvPr>
        </p:nvSpPr>
        <p:spPr/>
        <p:txBody>
          <a:bodyPr/>
          <a:lstStyle/>
          <a:p>
            <a:fld id="{73AADC27-DA7E-41C0-9453-258E8FF7FCA7}" type="slidenum">
              <a:rPr lang="en-US" smtClean="0"/>
              <a:t>‹#›</a:t>
            </a:fld>
            <a:endParaRPr lang="en-US"/>
          </a:p>
        </p:txBody>
      </p:sp>
    </p:spTree>
    <p:extLst>
      <p:ext uri="{BB962C8B-B14F-4D97-AF65-F5344CB8AC3E}">
        <p14:creationId xmlns:p14="http://schemas.microsoft.com/office/powerpoint/2010/main" val="265374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361516-7C79-6995-4DC4-EAA1A9784E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3E0A6D-E20C-7982-9493-CAA42CD12B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60197-AD94-A71C-9DBF-EFA0B2944F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B6D658-A8C0-4EBF-B9AA-87D92BF85E30}" type="datetimeFigureOut">
              <a:rPr lang="en-US" smtClean="0"/>
              <a:t>12/18/2023</a:t>
            </a:fld>
            <a:endParaRPr lang="en-US"/>
          </a:p>
        </p:txBody>
      </p:sp>
      <p:sp>
        <p:nvSpPr>
          <p:cNvPr id="5" name="Footer Placeholder 4">
            <a:extLst>
              <a:ext uri="{FF2B5EF4-FFF2-40B4-BE49-F238E27FC236}">
                <a16:creationId xmlns:a16="http://schemas.microsoft.com/office/drawing/2014/main" id="{703FD4BE-8AFE-7A1A-DC20-2850E807E7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A1657A-F3A0-666F-0C3C-7E83EAF4EE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AADC27-DA7E-41C0-9453-258E8FF7FCA7}" type="slidenum">
              <a:rPr lang="en-US" smtClean="0"/>
              <a:t>‹#›</a:t>
            </a:fld>
            <a:endParaRPr lang="en-US"/>
          </a:p>
        </p:txBody>
      </p:sp>
    </p:spTree>
    <p:extLst>
      <p:ext uri="{BB962C8B-B14F-4D97-AF65-F5344CB8AC3E}">
        <p14:creationId xmlns:p14="http://schemas.microsoft.com/office/powerpoint/2010/main" val="2293901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18.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7.gif"/></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2.xml"/><Relationship Id="rId7" Type="http://schemas.microsoft.com/office/2007/relationships/hdphoto" Target="../media/hdphoto1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1.png"/><Relationship Id="rId11" Type="http://schemas.openxmlformats.org/officeDocument/2006/relationships/image" Target="../media/image3.png"/><Relationship Id="rId5" Type="http://schemas.microsoft.com/office/2007/relationships/hdphoto" Target="../media/hdphoto10.wdp"/><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microsoft.com/office/2007/relationships/hdphoto" Target="../media/hdphoto12.wdp"/><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078776-7A23-AF79-AE5F-1EBAC897F82E}"/>
              </a:ext>
            </a:extLst>
          </p:cNvPr>
          <p:cNvSpPr/>
          <p:nvPr/>
        </p:nvSpPr>
        <p:spPr>
          <a:xfrm>
            <a:off x="0" y="0"/>
            <a:ext cx="12192000" cy="6858000"/>
          </a:xfrm>
          <a:prstGeom prst="rect">
            <a:avLst/>
          </a:prstGeom>
          <a:solidFill>
            <a:srgbClr val="FF99FF"/>
          </a:solidFill>
          <a:ln>
            <a:solidFill>
              <a:srgbClr val="F2E4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سامي الزهراني يكتب &quot; الموارد البشرية المضمونة &quot; - مجلة سحر الحياة">
            <a:extLst>
              <a:ext uri="{FF2B5EF4-FFF2-40B4-BE49-F238E27FC236}">
                <a16:creationId xmlns:a16="http://schemas.microsoft.com/office/drawing/2014/main" id="{5B6D260A-67C7-CCE3-6968-E9FE3FFFA622}"/>
              </a:ext>
            </a:extLst>
          </p:cNvPr>
          <p:cNvPicPr>
            <a:picLocks noChangeAspect="1" noChangeArrowheads="1"/>
          </p:cNvPicPr>
          <p:nvPr/>
        </p:nvPicPr>
        <p:blipFill>
          <a:blip r:embed="rId2">
            <a:duotone>
              <a:prstClr val="black"/>
              <a:srgbClr val="FF99FF">
                <a:tint val="45000"/>
                <a:satMod val="40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 y="-1"/>
            <a:ext cx="12192001" cy="6859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797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06CB3A7-6534-436F-A3C9-5B28BAEB5100}"/>
              </a:ext>
            </a:extLst>
          </p:cNvPr>
          <p:cNvSpPr txBox="1">
            <a:spLocks/>
          </p:cNvSpPr>
          <p:nvPr/>
        </p:nvSpPr>
        <p:spPr>
          <a:xfrm>
            <a:off x="447843" y="252448"/>
            <a:ext cx="5998695"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500" b="1" dirty="0">
                <a:solidFill>
                  <a:srgbClr val="00B0F0"/>
                </a:solidFill>
                <a:latin typeface="Times New Roman" panose="02020603050405020304" pitchFamily="18" charset="0"/>
                <a:cs typeface="Times New Roman" panose="02020603050405020304" pitchFamily="18" charset="0"/>
              </a:rPr>
              <a:t>4.Read and tick True or False</a:t>
            </a:r>
          </a:p>
        </p:txBody>
      </p:sp>
      <p:sp>
        <p:nvSpPr>
          <p:cNvPr id="18" name="TextBox 17">
            <a:extLst>
              <a:ext uri="{FF2B5EF4-FFF2-40B4-BE49-F238E27FC236}">
                <a16:creationId xmlns:a16="http://schemas.microsoft.com/office/drawing/2014/main" id="{5AAD0FD6-A858-4A92-A256-A95D5BB08E20}"/>
              </a:ext>
            </a:extLst>
          </p:cNvPr>
          <p:cNvSpPr txBox="1"/>
          <p:nvPr/>
        </p:nvSpPr>
        <p:spPr>
          <a:xfrm>
            <a:off x="101600" y="1016048"/>
            <a:ext cx="11785600" cy="1938992"/>
          </a:xfrm>
          <a:prstGeom prst="rect">
            <a:avLst/>
          </a:prstGeom>
          <a:noFill/>
        </p:spPr>
        <p:txBody>
          <a:bodyPr wrap="square">
            <a:spAutoFit/>
          </a:bodyPr>
          <a:lstStyle/>
          <a:p>
            <a:r>
              <a:rPr lang="en-US" sz="3000" dirty="0">
                <a:solidFill>
                  <a:srgbClr val="242021"/>
                </a:solidFill>
                <a:latin typeface="Times New Roman" panose="02020603050405020304" pitchFamily="18" charset="0"/>
                <a:cs typeface="Times New Roman" panose="02020603050405020304" pitchFamily="18" charset="0"/>
              </a:rPr>
              <a:t>Our sports day is in November. It is in the school playground. There are many pupils and teachers. We play different sports and games. The boys play badminton. The girls play football. The </a:t>
            </a:r>
            <a:r>
              <a:rPr lang="en-US" sz="3000" b="1" dirty="0">
                <a:solidFill>
                  <a:srgbClr val="242021"/>
                </a:solidFill>
                <a:highlight>
                  <a:srgbClr val="00FFFF"/>
                </a:highlight>
                <a:latin typeface="Times New Roman" panose="02020603050405020304" pitchFamily="18" charset="0"/>
                <a:cs typeface="Times New Roman" panose="02020603050405020304" pitchFamily="18" charset="0"/>
              </a:rPr>
              <a:t>teachers</a:t>
            </a:r>
            <a:r>
              <a:rPr lang="en-US" sz="3000" dirty="0">
                <a:solidFill>
                  <a:srgbClr val="242021"/>
                </a:solidFill>
                <a:highlight>
                  <a:srgbClr val="00FFFF"/>
                </a:highlight>
                <a:latin typeface="Times New Roman" panose="02020603050405020304" pitchFamily="18" charset="0"/>
                <a:cs typeface="Times New Roman" panose="02020603050405020304" pitchFamily="18" charset="0"/>
              </a:rPr>
              <a:t> </a:t>
            </a:r>
            <a:r>
              <a:rPr lang="en-US" sz="3000" b="1" u="sng" dirty="0">
                <a:solidFill>
                  <a:srgbClr val="242021"/>
                </a:solidFill>
                <a:highlight>
                  <a:srgbClr val="00FFFF"/>
                </a:highlight>
                <a:latin typeface="Times New Roman" panose="02020603050405020304" pitchFamily="18" charset="0"/>
                <a:cs typeface="Times New Roman" panose="02020603050405020304" pitchFamily="18" charset="0"/>
              </a:rPr>
              <a:t>play </a:t>
            </a:r>
            <a:r>
              <a:rPr lang="en-US" sz="3000" b="1" u="sng" dirty="0">
                <a:solidFill>
                  <a:srgbClr val="FF0000"/>
                </a:solidFill>
                <a:highlight>
                  <a:srgbClr val="00FFFF"/>
                </a:highlight>
                <a:latin typeface="Times New Roman" panose="02020603050405020304" pitchFamily="18" charset="0"/>
                <a:cs typeface="Times New Roman" panose="02020603050405020304" pitchFamily="18" charset="0"/>
              </a:rPr>
              <a:t>basketball</a:t>
            </a:r>
            <a:r>
              <a:rPr lang="en-US" sz="3000" dirty="0">
                <a:solidFill>
                  <a:srgbClr val="242021"/>
                </a:solidFill>
                <a:latin typeface="Times New Roman" panose="02020603050405020304" pitchFamily="18" charset="0"/>
                <a:cs typeface="Times New Roman" panose="02020603050405020304" pitchFamily="18" charset="0"/>
              </a:rPr>
              <a:t>. It is a lot of fun!</a:t>
            </a:r>
            <a:r>
              <a:rPr lang="en-US" sz="3000" dirty="0">
                <a:latin typeface="Times New Roman" panose="02020603050405020304" pitchFamily="18" charset="0"/>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8F194F5B-8E4A-CF7F-A10A-3ED6E0B5DF39}"/>
              </a:ext>
            </a:extLst>
          </p:cNvPr>
          <p:cNvGraphicFramePr>
            <a:graphicFrameLocks noGrp="1"/>
          </p:cNvGraphicFramePr>
          <p:nvPr>
            <p:extLst>
              <p:ext uri="{D42A27DB-BD31-4B8C-83A1-F6EECF244321}">
                <p14:modId xmlns:p14="http://schemas.microsoft.com/office/powerpoint/2010/main" val="3569825613"/>
              </p:ext>
            </p:extLst>
          </p:nvPr>
        </p:nvGraphicFramePr>
        <p:xfrm>
          <a:off x="832852" y="3079075"/>
          <a:ext cx="10323096" cy="3484084"/>
        </p:xfrm>
        <a:graphic>
          <a:graphicData uri="http://schemas.openxmlformats.org/drawingml/2006/table">
            <a:tbl>
              <a:tblPr firstRow="1" bandRow="1">
                <a:tableStyleId>{5C22544A-7EE6-4342-B048-85BDC9FD1C3A}</a:tableStyleId>
              </a:tblPr>
              <a:tblGrid>
                <a:gridCol w="6569242">
                  <a:extLst>
                    <a:ext uri="{9D8B030D-6E8A-4147-A177-3AD203B41FA5}">
                      <a16:colId xmlns:a16="http://schemas.microsoft.com/office/drawing/2014/main" val="2904190271"/>
                    </a:ext>
                  </a:extLst>
                </a:gridCol>
                <a:gridCol w="1900990">
                  <a:extLst>
                    <a:ext uri="{9D8B030D-6E8A-4147-A177-3AD203B41FA5}">
                      <a16:colId xmlns:a16="http://schemas.microsoft.com/office/drawing/2014/main" val="1145211781"/>
                    </a:ext>
                  </a:extLst>
                </a:gridCol>
                <a:gridCol w="1852864">
                  <a:extLst>
                    <a:ext uri="{9D8B030D-6E8A-4147-A177-3AD203B41FA5}">
                      <a16:colId xmlns:a16="http://schemas.microsoft.com/office/drawing/2014/main" val="1912311778"/>
                    </a:ext>
                  </a:extLst>
                </a:gridCol>
              </a:tblGrid>
              <a:tr h="619561">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True</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False</a:t>
                      </a:r>
                    </a:p>
                  </a:txBody>
                  <a:tcPr/>
                </a:tc>
                <a:extLst>
                  <a:ext uri="{0D108BD9-81ED-4DB2-BD59-A6C34878D82A}">
                    <a16:rowId xmlns:a16="http://schemas.microsoft.com/office/drawing/2014/main" val="2637935401"/>
                  </a:ext>
                </a:extLst>
              </a:tr>
              <a:tr h="61956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0.</a:t>
                      </a:r>
                      <a:r>
                        <a:rPr lang="en-US" sz="3000" b="0" dirty="0">
                          <a:latin typeface="Times New Roman" panose="02020603050405020304" pitchFamily="18" charset="0"/>
                          <a:ea typeface="Tahoma" panose="020B0604030504040204" pitchFamily="34" charset="0"/>
                          <a:cs typeface="Times New Roman" panose="02020603050405020304" pitchFamily="18" charset="0"/>
                        </a:rPr>
                        <a:t>The </a:t>
                      </a:r>
                      <a:r>
                        <a:rPr lang="en-US" sz="3000" b="1" dirty="0">
                          <a:highlight>
                            <a:srgbClr val="00FFFF"/>
                          </a:highlight>
                          <a:latin typeface="Times New Roman" panose="02020603050405020304" pitchFamily="18" charset="0"/>
                          <a:ea typeface="Tahoma" panose="020B0604030504040204" pitchFamily="34" charset="0"/>
                          <a:cs typeface="Times New Roman" panose="02020603050405020304" pitchFamily="18" charset="0"/>
                        </a:rPr>
                        <a:t>teachers</a:t>
                      </a:r>
                      <a:r>
                        <a:rPr lang="en-US" sz="3000" b="0" dirty="0">
                          <a:highlight>
                            <a:srgbClr val="00FFFF"/>
                          </a:highlight>
                          <a:latin typeface="Times New Roman" panose="02020603050405020304" pitchFamily="18" charset="0"/>
                          <a:ea typeface="Tahoma" panose="020B0604030504040204" pitchFamily="34" charset="0"/>
                          <a:cs typeface="Times New Roman" panose="02020603050405020304" pitchFamily="18" charset="0"/>
                        </a:rPr>
                        <a:t> </a:t>
                      </a:r>
                      <a:r>
                        <a:rPr lang="en-US" sz="3000" b="1" dirty="0">
                          <a:highlight>
                            <a:srgbClr val="00FFFF"/>
                          </a:highlight>
                          <a:latin typeface="Times New Roman" panose="02020603050405020304" pitchFamily="18" charset="0"/>
                          <a:ea typeface="Tahoma" panose="020B0604030504040204" pitchFamily="34" charset="0"/>
                          <a:cs typeface="Times New Roman" panose="02020603050405020304" pitchFamily="18" charset="0"/>
                        </a:rPr>
                        <a:t>play volleyball</a:t>
                      </a:r>
                      <a:r>
                        <a:rPr lang="en-US" sz="3000" dirty="0">
                          <a:latin typeface="Times New Roman" panose="02020603050405020304" pitchFamily="18" charset="0"/>
                          <a:ea typeface="Tahoma" panose="020B0604030504040204" pitchFamily="34" charset="0"/>
                          <a:cs typeface="Times New Roman" panose="02020603050405020304" pitchFamily="18" charset="0"/>
                        </a:rPr>
                        <a:t>.</a:t>
                      </a: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a:t>
                      </a:r>
                    </a:p>
                  </a:txBody>
                  <a:tcPr/>
                </a:tc>
                <a:extLst>
                  <a:ext uri="{0D108BD9-81ED-4DB2-BD59-A6C34878D82A}">
                    <a16:rowId xmlns:a16="http://schemas.microsoft.com/office/drawing/2014/main" val="784891207"/>
                  </a:ext>
                </a:extLst>
              </a:tr>
              <a:tr h="79047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1.The sports day is in November.</a:t>
                      </a:r>
                    </a:p>
                    <a:p>
                      <a:r>
                        <a:rPr lang="en-US" sz="3000" dirty="0">
                          <a:latin typeface="Times New Roman" panose="02020603050405020304" pitchFamily="18" charset="0"/>
                          <a:ea typeface="Tahoma" panose="020B0604030504040204" pitchFamily="34" charset="0"/>
                          <a:cs typeface="Times New Roman" panose="02020603050405020304" pitchFamily="18" charset="0"/>
                        </a:rPr>
                        <a:t>2. The sports day is in the school gym.</a:t>
                      </a: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endParaRPr lang="en-US" sz="3000">
                        <a:latin typeface="Times New Roman" panose="02020603050405020304" pitchFamily="18" charset="0"/>
                        <a:ea typeface="Tahoma" panose="020B0604030504040204" pitchFamily="34" charset="0"/>
                        <a:cs typeface="Times New Roman" panose="02020603050405020304" pitchFamily="18" charset="0"/>
                      </a:endParaRPr>
                    </a:p>
                  </a:txBody>
                  <a:tcPr/>
                </a:tc>
                <a:extLst>
                  <a:ext uri="{0D108BD9-81ED-4DB2-BD59-A6C34878D82A}">
                    <a16:rowId xmlns:a16="http://schemas.microsoft.com/office/drawing/2014/main" val="1620365073"/>
                  </a:ext>
                </a:extLst>
              </a:tr>
              <a:tr h="61956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3.The boys play badminton.</a:t>
                      </a: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extLst>
                  <a:ext uri="{0D108BD9-81ED-4DB2-BD59-A6C34878D82A}">
                    <a16:rowId xmlns:a16="http://schemas.microsoft.com/office/drawing/2014/main" val="2684039747"/>
                  </a:ext>
                </a:extLst>
              </a:tr>
              <a:tr h="61956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4.The girls play basketball.</a:t>
                      </a:r>
                    </a:p>
                  </a:txBody>
                  <a:tcPr/>
                </a:tc>
                <a:tc>
                  <a:txBody>
                    <a:bodyPr/>
                    <a:lstStyle/>
                    <a:p>
                      <a:endParaRPr lang="en-US" sz="300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extLst>
                  <a:ext uri="{0D108BD9-81ED-4DB2-BD59-A6C34878D82A}">
                    <a16:rowId xmlns:a16="http://schemas.microsoft.com/office/drawing/2014/main" val="999558880"/>
                  </a:ext>
                </a:extLst>
              </a:tr>
            </a:tbl>
          </a:graphicData>
        </a:graphic>
      </p:graphicFrame>
    </p:spTree>
    <p:extLst>
      <p:ext uri="{BB962C8B-B14F-4D97-AF65-F5344CB8AC3E}">
        <p14:creationId xmlns:p14="http://schemas.microsoft.com/office/powerpoint/2010/main" val="143363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1000"/>
                                        <p:tgtEl>
                                          <p:spTgt spid="18">
                                            <p:txEl>
                                              <p:pRg st="0" end="0"/>
                                            </p:txEl>
                                          </p:spTgt>
                                        </p:tgtEl>
                                      </p:cBhvr>
                                    </p:animEffect>
                                    <p:anim calcmode="lin" valueType="num">
                                      <p:cBhvr>
                                        <p:cTn id="1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06EFB3-1027-B0B4-6D03-792E240EA5AA}"/>
              </a:ext>
            </a:extLst>
          </p:cNvPr>
          <p:cNvGrpSpPr/>
          <p:nvPr/>
        </p:nvGrpSpPr>
        <p:grpSpPr>
          <a:xfrm>
            <a:off x="0" y="0"/>
            <a:ext cx="12192000" cy="6858000"/>
            <a:chOff x="0" y="0"/>
            <a:chExt cx="12192000" cy="6858000"/>
          </a:xfrm>
        </p:grpSpPr>
        <p:pic>
          <p:nvPicPr>
            <p:cNvPr id="2050" name="Picture 2" descr="Estudiantes Trabajando En Grupos Clipart">
              <a:extLst>
                <a:ext uri="{FF2B5EF4-FFF2-40B4-BE49-F238E27FC236}">
                  <a16:creationId xmlns:a16="http://schemas.microsoft.com/office/drawing/2014/main" id="{3EAE510F-BED0-93BB-A6F6-CE00FB906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7" y="0"/>
              <a:ext cx="87153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studiantes Trabajando En Grupos Clipart">
              <a:extLst>
                <a:ext uri="{FF2B5EF4-FFF2-40B4-BE49-F238E27FC236}">
                  <a16:creationId xmlns:a16="http://schemas.microsoft.com/office/drawing/2014/main" id="{BC5B89AA-A79E-DDF1-FA93-7E39959173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5" r="97104"/>
            <a:stretch/>
          </p:blipFill>
          <p:spPr bwMode="auto">
            <a:xfrm>
              <a:off x="0" y="0"/>
              <a:ext cx="22931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studiantes Trabajando En Grupos Clipart">
              <a:extLst>
                <a:ext uri="{FF2B5EF4-FFF2-40B4-BE49-F238E27FC236}">
                  <a16:creationId xmlns:a16="http://schemas.microsoft.com/office/drawing/2014/main" id="{1E76C278-F7BE-0570-66A7-31895C1BC4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251" r="1063"/>
            <a:stretch/>
          </p:blipFill>
          <p:spPr bwMode="auto">
            <a:xfrm>
              <a:off x="10729911" y="0"/>
              <a:ext cx="1462089" cy="685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Bảng nhóm – Công ty TNHH Thiết bị giáo dục và Đồ chơi Tràng An">
            <a:extLst>
              <a:ext uri="{FF2B5EF4-FFF2-40B4-BE49-F238E27FC236}">
                <a16:creationId xmlns:a16="http://schemas.microsoft.com/office/drawing/2014/main" id="{5C045007-A7A4-2DAA-A25E-8F1F9319EC2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61000"/>
                    </a14:imgEffect>
                    <a14:imgEffect>
                      <a14:colorTemperature colorTemp="7200"/>
                    </a14:imgEffect>
                    <a14:imgEffect>
                      <a14:brightnessContrast bright="-21000" contrast="27000"/>
                    </a14:imgEffect>
                  </a14:imgLayer>
                </a14:imgProps>
              </a:ext>
              <a:ext uri="{28A0092B-C50C-407E-A947-70E740481C1C}">
                <a14:useLocalDpi xmlns:a14="http://schemas.microsoft.com/office/drawing/2010/main" val="0"/>
              </a:ext>
            </a:extLst>
          </a:blip>
          <a:srcRect l="5832" t="24723" r="6389" b="21944"/>
          <a:stretch/>
        </p:blipFill>
        <p:spPr bwMode="auto">
          <a:xfrm>
            <a:off x="4949428" y="5124450"/>
            <a:ext cx="2293144" cy="950812"/>
          </a:xfrm>
          <a:prstGeom prst="rect">
            <a:avLst/>
          </a:prstGeom>
          <a:noFill/>
          <a:scene3d>
            <a:camera prst="perspectiveRelaxed"/>
            <a:lightRig rig="threePt" dir="t"/>
          </a:scene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0F865AE-7B6B-1235-33A9-6060549DA61B}"/>
              </a:ext>
            </a:extLst>
          </p:cNvPr>
          <p:cNvSpPr txBox="1"/>
          <p:nvPr/>
        </p:nvSpPr>
        <p:spPr>
          <a:xfrm rot="10800000">
            <a:off x="5686689" y="5647130"/>
            <a:ext cx="818622" cy="400110"/>
          </a:xfrm>
          <a:prstGeom prst="rect">
            <a:avLst/>
          </a:prstGeom>
          <a:noFill/>
        </p:spPr>
        <p:txBody>
          <a:bodyPr wrap="none" rtlCol="0">
            <a:spAutoFit/>
            <a:scene3d>
              <a:camera prst="perspectiveRelaxed"/>
              <a:lightRig rig="threePt" dir="t"/>
            </a:scene3d>
          </a:bodyPr>
          <a:lstStyle/>
          <a:p>
            <a:r>
              <a:rPr lang="en-US" sz="2000" u="sng" dirty="0">
                <a:solidFill>
                  <a:schemeClr val="bg1"/>
                </a:solidFill>
              </a:rPr>
              <a:t>Task 4</a:t>
            </a:r>
          </a:p>
        </p:txBody>
      </p:sp>
      <p:sp>
        <p:nvSpPr>
          <p:cNvPr id="8" name="TextBox 7">
            <a:extLst>
              <a:ext uri="{FF2B5EF4-FFF2-40B4-BE49-F238E27FC236}">
                <a16:creationId xmlns:a16="http://schemas.microsoft.com/office/drawing/2014/main" id="{404E4364-EFEB-757C-DF8A-66751DA31273}"/>
              </a:ext>
            </a:extLst>
          </p:cNvPr>
          <p:cNvSpPr txBox="1"/>
          <p:nvPr/>
        </p:nvSpPr>
        <p:spPr>
          <a:xfrm rot="10800000">
            <a:off x="6887473" y="5194192"/>
            <a:ext cx="287258" cy="738664"/>
          </a:xfrm>
          <a:prstGeom prst="rect">
            <a:avLst/>
          </a:prstGeom>
          <a:noFill/>
        </p:spPr>
        <p:txBody>
          <a:bodyPr wrap="none" rtlCol="0">
            <a:spAutoFit/>
            <a:scene3d>
              <a:camera prst="perspectiveRelaxedModerately"/>
              <a:lightRig rig="threePt" dir="t"/>
            </a:scene3d>
          </a:bodyPr>
          <a:lstStyle/>
          <a:p>
            <a:r>
              <a:rPr lang="en-US" sz="1050" dirty="0">
                <a:solidFill>
                  <a:schemeClr val="bg1"/>
                </a:solidFill>
              </a:rPr>
              <a:t>1.</a:t>
            </a:r>
          </a:p>
          <a:p>
            <a:r>
              <a:rPr lang="en-US" sz="1050" dirty="0">
                <a:solidFill>
                  <a:schemeClr val="bg1"/>
                </a:solidFill>
              </a:rPr>
              <a:t>2.</a:t>
            </a:r>
          </a:p>
          <a:p>
            <a:r>
              <a:rPr lang="en-US" sz="1050" dirty="0">
                <a:solidFill>
                  <a:schemeClr val="bg1"/>
                </a:solidFill>
              </a:rPr>
              <a:t>3.</a:t>
            </a:r>
          </a:p>
          <a:p>
            <a:r>
              <a:rPr lang="en-US" sz="1050" dirty="0">
                <a:solidFill>
                  <a:schemeClr val="bg1"/>
                </a:solidFill>
              </a:rPr>
              <a:t>4.</a:t>
            </a:r>
          </a:p>
        </p:txBody>
      </p:sp>
      <p:sp>
        <p:nvSpPr>
          <p:cNvPr id="12" name="Thought Bubble: Cloud 11">
            <a:extLst>
              <a:ext uri="{FF2B5EF4-FFF2-40B4-BE49-F238E27FC236}">
                <a16:creationId xmlns:a16="http://schemas.microsoft.com/office/drawing/2014/main" id="{B96C1AAA-62CE-CEC7-2B47-CA4EA9CC4099}"/>
              </a:ext>
            </a:extLst>
          </p:cNvPr>
          <p:cNvSpPr/>
          <p:nvPr/>
        </p:nvSpPr>
        <p:spPr>
          <a:xfrm>
            <a:off x="4400550" y="361950"/>
            <a:ext cx="3657600" cy="1861176"/>
          </a:xfrm>
          <a:prstGeom prst="cloudCallout">
            <a:avLst>
              <a:gd name="adj1" fmla="val -17187"/>
              <a:gd name="adj2" fmla="val 676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hought Bubble: Cloud 13">
            <a:extLst>
              <a:ext uri="{FF2B5EF4-FFF2-40B4-BE49-F238E27FC236}">
                <a16:creationId xmlns:a16="http://schemas.microsoft.com/office/drawing/2014/main" id="{C2308755-EC69-8E82-69B0-922ED5FC6E44}"/>
              </a:ext>
            </a:extLst>
          </p:cNvPr>
          <p:cNvSpPr/>
          <p:nvPr/>
        </p:nvSpPr>
        <p:spPr>
          <a:xfrm>
            <a:off x="4748211" y="173886"/>
            <a:ext cx="3657600" cy="1861176"/>
          </a:xfrm>
          <a:prstGeom prst="cloudCallout">
            <a:avLst>
              <a:gd name="adj1" fmla="val 13021"/>
              <a:gd name="adj2" fmla="val 7887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hought Bubble: Cloud 14">
            <a:extLst>
              <a:ext uri="{FF2B5EF4-FFF2-40B4-BE49-F238E27FC236}">
                <a16:creationId xmlns:a16="http://schemas.microsoft.com/office/drawing/2014/main" id="{4E1C23EA-280F-2760-AF1C-85A53B55ECC3}"/>
              </a:ext>
            </a:extLst>
          </p:cNvPr>
          <p:cNvSpPr/>
          <p:nvPr/>
        </p:nvSpPr>
        <p:spPr>
          <a:xfrm>
            <a:off x="4454915" y="267918"/>
            <a:ext cx="3657600" cy="1861176"/>
          </a:xfrm>
          <a:prstGeom prst="cloudCallout">
            <a:avLst>
              <a:gd name="adj1" fmla="val 68229"/>
              <a:gd name="adj2" fmla="val 7478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hought Bubble: Cloud 9">
            <a:extLst>
              <a:ext uri="{FF2B5EF4-FFF2-40B4-BE49-F238E27FC236}">
                <a16:creationId xmlns:a16="http://schemas.microsoft.com/office/drawing/2014/main" id="{1E852240-EDF8-83DE-5140-B168D50126FD}"/>
              </a:ext>
            </a:extLst>
          </p:cNvPr>
          <p:cNvSpPr/>
          <p:nvPr/>
        </p:nvSpPr>
        <p:spPr>
          <a:xfrm>
            <a:off x="3946091" y="-197434"/>
            <a:ext cx="4682490" cy="2657769"/>
          </a:xfrm>
          <a:prstGeom prst="cloudCallout">
            <a:avLst>
              <a:gd name="adj1" fmla="val -48679"/>
              <a:gd name="adj2" fmla="val 6654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Une Fille Travaille Sur Ses Études. Elle Ne Comprend Pas Ses Études. Avec  Un Point D'interrogation. Clip Art Libres De Droits, Svg, Vecteurs Et  Illustration. Image 116031669">
            <a:extLst>
              <a:ext uri="{FF2B5EF4-FFF2-40B4-BE49-F238E27FC236}">
                <a16:creationId xmlns:a16="http://schemas.microsoft.com/office/drawing/2014/main" id="{4709584E-D3EA-E84F-540B-C363760BE99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33" b="97900" l="2385" r="97000">
                        <a14:foregroundMark x1="17154" y1="18351" x2="21462" y2="13142"/>
                        <a14:foregroundMark x1="28077" y1="26827" x2="28077" y2="26827"/>
                        <a14:foregroundMark x1="78923" y1="12675" x2="80462" y2="11198"/>
                        <a14:foregroundMark x1="86462" y1="11353" x2="88846" y2="14852"/>
                        <a14:foregroundMark x1="78308" y1="25272" x2="79385" y2="24806"/>
                        <a14:foregroundMark x1="25077" y1="13142" x2="28308" y2="15086"/>
                      </a14:backgroundRemoval>
                    </a14:imgEffect>
                  </a14:imgLayer>
                </a14:imgProps>
              </a:ext>
              <a:ext uri="{28A0092B-C50C-407E-A947-70E740481C1C}">
                <a14:useLocalDpi xmlns:a14="http://schemas.microsoft.com/office/drawing/2010/main" val="0"/>
              </a:ext>
            </a:extLst>
          </a:blip>
          <a:srcRect l="75631" r="5601" b="70396"/>
          <a:stretch/>
        </p:blipFill>
        <p:spPr bwMode="auto">
          <a:xfrm>
            <a:off x="10502170" y="1289676"/>
            <a:ext cx="986875" cy="15399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Une Fille Travaille Sur Ses Études. Elle Ne Comprend Pas Ses Études. Avec  Un Point D'interrogation. Clip Art Libres De Droits, Svg, Vecteurs Et  Illustration. Image 116031669">
            <a:extLst>
              <a:ext uri="{FF2B5EF4-FFF2-40B4-BE49-F238E27FC236}">
                <a16:creationId xmlns:a16="http://schemas.microsoft.com/office/drawing/2014/main" id="{E0A63EA1-30EF-BB7D-91D7-B89C8105242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33" b="97900" l="2385" r="97000">
                        <a14:foregroundMark x1="17154" y1="18351" x2="21462" y2="13142"/>
                        <a14:foregroundMark x1="28077" y1="26827" x2="28077" y2="26827"/>
                        <a14:foregroundMark x1="78923" y1="12675" x2="80462" y2="11198"/>
                        <a14:foregroundMark x1="86462" y1="11353" x2="88846" y2="14852"/>
                        <a14:foregroundMark x1="78308" y1="25272" x2="79385" y2="24806"/>
                        <a14:foregroundMark x1="25077" y1="13142" x2="28308" y2="15086"/>
                      </a14:backgroundRemoval>
                    </a14:imgEffect>
                  </a14:imgLayer>
                </a14:imgProps>
              </a:ext>
              <a:ext uri="{28A0092B-C50C-407E-A947-70E740481C1C}">
                <a14:useLocalDpi xmlns:a14="http://schemas.microsoft.com/office/drawing/2010/main" val="0"/>
              </a:ext>
            </a:extLst>
          </a:blip>
          <a:srcRect l="13725" t="6714" r="69748" b="70396"/>
          <a:stretch/>
        </p:blipFill>
        <p:spPr bwMode="auto">
          <a:xfrm>
            <a:off x="1860185" y="2035062"/>
            <a:ext cx="865917" cy="11864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iếng Anh lớp 4 Unit 9 lesson 3 trang 66, 67 Global | Bài tập 365">
            <a:extLst>
              <a:ext uri="{FF2B5EF4-FFF2-40B4-BE49-F238E27FC236}">
                <a16:creationId xmlns:a16="http://schemas.microsoft.com/office/drawing/2014/main" id="{5AD1C7B9-6617-58BE-022B-AD9B5CA6B3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1436" y="102297"/>
            <a:ext cx="3733466" cy="2004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31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ppt_w</p:attrName>
                                        </p:attrNameLst>
                                      </p:cBhvr>
                                      <p:tavLst>
                                        <p:tav tm="0" fmla="#ppt_w*sin(2.5*pi*$)">
                                          <p:val>
                                            <p:fltVal val="0"/>
                                          </p:val>
                                        </p:tav>
                                        <p:tav tm="100000">
                                          <p:val>
                                            <p:fltVal val="1"/>
                                          </p:val>
                                        </p:tav>
                                      </p:tavLst>
                                    </p:anim>
                                    <p:anim calcmode="lin" valueType="num">
                                      <p:cBhvr>
                                        <p:cTn id="14"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B66B6B-5770-CE3E-C971-503CCFFB7DC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8000"/>
                    </a14:imgEffect>
                    <a14:imgEffect>
                      <a14:brightnessContrast bright="12000" contrast="-36000"/>
                    </a14:imgEffect>
                  </a14:imgLayer>
                </a14:imgProps>
              </a:ext>
            </a:extLst>
          </a:blip>
          <a:srcRect l="7009" r="2771" b="50000"/>
          <a:stretch/>
        </p:blipFill>
        <p:spPr>
          <a:xfrm>
            <a:off x="4357047" y="2900363"/>
            <a:ext cx="7834953" cy="3367087"/>
          </a:xfrm>
          <a:prstGeom prst="rect">
            <a:avLst/>
          </a:prstGeom>
        </p:spPr>
      </p:pic>
      <p:pic>
        <p:nvPicPr>
          <p:cNvPr id="7" name="Picture 6">
            <a:extLst>
              <a:ext uri="{FF2B5EF4-FFF2-40B4-BE49-F238E27FC236}">
                <a16:creationId xmlns:a16="http://schemas.microsoft.com/office/drawing/2014/main" id="{D5973903-1823-2218-43AA-EF9DD272159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8000"/>
                    </a14:imgEffect>
                    <a14:imgEffect>
                      <a14:brightnessContrast bright="12000" contrast="-36000"/>
                    </a14:imgEffect>
                  </a14:imgLayer>
                </a14:imgProps>
              </a:ext>
            </a:extLst>
          </a:blip>
          <a:srcRect l="1591" t="50770" r="49298" b="3910"/>
          <a:stretch/>
        </p:blipFill>
        <p:spPr>
          <a:xfrm>
            <a:off x="0" y="3238499"/>
            <a:ext cx="4232820" cy="3028951"/>
          </a:xfrm>
          <a:prstGeom prst="rect">
            <a:avLst/>
          </a:prstGeom>
        </p:spPr>
      </p:pic>
      <p:pic>
        <p:nvPicPr>
          <p:cNvPr id="1028" name="Picture 4" descr="BẢNG 2 MẶT 30X50 CAO CẤP Khám Phá Nguồn Tri Thức Bất Tận">
            <a:extLst>
              <a:ext uri="{FF2B5EF4-FFF2-40B4-BE49-F238E27FC236}">
                <a16:creationId xmlns:a16="http://schemas.microsoft.com/office/drawing/2014/main" id="{FFFF625D-F3AE-A703-0037-5592410EA1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50" t="16041" r="9514" b="17500"/>
          <a:stretch/>
        </p:blipFill>
        <p:spPr bwMode="auto">
          <a:xfrm>
            <a:off x="378619" y="4586288"/>
            <a:ext cx="1502569" cy="8310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ẢNG 2 MẶT 30X50 CAO CẤP Khám Phá Nguồn Tri Thức Bất Tận">
            <a:extLst>
              <a:ext uri="{FF2B5EF4-FFF2-40B4-BE49-F238E27FC236}">
                <a16:creationId xmlns:a16="http://schemas.microsoft.com/office/drawing/2014/main" id="{3CB3767D-EEBE-AB75-2AD4-838FA0A206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50" t="16041" r="9514" b="17500"/>
          <a:stretch/>
        </p:blipFill>
        <p:spPr bwMode="auto">
          <a:xfrm>
            <a:off x="2519363" y="4626769"/>
            <a:ext cx="1502569" cy="8310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ẢNG 2 MẶT 30X50 CAO CẤP Khám Phá Nguồn Tri Thức Bất Tận">
            <a:extLst>
              <a:ext uri="{FF2B5EF4-FFF2-40B4-BE49-F238E27FC236}">
                <a16:creationId xmlns:a16="http://schemas.microsoft.com/office/drawing/2014/main" id="{ECEFA240-2A04-E5C8-8ADD-45EF48A80F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50" t="16041" r="9514" b="17500"/>
          <a:stretch/>
        </p:blipFill>
        <p:spPr bwMode="auto">
          <a:xfrm>
            <a:off x="4543424" y="4586287"/>
            <a:ext cx="1502569" cy="8548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ẢNG 2 MẶT 30X50 CAO CẤP Khám Phá Nguồn Tri Thức Bất Tận">
            <a:extLst>
              <a:ext uri="{FF2B5EF4-FFF2-40B4-BE49-F238E27FC236}">
                <a16:creationId xmlns:a16="http://schemas.microsoft.com/office/drawing/2014/main" id="{AFDA6A2A-253C-BE6F-D46C-11873B1D69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50" t="16041" r="9514" b="17500"/>
          <a:stretch/>
        </p:blipFill>
        <p:spPr bwMode="auto">
          <a:xfrm>
            <a:off x="6603207" y="4498181"/>
            <a:ext cx="1502569" cy="8548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ẢNG 2 MẶT 30X50 CAO CẤP Khám Phá Nguồn Tri Thức Bất Tận">
            <a:extLst>
              <a:ext uri="{FF2B5EF4-FFF2-40B4-BE49-F238E27FC236}">
                <a16:creationId xmlns:a16="http://schemas.microsoft.com/office/drawing/2014/main" id="{71CA2949-20F5-12D7-ADDB-022F3A09C6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50" t="16041" r="9514" b="17500"/>
          <a:stretch/>
        </p:blipFill>
        <p:spPr bwMode="auto">
          <a:xfrm>
            <a:off x="8571548" y="5312569"/>
            <a:ext cx="1502569" cy="8548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ẢNG 2 MẶT 30X50 CAO CẤP Khám Phá Nguồn Tri Thức Bất Tận">
            <a:extLst>
              <a:ext uri="{FF2B5EF4-FFF2-40B4-BE49-F238E27FC236}">
                <a16:creationId xmlns:a16="http://schemas.microsoft.com/office/drawing/2014/main" id="{243C9F57-141C-9F49-575D-ADC4F29BA4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50" t="16041" r="9514" b="17500"/>
          <a:stretch/>
        </p:blipFill>
        <p:spPr bwMode="auto">
          <a:xfrm rot="284020">
            <a:off x="10381722" y="4532566"/>
            <a:ext cx="1533196" cy="8548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3387A23-D92C-9002-6BFF-54F4419FABB9}"/>
              </a:ext>
            </a:extLst>
          </p:cNvPr>
          <p:cNvSpPr txBox="1"/>
          <p:nvPr/>
        </p:nvSpPr>
        <p:spPr>
          <a:xfrm>
            <a:off x="1915714" y="1209676"/>
            <a:ext cx="8260558" cy="969169"/>
          </a:xfrm>
          <a:prstGeom prst="rect">
            <a:avLst/>
          </a:prstGeom>
          <a:noFill/>
        </p:spPr>
        <p:txBody>
          <a:bodyPr wrap="none" rtlCol="0">
            <a:prstTxWarp prst="textPlain">
              <a:avLst/>
            </a:prstTxWarp>
            <a:spAutoFit/>
          </a:bodyPr>
          <a:lstStyle/>
          <a:p>
            <a:r>
              <a:rPr lang="en-US" sz="8000" dirty="0">
                <a:solidFill>
                  <a:srgbClr val="0070C0"/>
                </a:solidFill>
                <a:latin typeface="Cooper Black" panose="0208090404030B020404" pitchFamily="18" charset="0"/>
              </a:rPr>
              <a:t>The correction of Task 4</a:t>
            </a:r>
          </a:p>
        </p:txBody>
      </p:sp>
    </p:spTree>
    <p:extLst>
      <p:ext uri="{BB962C8B-B14F-4D97-AF65-F5344CB8AC3E}">
        <p14:creationId xmlns:p14="http://schemas.microsoft.com/office/powerpoint/2010/main" val="39931090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fill="hold" grpId="0" nodeType="withEffect">
                                  <p:stCondLst>
                                    <p:cond delay="0"/>
                                  </p:stCondLst>
                                  <p:childTnLst>
                                    <p:animClr clrSpc="hsl" dir="cw">
                                      <p:cBhvr override="childStyle">
                                        <p:cTn id="6" dur="500" fill="hold"/>
                                        <p:tgtEl>
                                          <p:spTgt spid="14"/>
                                        </p:tgtEl>
                                        <p:attrNameLst>
                                          <p:attrName>style.color</p:attrName>
                                        </p:attrNameLst>
                                      </p:cBhvr>
                                      <p:by>
                                        <p:hsl h="-7200000" s="0" l="0"/>
                                      </p:by>
                                    </p:animClr>
                                    <p:animClr clrSpc="hsl" dir="cw">
                                      <p:cBhvr>
                                        <p:cTn id="7" dur="500" fill="hold"/>
                                        <p:tgtEl>
                                          <p:spTgt spid="14"/>
                                        </p:tgtEl>
                                        <p:attrNameLst>
                                          <p:attrName>fillcolor</p:attrName>
                                        </p:attrNameLst>
                                      </p:cBhvr>
                                      <p:by>
                                        <p:hsl h="-7200000" s="0" l="0"/>
                                      </p:by>
                                    </p:animClr>
                                    <p:animClr clrSpc="hsl" dir="cw">
                                      <p:cBhvr>
                                        <p:cTn id="8" dur="500" fill="hold"/>
                                        <p:tgtEl>
                                          <p:spTgt spid="14"/>
                                        </p:tgtEl>
                                        <p:attrNameLst>
                                          <p:attrName>stroke.color</p:attrName>
                                        </p:attrNameLst>
                                      </p:cBhvr>
                                      <p:by>
                                        <p:hsl h="-7200000" s="0" l="0"/>
                                      </p:by>
                                    </p:animClr>
                                    <p:set>
                                      <p:cBhvr>
                                        <p:cTn id="9" dur="500" fill="hold"/>
                                        <p:tgtEl>
                                          <p:spTgt spid="14"/>
                                        </p:tgtEl>
                                        <p:attrNameLst>
                                          <p:attrName>fill.type</p:attrName>
                                        </p:attrNameLst>
                                      </p:cBhvr>
                                      <p:to>
                                        <p:strVal val="solid"/>
                                      </p:to>
                                    </p:set>
                                  </p:childTnLst>
                                </p:cTn>
                              </p:par>
                              <p:par>
                                <p:cTn id="10" presetID="45" presetClass="entr" presetSubtype="0" fill="hold" grpId="1"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anim calcmode="lin" valueType="num">
                                      <p:cBhvr>
                                        <p:cTn id="13" dur="2000" fill="hold"/>
                                        <p:tgtEl>
                                          <p:spTgt spid="14"/>
                                        </p:tgtEl>
                                        <p:attrNameLst>
                                          <p:attrName>ppt_w</p:attrName>
                                        </p:attrNameLst>
                                      </p:cBhvr>
                                      <p:tavLst>
                                        <p:tav tm="0" fmla="#ppt_w*sin(2.5*pi*$)">
                                          <p:val>
                                            <p:fltVal val="0"/>
                                          </p:val>
                                        </p:tav>
                                        <p:tav tm="100000">
                                          <p:val>
                                            <p:fltVal val="1"/>
                                          </p:val>
                                        </p:tav>
                                      </p:tavLst>
                                    </p:anim>
                                    <p:anim calcmode="lin" valueType="num">
                                      <p:cBhvr>
                                        <p:cTn id="14"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06CB3A7-6534-436F-A3C9-5B28BAEB5100}"/>
              </a:ext>
            </a:extLst>
          </p:cNvPr>
          <p:cNvSpPr txBox="1">
            <a:spLocks/>
          </p:cNvSpPr>
          <p:nvPr/>
        </p:nvSpPr>
        <p:spPr>
          <a:xfrm>
            <a:off x="447843" y="252448"/>
            <a:ext cx="5998695"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500" b="1" dirty="0">
                <a:solidFill>
                  <a:srgbClr val="00B0F0"/>
                </a:solidFill>
                <a:latin typeface="Times New Roman" panose="02020603050405020304" pitchFamily="18" charset="0"/>
                <a:cs typeface="Times New Roman" panose="02020603050405020304" pitchFamily="18" charset="0"/>
              </a:rPr>
              <a:t>4.Read and tick True or False</a:t>
            </a:r>
          </a:p>
        </p:txBody>
      </p:sp>
      <p:sp>
        <p:nvSpPr>
          <p:cNvPr id="18" name="TextBox 17">
            <a:extLst>
              <a:ext uri="{FF2B5EF4-FFF2-40B4-BE49-F238E27FC236}">
                <a16:creationId xmlns:a16="http://schemas.microsoft.com/office/drawing/2014/main" id="{5AAD0FD6-A858-4A92-A256-A95D5BB08E20}"/>
              </a:ext>
            </a:extLst>
          </p:cNvPr>
          <p:cNvSpPr txBox="1"/>
          <p:nvPr/>
        </p:nvSpPr>
        <p:spPr>
          <a:xfrm>
            <a:off x="101600" y="1016048"/>
            <a:ext cx="11785600" cy="1938992"/>
          </a:xfrm>
          <a:prstGeom prst="rect">
            <a:avLst/>
          </a:prstGeom>
          <a:noFill/>
        </p:spPr>
        <p:txBody>
          <a:bodyPr wrap="square">
            <a:spAutoFit/>
          </a:bodyPr>
          <a:lstStyle/>
          <a:p>
            <a:r>
              <a:rPr lang="en-US" sz="3000" b="1" dirty="0">
                <a:solidFill>
                  <a:srgbClr val="242021"/>
                </a:solidFill>
                <a:highlight>
                  <a:srgbClr val="00FFFF"/>
                </a:highlight>
                <a:latin typeface="Times New Roman" panose="02020603050405020304" pitchFamily="18" charset="0"/>
                <a:cs typeface="Times New Roman" panose="02020603050405020304" pitchFamily="18" charset="0"/>
              </a:rPr>
              <a:t>Our sports day is </a:t>
            </a:r>
            <a:r>
              <a:rPr lang="en-US" sz="3000" b="1" u="sng" dirty="0">
                <a:solidFill>
                  <a:srgbClr val="FF0000"/>
                </a:solidFill>
                <a:highlight>
                  <a:srgbClr val="00FFFF"/>
                </a:highlight>
                <a:latin typeface="Times New Roman" panose="02020603050405020304" pitchFamily="18" charset="0"/>
                <a:cs typeface="Times New Roman" panose="02020603050405020304" pitchFamily="18" charset="0"/>
              </a:rPr>
              <a:t>in November</a:t>
            </a:r>
            <a:r>
              <a:rPr lang="en-US" sz="3000" dirty="0">
                <a:solidFill>
                  <a:srgbClr val="242021"/>
                </a:solidFill>
                <a:latin typeface="Times New Roman" panose="02020603050405020304" pitchFamily="18" charset="0"/>
                <a:cs typeface="Times New Roman" panose="02020603050405020304" pitchFamily="18" charset="0"/>
              </a:rPr>
              <a:t>. It is in the school playground. There are many pupils and teachers. We play different sports and games. The boys play badminton. The girls play football. The teachers. It is a lot of fun!</a:t>
            </a:r>
            <a:r>
              <a:rPr lang="en-US" sz="3000" dirty="0">
                <a:latin typeface="Times New Roman" panose="02020603050405020304" pitchFamily="18" charset="0"/>
                <a:cs typeface="Times New Roman" panose="02020603050405020304" pitchFamily="18" charset="0"/>
              </a:rPr>
              <a:t> play basketball</a:t>
            </a:r>
          </a:p>
        </p:txBody>
      </p:sp>
      <p:graphicFrame>
        <p:nvGraphicFramePr>
          <p:cNvPr id="5" name="Table 4">
            <a:extLst>
              <a:ext uri="{FF2B5EF4-FFF2-40B4-BE49-F238E27FC236}">
                <a16:creationId xmlns:a16="http://schemas.microsoft.com/office/drawing/2014/main" id="{8F194F5B-8E4A-CF7F-A10A-3ED6E0B5DF39}"/>
              </a:ext>
            </a:extLst>
          </p:cNvPr>
          <p:cNvGraphicFramePr>
            <a:graphicFrameLocks noGrp="1"/>
          </p:cNvGraphicFramePr>
          <p:nvPr>
            <p:extLst>
              <p:ext uri="{D42A27DB-BD31-4B8C-83A1-F6EECF244321}">
                <p14:modId xmlns:p14="http://schemas.microsoft.com/office/powerpoint/2010/main" val="3911967033"/>
              </p:ext>
            </p:extLst>
          </p:nvPr>
        </p:nvGraphicFramePr>
        <p:xfrm>
          <a:off x="832852" y="3079075"/>
          <a:ext cx="10323096" cy="1410032"/>
        </p:xfrm>
        <a:graphic>
          <a:graphicData uri="http://schemas.openxmlformats.org/drawingml/2006/table">
            <a:tbl>
              <a:tblPr firstRow="1" bandRow="1">
                <a:tableStyleId>{5C22544A-7EE6-4342-B048-85BDC9FD1C3A}</a:tableStyleId>
              </a:tblPr>
              <a:tblGrid>
                <a:gridCol w="6569242">
                  <a:extLst>
                    <a:ext uri="{9D8B030D-6E8A-4147-A177-3AD203B41FA5}">
                      <a16:colId xmlns:a16="http://schemas.microsoft.com/office/drawing/2014/main" val="2904190271"/>
                    </a:ext>
                  </a:extLst>
                </a:gridCol>
                <a:gridCol w="1900990">
                  <a:extLst>
                    <a:ext uri="{9D8B030D-6E8A-4147-A177-3AD203B41FA5}">
                      <a16:colId xmlns:a16="http://schemas.microsoft.com/office/drawing/2014/main" val="1145211781"/>
                    </a:ext>
                  </a:extLst>
                </a:gridCol>
                <a:gridCol w="1852864">
                  <a:extLst>
                    <a:ext uri="{9D8B030D-6E8A-4147-A177-3AD203B41FA5}">
                      <a16:colId xmlns:a16="http://schemas.microsoft.com/office/drawing/2014/main" val="1912311778"/>
                    </a:ext>
                  </a:extLst>
                </a:gridCol>
              </a:tblGrid>
              <a:tr h="619561">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True</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False</a:t>
                      </a:r>
                    </a:p>
                  </a:txBody>
                  <a:tcPr/>
                </a:tc>
                <a:extLst>
                  <a:ext uri="{0D108BD9-81ED-4DB2-BD59-A6C34878D82A}">
                    <a16:rowId xmlns:a16="http://schemas.microsoft.com/office/drawing/2014/main" val="2637935401"/>
                  </a:ext>
                </a:extLst>
              </a:tr>
              <a:tr h="79047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1.The sports day is </a:t>
                      </a:r>
                      <a:r>
                        <a:rPr lang="en-US" sz="30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in November</a:t>
                      </a:r>
                      <a:r>
                        <a:rPr lang="en-US" sz="3000" dirty="0">
                          <a:latin typeface="Times New Roman" panose="02020603050405020304" pitchFamily="18" charset="0"/>
                          <a:ea typeface="Tahoma" panose="020B0604030504040204" pitchFamily="34" charset="0"/>
                          <a:cs typeface="Times New Roman" panose="02020603050405020304" pitchFamily="18" charset="0"/>
                        </a:rPr>
                        <a:t>.</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a:t>
                      </a: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extLst>
                  <a:ext uri="{0D108BD9-81ED-4DB2-BD59-A6C34878D82A}">
                    <a16:rowId xmlns:a16="http://schemas.microsoft.com/office/drawing/2014/main" val="1620365073"/>
                  </a:ext>
                </a:extLst>
              </a:tr>
            </a:tbl>
          </a:graphicData>
        </a:graphic>
      </p:graphicFrame>
    </p:spTree>
    <p:extLst>
      <p:ext uri="{BB962C8B-B14F-4D97-AF65-F5344CB8AC3E}">
        <p14:creationId xmlns:p14="http://schemas.microsoft.com/office/powerpoint/2010/main" val="193082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1000"/>
                                        <p:tgtEl>
                                          <p:spTgt spid="18">
                                            <p:txEl>
                                              <p:pRg st="0" end="0"/>
                                            </p:txEl>
                                          </p:spTgt>
                                        </p:tgtEl>
                                      </p:cBhvr>
                                    </p:animEffect>
                                    <p:anim calcmode="lin" valueType="num">
                                      <p:cBhvr>
                                        <p:cTn id="1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06CB3A7-6534-436F-A3C9-5B28BAEB5100}"/>
              </a:ext>
            </a:extLst>
          </p:cNvPr>
          <p:cNvSpPr txBox="1">
            <a:spLocks/>
          </p:cNvSpPr>
          <p:nvPr/>
        </p:nvSpPr>
        <p:spPr>
          <a:xfrm>
            <a:off x="447843" y="252448"/>
            <a:ext cx="5998695"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500" b="1" dirty="0">
                <a:solidFill>
                  <a:srgbClr val="00B0F0"/>
                </a:solidFill>
                <a:latin typeface="Times New Roman" panose="02020603050405020304" pitchFamily="18" charset="0"/>
                <a:cs typeface="Times New Roman" panose="02020603050405020304" pitchFamily="18" charset="0"/>
              </a:rPr>
              <a:t>4.Read and tick True or False</a:t>
            </a:r>
          </a:p>
        </p:txBody>
      </p:sp>
      <p:sp>
        <p:nvSpPr>
          <p:cNvPr id="18" name="TextBox 17">
            <a:extLst>
              <a:ext uri="{FF2B5EF4-FFF2-40B4-BE49-F238E27FC236}">
                <a16:creationId xmlns:a16="http://schemas.microsoft.com/office/drawing/2014/main" id="{5AAD0FD6-A858-4A92-A256-A95D5BB08E20}"/>
              </a:ext>
            </a:extLst>
          </p:cNvPr>
          <p:cNvSpPr txBox="1"/>
          <p:nvPr/>
        </p:nvSpPr>
        <p:spPr>
          <a:xfrm>
            <a:off x="101600" y="1016048"/>
            <a:ext cx="11785600" cy="1938992"/>
          </a:xfrm>
          <a:prstGeom prst="rect">
            <a:avLst/>
          </a:prstGeom>
          <a:noFill/>
        </p:spPr>
        <p:txBody>
          <a:bodyPr wrap="square">
            <a:spAutoFit/>
          </a:bodyPr>
          <a:lstStyle/>
          <a:p>
            <a:r>
              <a:rPr lang="en-US" sz="3000" b="1" dirty="0">
                <a:solidFill>
                  <a:srgbClr val="242021"/>
                </a:solidFill>
                <a:highlight>
                  <a:srgbClr val="00FFFF"/>
                </a:highlight>
                <a:latin typeface="Times New Roman" panose="02020603050405020304" pitchFamily="18" charset="0"/>
                <a:cs typeface="Times New Roman" panose="02020603050405020304" pitchFamily="18" charset="0"/>
              </a:rPr>
              <a:t>Our sports day is </a:t>
            </a:r>
            <a:r>
              <a:rPr lang="en-US" sz="3000" b="1" u="sng" dirty="0">
                <a:solidFill>
                  <a:srgbClr val="FF0000"/>
                </a:solidFill>
                <a:highlight>
                  <a:srgbClr val="00FFFF"/>
                </a:highlight>
                <a:latin typeface="Times New Roman" panose="02020603050405020304" pitchFamily="18" charset="0"/>
                <a:cs typeface="Times New Roman" panose="02020603050405020304" pitchFamily="18" charset="0"/>
              </a:rPr>
              <a:t>in November</a:t>
            </a:r>
            <a:r>
              <a:rPr lang="en-US" sz="3000" dirty="0">
                <a:solidFill>
                  <a:srgbClr val="242021"/>
                </a:solidFill>
                <a:latin typeface="Times New Roman" panose="02020603050405020304" pitchFamily="18" charset="0"/>
                <a:cs typeface="Times New Roman" panose="02020603050405020304" pitchFamily="18" charset="0"/>
              </a:rPr>
              <a:t>. It is in the school playground. There are many pupils and teachers. We play different sports and games. The boys play badminton. The girls play football. The teachers. It is a lot of fun!</a:t>
            </a:r>
            <a:r>
              <a:rPr lang="en-US" sz="3000" dirty="0">
                <a:latin typeface="Times New Roman" panose="02020603050405020304" pitchFamily="18" charset="0"/>
                <a:cs typeface="Times New Roman" panose="02020603050405020304" pitchFamily="18" charset="0"/>
              </a:rPr>
              <a:t> play basketball</a:t>
            </a:r>
          </a:p>
        </p:txBody>
      </p:sp>
      <p:graphicFrame>
        <p:nvGraphicFramePr>
          <p:cNvPr id="5" name="Table 4">
            <a:extLst>
              <a:ext uri="{FF2B5EF4-FFF2-40B4-BE49-F238E27FC236}">
                <a16:creationId xmlns:a16="http://schemas.microsoft.com/office/drawing/2014/main" id="{8F194F5B-8E4A-CF7F-A10A-3ED6E0B5DF39}"/>
              </a:ext>
            </a:extLst>
          </p:cNvPr>
          <p:cNvGraphicFramePr>
            <a:graphicFrameLocks noGrp="1"/>
          </p:cNvGraphicFramePr>
          <p:nvPr/>
        </p:nvGraphicFramePr>
        <p:xfrm>
          <a:off x="832852" y="3079075"/>
          <a:ext cx="10323096" cy="1410032"/>
        </p:xfrm>
        <a:graphic>
          <a:graphicData uri="http://schemas.openxmlformats.org/drawingml/2006/table">
            <a:tbl>
              <a:tblPr firstRow="1" bandRow="1">
                <a:tableStyleId>{5C22544A-7EE6-4342-B048-85BDC9FD1C3A}</a:tableStyleId>
              </a:tblPr>
              <a:tblGrid>
                <a:gridCol w="6569242">
                  <a:extLst>
                    <a:ext uri="{9D8B030D-6E8A-4147-A177-3AD203B41FA5}">
                      <a16:colId xmlns:a16="http://schemas.microsoft.com/office/drawing/2014/main" val="2904190271"/>
                    </a:ext>
                  </a:extLst>
                </a:gridCol>
                <a:gridCol w="1900990">
                  <a:extLst>
                    <a:ext uri="{9D8B030D-6E8A-4147-A177-3AD203B41FA5}">
                      <a16:colId xmlns:a16="http://schemas.microsoft.com/office/drawing/2014/main" val="1145211781"/>
                    </a:ext>
                  </a:extLst>
                </a:gridCol>
                <a:gridCol w="1852864">
                  <a:extLst>
                    <a:ext uri="{9D8B030D-6E8A-4147-A177-3AD203B41FA5}">
                      <a16:colId xmlns:a16="http://schemas.microsoft.com/office/drawing/2014/main" val="1912311778"/>
                    </a:ext>
                  </a:extLst>
                </a:gridCol>
              </a:tblGrid>
              <a:tr h="619561">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True</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False</a:t>
                      </a:r>
                    </a:p>
                  </a:txBody>
                  <a:tcPr/>
                </a:tc>
                <a:extLst>
                  <a:ext uri="{0D108BD9-81ED-4DB2-BD59-A6C34878D82A}">
                    <a16:rowId xmlns:a16="http://schemas.microsoft.com/office/drawing/2014/main" val="2637935401"/>
                  </a:ext>
                </a:extLst>
              </a:tr>
              <a:tr h="79047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1.The sports day is </a:t>
                      </a:r>
                      <a:r>
                        <a:rPr lang="en-US" sz="30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in November</a:t>
                      </a:r>
                      <a:r>
                        <a:rPr lang="en-US" sz="3000" dirty="0">
                          <a:latin typeface="Times New Roman" panose="02020603050405020304" pitchFamily="18" charset="0"/>
                          <a:ea typeface="Tahoma" panose="020B0604030504040204" pitchFamily="34" charset="0"/>
                          <a:cs typeface="Times New Roman" panose="02020603050405020304" pitchFamily="18" charset="0"/>
                        </a:rPr>
                        <a:t>.</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V</a:t>
                      </a: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extLst>
                  <a:ext uri="{0D108BD9-81ED-4DB2-BD59-A6C34878D82A}">
                    <a16:rowId xmlns:a16="http://schemas.microsoft.com/office/drawing/2014/main" val="1620365073"/>
                  </a:ext>
                </a:extLst>
              </a:tr>
            </a:tbl>
          </a:graphicData>
        </a:graphic>
      </p:graphicFrame>
    </p:spTree>
    <p:extLst>
      <p:ext uri="{BB962C8B-B14F-4D97-AF65-F5344CB8AC3E}">
        <p14:creationId xmlns:p14="http://schemas.microsoft.com/office/powerpoint/2010/main" val="2425917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06CB3A7-6534-436F-A3C9-5B28BAEB5100}"/>
              </a:ext>
            </a:extLst>
          </p:cNvPr>
          <p:cNvSpPr txBox="1">
            <a:spLocks/>
          </p:cNvSpPr>
          <p:nvPr/>
        </p:nvSpPr>
        <p:spPr>
          <a:xfrm>
            <a:off x="447843" y="252448"/>
            <a:ext cx="5998695"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500" b="1" dirty="0">
                <a:solidFill>
                  <a:srgbClr val="00B0F0"/>
                </a:solidFill>
                <a:latin typeface="Times New Roman" panose="02020603050405020304" pitchFamily="18" charset="0"/>
                <a:cs typeface="Times New Roman" panose="02020603050405020304" pitchFamily="18" charset="0"/>
              </a:rPr>
              <a:t>4.Read and tick True or False</a:t>
            </a:r>
          </a:p>
        </p:txBody>
      </p:sp>
      <p:sp>
        <p:nvSpPr>
          <p:cNvPr id="18" name="TextBox 17">
            <a:extLst>
              <a:ext uri="{FF2B5EF4-FFF2-40B4-BE49-F238E27FC236}">
                <a16:creationId xmlns:a16="http://schemas.microsoft.com/office/drawing/2014/main" id="{5AAD0FD6-A858-4A92-A256-A95D5BB08E20}"/>
              </a:ext>
            </a:extLst>
          </p:cNvPr>
          <p:cNvSpPr txBox="1"/>
          <p:nvPr/>
        </p:nvSpPr>
        <p:spPr>
          <a:xfrm>
            <a:off x="101600" y="1016048"/>
            <a:ext cx="11785600" cy="1938992"/>
          </a:xfrm>
          <a:prstGeom prst="rect">
            <a:avLst/>
          </a:prstGeom>
          <a:noFill/>
        </p:spPr>
        <p:txBody>
          <a:bodyPr wrap="square">
            <a:spAutoFit/>
          </a:bodyPr>
          <a:lstStyle/>
          <a:p>
            <a:r>
              <a:rPr lang="en-US" sz="3000" dirty="0">
                <a:solidFill>
                  <a:srgbClr val="242021"/>
                </a:solidFill>
                <a:latin typeface="Times New Roman" panose="02020603050405020304" pitchFamily="18" charset="0"/>
                <a:cs typeface="Times New Roman" panose="02020603050405020304" pitchFamily="18" charset="0"/>
              </a:rPr>
              <a:t>Our sports day is in November. </a:t>
            </a:r>
            <a:r>
              <a:rPr lang="en-US" sz="3000" b="1" dirty="0">
                <a:solidFill>
                  <a:srgbClr val="242021"/>
                </a:solidFill>
                <a:highlight>
                  <a:srgbClr val="00FFFF"/>
                </a:highlight>
                <a:latin typeface="Times New Roman" panose="02020603050405020304" pitchFamily="18" charset="0"/>
                <a:cs typeface="Times New Roman" panose="02020603050405020304" pitchFamily="18" charset="0"/>
              </a:rPr>
              <a:t>It is </a:t>
            </a:r>
            <a:r>
              <a:rPr lang="en-US" sz="3000" b="1" dirty="0">
                <a:solidFill>
                  <a:srgbClr val="FF0000"/>
                </a:solidFill>
                <a:highlight>
                  <a:srgbClr val="00FFFF"/>
                </a:highlight>
                <a:latin typeface="Times New Roman" panose="02020603050405020304" pitchFamily="18" charset="0"/>
                <a:cs typeface="Times New Roman" panose="02020603050405020304" pitchFamily="18" charset="0"/>
              </a:rPr>
              <a:t>in the school playground</a:t>
            </a:r>
            <a:r>
              <a:rPr lang="en-US" sz="3000" dirty="0">
                <a:solidFill>
                  <a:srgbClr val="242021"/>
                </a:solidFill>
                <a:latin typeface="Times New Roman" panose="02020603050405020304" pitchFamily="18" charset="0"/>
                <a:cs typeface="Times New Roman" panose="02020603050405020304" pitchFamily="18" charset="0"/>
              </a:rPr>
              <a:t>. There are many pupils and teachers. We play different sports and games. The boys play badminton. The girls play football. The teachers play </a:t>
            </a:r>
            <a:r>
              <a:rPr lang="en-US" sz="3000" dirty="0">
                <a:latin typeface="Times New Roman" panose="02020603050405020304" pitchFamily="18" charset="0"/>
                <a:cs typeface="Times New Roman" panose="02020603050405020304" pitchFamily="18" charset="0"/>
              </a:rPr>
              <a:t>basketball</a:t>
            </a:r>
            <a:r>
              <a:rPr lang="en-US" sz="3000" dirty="0">
                <a:solidFill>
                  <a:srgbClr val="242021"/>
                </a:solidFill>
                <a:latin typeface="Times New Roman" panose="02020603050405020304" pitchFamily="18" charset="0"/>
                <a:cs typeface="Times New Roman" panose="02020603050405020304" pitchFamily="18" charset="0"/>
              </a:rPr>
              <a:t>. It is a lot of fun!</a:t>
            </a:r>
            <a:r>
              <a:rPr lang="en-US" sz="3000" dirty="0">
                <a:latin typeface="Times New Roman" panose="02020603050405020304" pitchFamily="18" charset="0"/>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8F194F5B-8E4A-CF7F-A10A-3ED6E0B5DF39}"/>
              </a:ext>
            </a:extLst>
          </p:cNvPr>
          <p:cNvGraphicFramePr>
            <a:graphicFrameLocks noGrp="1"/>
          </p:cNvGraphicFramePr>
          <p:nvPr>
            <p:extLst>
              <p:ext uri="{D42A27DB-BD31-4B8C-83A1-F6EECF244321}">
                <p14:modId xmlns:p14="http://schemas.microsoft.com/office/powerpoint/2010/main" val="1377218249"/>
              </p:ext>
            </p:extLst>
          </p:nvPr>
        </p:nvGraphicFramePr>
        <p:xfrm>
          <a:off x="832852" y="2977429"/>
          <a:ext cx="10323096" cy="1410032"/>
        </p:xfrm>
        <a:graphic>
          <a:graphicData uri="http://schemas.openxmlformats.org/drawingml/2006/table">
            <a:tbl>
              <a:tblPr firstRow="1" bandRow="1">
                <a:tableStyleId>{5C22544A-7EE6-4342-B048-85BDC9FD1C3A}</a:tableStyleId>
              </a:tblPr>
              <a:tblGrid>
                <a:gridCol w="6569242">
                  <a:extLst>
                    <a:ext uri="{9D8B030D-6E8A-4147-A177-3AD203B41FA5}">
                      <a16:colId xmlns:a16="http://schemas.microsoft.com/office/drawing/2014/main" val="2904190271"/>
                    </a:ext>
                  </a:extLst>
                </a:gridCol>
                <a:gridCol w="1900990">
                  <a:extLst>
                    <a:ext uri="{9D8B030D-6E8A-4147-A177-3AD203B41FA5}">
                      <a16:colId xmlns:a16="http://schemas.microsoft.com/office/drawing/2014/main" val="1145211781"/>
                    </a:ext>
                  </a:extLst>
                </a:gridCol>
                <a:gridCol w="1852864">
                  <a:extLst>
                    <a:ext uri="{9D8B030D-6E8A-4147-A177-3AD203B41FA5}">
                      <a16:colId xmlns:a16="http://schemas.microsoft.com/office/drawing/2014/main" val="1912311778"/>
                    </a:ext>
                  </a:extLst>
                </a:gridCol>
              </a:tblGrid>
              <a:tr h="619561">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True</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False</a:t>
                      </a:r>
                    </a:p>
                  </a:txBody>
                  <a:tcPr/>
                </a:tc>
                <a:extLst>
                  <a:ext uri="{0D108BD9-81ED-4DB2-BD59-A6C34878D82A}">
                    <a16:rowId xmlns:a16="http://schemas.microsoft.com/office/drawing/2014/main" val="2637935401"/>
                  </a:ext>
                </a:extLst>
              </a:tr>
              <a:tr h="79047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2. The sports day is </a:t>
                      </a:r>
                      <a:r>
                        <a:rPr lang="en-US" sz="3000" b="1" u="sng" dirty="0">
                          <a:solidFill>
                            <a:srgbClr val="FF0000"/>
                          </a:solidFill>
                          <a:highlight>
                            <a:srgbClr val="00FFFF"/>
                          </a:highlight>
                          <a:latin typeface="Times New Roman" panose="02020603050405020304" pitchFamily="18" charset="0"/>
                          <a:ea typeface="Tahoma" panose="020B0604030504040204" pitchFamily="34" charset="0"/>
                          <a:cs typeface="Times New Roman" panose="02020603050405020304" pitchFamily="18" charset="0"/>
                        </a:rPr>
                        <a:t>in the school gym</a:t>
                      </a:r>
                      <a:r>
                        <a:rPr lang="en-US" sz="3000" dirty="0">
                          <a:latin typeface="Times New Roman" panose="02020603050405020304" pitchFamily="18" charset="0"/>
                          <a:ea typeface="Tahoma" panose="020B0604030504040204" pitchFamily="34" charset="0"/>
                          <a:cs typeface="Times New Roman" panose="02020603050405020304" pitchFamily="18" charset="0"/>
                        </a:rPr>
                        <a:t>.</a:t>
                      </a: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a:t>
                      </a:r>
                    </a:p>
                  </a:txBody>
                  <a:tcPr/>
                </a:tc>
                <a:extLst>
                  <a:ext uri="{0D108BD9-81ED-4DB2-BD59-A6C34878D82A}">
                    <a16:rowId xmlns:a16="http://schemas.microsoft.com/office/drawing/2014/main" val="1620365073"/>
                  </a:ext>
                </a:extLst>
              </a:tr>
            </a:tbl>
          </a:graphicData>
        </a:graphic>
      </p:graphicFrame>
    </p:spTree>
    <p:extLst>
      <p:ext uri="{BB962C8B-B14F-4D97-AF65-F5344CB8AC3E}">
        <p14:creationId xmlns:p14="http://schemas.microsoft.com/office/powerpoint/2010/main" val="372110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1000"/>
                                        <p:tgtEl>
                                          <p:spTgt spid="18">
                                            <p:txEl>
                                              <p:pRg st="0" end="0"/>
                                            </p:txEl>
                                          </p:spTgt>
                                        </p:tgtEl>
                                      </p:cBhvr>
                                    </p:animEffect>
                                    <p:anim calcmode="lin" valueType="num">
                                      <p:cBhvr>
                                        <p:cTn id="1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06CB3A7-6534-436F-A3C9-5B28BAEB5100}"/>
              </a:ext>
            </a:extLst>
          </p:cNvPr>
          <p:cNvSpPr txBox="1">
            <a:spLocks/>
          </p:cNvSpPr>
          <p:nvPr/>
        </p:nvSpPr>
        <p:spPr>
          <a:xfrm>
            <a:off x="447843" y="252448"/>
            <a:ext cx="5998695"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500" b="1" dirty="0">
                <a:solidFill>
                  <a:srgbClr val="00B0F0"/>
                </a:solidFill>
                <a:latin typeface="Times New Roman" panose="02020603050405020304" pitchFamily="18" charset="0"/>
                <a:cs typeface="Times New Roman" panose="02020603050405020304" pitchFamily="18" charset="0"/>
              </a:rPr>
              <a:t>4.Read and tick True or False</a:t>
            </a:r>
          </a:p>
        </p:txBody>
      </p:sp>
      <p:sp>
        <p:nvSpPr>
          <p:cNvPr id="18" name="TextBox 17">
            <a:extLst>
              <a:ext uri="{FF2B5EF4-FFF2-40B4-BE49-F238E27FC236}">
                <a16:creationId xmlns:a16="http://schemas.microsoft.com/office/drawing/2014/main" id="{5AAD0FD6-A858-4A92-A256-A95D5BB08E20}"/>
              </a:ext>
            </a:extLst>
          </p:cNvPr>
          <p:cNvSpPr txBox="1"/>
          <p:nvPr/>
        </p:nvSpPr>
        <p:spPr>
          <a:xfrm>
            <a:off x="101600" y="1016048"/>
            <a:ext cx="11785600" cy="1938992"/>
          </a:xfrm>
          <a:prstGeom prst="rect">
            <a:avLst/>
          </a:prstGeom>
          <a:noFill/>
        </p:spPr>
        <p:txBody>
          <a:bodyPr wrap="square">
            <a:spAutoFit/>
          </a:bodyPr>
          <a:lstStyle/>
          <a:p>
            <a:r>
              <a:rPr lang="en-US" sz="3000" dirty="0">
                <a:solidFill>
                  <a:srgbClr val="242021"/>
                </a:solidFill>
                <a:latin typeface="Times New Roman" panose="02020603050405020304" pitchFamily="18" charset="0"/>
                <a:cs typeface="Times New Roman" panose="02020603050405020304" pitchFamily="18" charset="0"/>
              </a:rPr>
              <a:t>Our sports day is in November. </a:t>
            </a:r>
            <a:r>
              <a:rPr lang="en-US" sz="3000" b="1" dirty="0">
                <a:solidFill>
                  <a:srgbClr val="242021"/>
                </a:solidFill>
                <a:highlight>
                  <a:srgbClr val="00FFFF"/>
                </a:highlight>
                <a:latin typeface="Times New Roman" panose="02020603050405020304" pitchFamily="18" charset="0"/>
                <a:cs typeface="Times New Roman" panose="02020603050405020304" pitchFamily="18" charset="0"/>
              </a:rPr>
              <a:t>It is </a:t>
            </a:r>
            <a:r>
              <a:rPr lang="en-US" sz="3000" b="1" dirty="0">
                <a:solidFill>
                  <a:srgbClr val="FF0000"/>
                </a:solidFill>
                <a:highlight>
                  <a:srgbClr val="00FFFF"/>
                </a:highlight>
                <a:latin typeface="Times New Roman" panose="02020603050405020304" pitchFamily="18" charset="0"/>
                <a:cs typeface="Times New Roman" panose="02020603050405020304" pitchFamily="18" charset="0"/>
              </a:rPr>
              <a:t>in the school playground</a:t>
            </a:r>
            <a:r>
              <a:rPr lang="en-US" sz="3000" dirty="0">
                <a:solidFill>
                  <a:srgbClr val="242021"/>
                </a:solidFill>
                <a:latin typeface="Times New Roman" panose="02020603050405020304" pitchFamily="18" charset="0"/>
                <a:cs typeface="Times New Roman" panose="02020603050405020304" pitchFamily="18" charset="0"/>
              </a:rPr>
              <a:t>. There are many pupils and teachers. We play different sports and games. The boys play badminton. The girls play football. The teachers play </a:t>
            </a:r>
            <a:r>
              <a:rPr lang="en-US" sz="3000" dirty="0">
                <a:latin typeface="Times New Roman" panose="02020603050405020304" pitchFamily="18" charset="0"/>
                <a:cs typeface="Times New Roman" panose="02020603050405020304" pitchFamily="18" charset="0"/>
              </a:rPr>
              <a:t>basketball</a:t>
            </a:r>
            <a:r>
              <a:rPr lang="en-US" sz="3000" dirty="0">
                <a:solidFill>
                  <a:srgbClr val="242021"/>
                </a:solidFill>
                <a:latin typeface="Times New Roman" panose="02020603050405020304" pitchFamily="18" charset="0"/>
                <a:cs typeface="Times New Roman" panose="02020603050405020304" pitchFamily="18" charset="0"/>
              </a:rPr>
              <a:t>. It is a lot of fun!</a:t>
            </a:r>
            <a:r>
              <a:rPr lang="en-US" sz="3000" dirty="0">
                <a:latin typeface="Times New Roman" panose="02020603050405020304" pitchFamily="18" charset="0"/>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8F194F5B-8E4A-CF7F-A10A-3ED6E0B5DF39}"/>
              </a:ext>
            </a:extLst>
          </p:cNvPr>
          <p:cNvGraphicFramePr>
            <a:graphicFrameLocks noGrp="1"/>
          </p:cNvGraphicFramePr>
          <p:nvPr>
            <p:extLst>
              <p:ext uri="{D42A27DB-BD31-4B8C-83A1-F6EECF244321}">
                <p14:modId xmlns:p14="http://schemas.microsoft.com/office/powerpoint/2010/main" val="3429480261"/>
              </p:ext>
            </p:extLst>
          </p:nvPr>
        </p:nvGraphicFramePr>
        <p:xfrm>
          <a:off x="832852" y="2977429"/>
          <a:ext cx="10323096" cy="1410032"/>
        </p:xfrm>
        <a:graphic>
          <a:graphicData uri="http://schemas.openxmlformats.org/drawingml/2006/table">
            <a:tbl>
              <a:tblPr firstRow="1" bandRow="1">
                <a:tableStyleId>{5C22544A-7EE6-4342-B048-85BDC9FD1C3A}</a:tableStyleId>
              </a:tblPr>
              <a:tblGrid>
                <a:gridCol w="6569242">
                  <a:extLst>
                    <a:ext uri="{9D8B030D-6E8A-4147-A177-3AD203B41FA5}">
                      <a16:colId xmlns:a16="http://schemas.microsoft.com/office/drawing/2014/main" val="2904190271"/>
                    </a:ext>
                  </a:extLst>
                </a:gridCol>
                <a:gridCol w="1900990">
                  <a:extLst>
                    <a:ext uri="{9D8B030D-6E8A-4147-A177-3AD203B41FA5}">
                      <a16:colId xmlns:a16="http://schemas.microsoft.com/office/drawing/2014/main" val="1145211781"/>
                    </a:ext>
                  </a:extLst>
                </a:gridCol>
                <a:gridCol w="1852864">
                  <a:extLst>
                    <a:ext uri="{9D8B030D-6E8A-4147-A177-3AD203B41FA5}">
                      <a16:colId xmlns:a16="http://schemas.microsoft.com/office/drawing/2014/main" val="1912311778"/>
                    </a:ext>
                  </a:extLst>
                </a:gridCol>
              </a:tblGrid>
              <a:tr h="619561">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True</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False</a:t>
                      </a:r>
                    </a:p>
                  </a:txBody>
                  <a:tcPr/>
                </a:tc>
                <a:extLst>
                  <a:ext uri="{0D108BD9-81ED-4DB2-BD59-A6C34878D82A}">
                    <a16:rowId xmlns:a16="http://schemas.microsoft.com/office/drawing/2014/main" val="2637935401"/>
                  </a:ext>
                </a:extLst>
              </a:tr>
              <a:tr h="79047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2. The sports day is </a:t>
                      </a:r>
                      <a:r>
                        <a:rPr lang="en-US" sz="3000" b="1" u="sng" dirty="0">
                          <a:solidFill>
                            <a:srgbClr val="FF0000"/>
                          </a:solidFill>
                          <a:highlight>
                            <a:srgbClr val="00FFFF"/>
                          </a:highlight>
                          <a:latin typeface="Times New Roman" panose="02020603050405020304" pitchFamily="18" charset="0"/>
                          <a:ea typeface="Tahoma" panose="020B0604030504040204" pitchFamily="34" charset="0"/>
                          <a:cs typeface="Times New Roman" panose="02020603050405020304" pitchFamily="18" charset="0"/>
                        </a:rPr>
                        <a:t>in the school gym</a:t>
                      </a:r>
                      <a:r>
                        <a:rPr lang="en-US" sz="3000" dirty="0">
                          <a:latin typeface="Times New Roman" panose="02020603050405020304" pitchFamily="18" charset="0"/>
                          <a:ea typeface="Tahoma" panose="020B0604030504040204" pitchFamily="34" charset="0"/>
                          <a:cs typeface="Times New Roman" panose="02020603050405020304" pitchFamily="18" charset="0"/>
                        </a:rPr>
                        <a:t>.</a:t>
                      </a: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V</a:t>
                      </a:r>
                    </a:p>
                  </a:txBody>
                  <a:tcPr/>
                </a:tc>
                <a:extLst>
                  <a:ext uri="{0D108BD9-81ED-4DB2-BD59-A6C34878D82A}">
                    <a16:rowId xmlns:a16="http://schemas.microsoft.com/office/drawing/2014/main" val="1620365073"/>
                  </a:ext>
                </a:extLst>
              </a:tr>
            </a:tbl>
          </a:graphicData>
        </a:graphic>
      </p:graphicFrame>
    </p:spTree>
    <p:extLst>
      <p:ext uri="{BB962C8B-B14F-4D97-AF65-F5344CB8AC3E}">
        <p14:creationId xmlns:p14="http://schemas.microsoft.com/office/powerpoint/2010/main" val="2127107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06CB3A7-6534-436F-A3C9-5B28BAEB5100}"/>
              </a:ext>
            </a:extLst>
          </p:cNvPr>
          <p:cNvSpPr txBox="1">
            <a:spLocks/>
          </p:cNvSpPr>
          <p:nvPr/>
        </p:nvSpPr>
        <p:spPr>
          <a:xfrm>
            <a:off x="447843" y="252448"/>
            <a:ext cx="5998695"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500" b="1" dirty="0">
                <a:solidFill>
                  <a:srgbClr val="00B0F0"/>
                </a:solidFill>
                <a:latin typeface="Times New Roman" panose="02020603050405020304" pitchFamily="18" charset="0"/>
                <a:cs typeface="Times New Roman" panose="02020603050405020304" pitchFamily="18" charset="0"/>
              </a:rPr>
              <a:t>4.Read and tick True or False</a:t>
            </a:r>
          </a:p>
        </p:txBody>
      </p:sp>
      <p:sp>
        <p:nvSpPr>
          <p:cNvPr id="18" name="TextBox 17">
            <a:extLst>
              <a:ext uri="{FF2B5EF4-FFF2-40B4-BE49-F238E27FC236}">
                <a16:creationId xmlns:a16="http://schemas.microsoft.com/office/drawing/2014/main" id="{5AAD0FD6-A858-4A92-A256-A95D5BB08E20}"/>
              </a:ext>
            </a:extLst>
          </p:cNvPr>
          <p:cNvSpPr txBox="1"/>
          <p:nvPr/>
        </p:nvSpPr>
        <p:spPr>
          <a:xfrm>
            <a:off x="101600" y="1016048"/>
            <a:ext cx="11785600" cy="1938992"/>
          </a:xfrm>
          <a:prstGeom prst="rect">
            <a:avLst/>
          </a:prstGeom>
          <a:noFill/>
        </p:spPr>
        <p:txBody>
          <a:bodyPr wrap="square">
            <a:spAutoFit/>
          </a:bodyPr>
          <a:lstStyle/>
          <a:p>
            <a:r>
              <a:rPr lang="en-US" sz="3000" dirty="0">
                <a:solidFill>
                  <a:srgbClr val="242021"/>
                </a:solidFill>
                <a:latin typeface="Times New Roman" panose="02020603050405020304" pitchFamily="18" charset="0"/>
                <a:cs typeface="Times New Roman" panose="02020603050405020304" pitchFamily="18" charset="0"/>
              </a:rPr>
              <a:t>Our sports day is in November. </a:t>
            </a:r>
            <a:r>
              <a:rPr lang="en-US" sz="3000" dirty="0">
                <a:latin typeface="Times New Roman" panose="02020603050405020304" pitchFamily="18" charset="0"/>
                <a:cs typeface="Times New Roman" panose="02020603050405020304" pitchFamily="18" charset="0"/>
              </a:rPr>
              <a:t>It is in the school playground</a:t>
            </a:r>
            <a:r>
              <a:rPr lang="en-US" sz="3000" dirty="0">
                <a:solidFill>
                  <a:srgbClr val="242021"/>
                </a:solidFill>
                <a:latin typeface="Times New Roman" panose="02020603050405020304" pitchFamily="18" charset="0"/>
                <a:cs typeface="Times New Roman" panose="02020603050405020304" pitchFamily="18" charset="0"/>
              </a:rPr>
              <a:t>. There are many pupils and teachers. We play different sports and games. The </a:t>
            </a:r>
            <a:r>
              <a:rPr lang="en-US" sz="3000" dirty="0">
                <a:solidFill>
                  <a:srgbClr val="242021"/>
                </a:solidFill>
                <a:highlight>
                  <a:srgbClr val="00FFFF"/>
                </a:highlight>
                <a:latin typeface="Times New Roman" panose="02020603050405020304" pitchFamily="18" charset="0"/>
                <a:cs typeface="Times New Roman" panose="02020603050405020304" pitchFamily="18" charset="0"/>
              </a:rPr>
              <a:t>boys </a:t>
            </a:r>
            <a:r>
              <a:rPr lang="en-US" sz="3000" b="1" dirty="0">
                <a:solidFill>
                  <a:srgbClr val="FF0000"/>
                </a:solidFill>
                <a:highlight>
                  <a:srgbClr val="00FFFF"/>
                </a:highlight>
                <a:latin typeface="Times New Roman" panose="02020603050405020304" pitchFamily="18" charset="0"/>
                <a:cs typeface="Times New Roman" panose="02020603050405020304" pitchFamily="18" charset="0"/>
              </a:rPr>
              <a:t>play badminton</a:t>
            </a:r>
            <a:r>
              <a:rPr lang="en-US" sz="3000" dirty="0">
                <a:solidFill>
                  <a:srgbClr val="242021"/>
                </a:solidFill>
                <a:latin typeface="Times New Roman" panose="02020603050405020304" pitchFamily="18" charset="0"/>
                <a:cs typeface="Times New Roman" panose="02020603050405020304" pitchFamily="18" charset="0"/>
              </a:rPr>
              <a:t>. The girls play football. The teachers play </a:t>
            </a:r>
            <a:r>
              <a:rPr lang="en-US" sz="3000" dirty="0">
                <a:latin typeface="Times New Roman" panose="02020603050405020304" pitchFamily="18" charset="0"/>
                <a:cs typeface="Times New Roman" panose="02020603050405020304" pitchFamily="18" charset="0"/>
              </a:rPr>
              <a:t>basketball</a:t>
            </a:r>
            <a:r>
              <a:rPr lang="en-US" sz="3000" dirty="0">
                <a:solidFill>
                  <a:srgbClr val="242021"/>
                </a:solidFill>
                <a:latin typeface="Times New Roman" panose="02020603050405020304" pitchFamily="18" charset="0"/>
                <a:cs typeface="Times New Roman" panose="02020603050405020304" pitchFamily="18" charset="0"/>
              </a:rPr>
              <a:t>. It is a lot of fun!</a:t>
            </a:r>
            <a:r>
              <a:rPr lang="en-US" sz="3000" dirty="0">
                <a:latin typeface="Times New Roman" panose="02020603050405020304" pitchFamily="18" charset="0"/>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8F194F5B-8E4A-CF7F-A10A-3ED6E0B5DF39}"/>
              </a:ext>
            </a:extLst>
          </p:cNvPr>
          <p:cNvGraphicFramePr>
            <a:graphicFrameLocks noGrp="1"/>
          </p:cNvGraphicFramePr>
          <p:nvPr>
            <p:extLst>
              <p:ext uri="{D42A27DB-BD31-4B8C-83A1-F6EECF244321}">
                <p14:modId xmlns:p14="http://schemas.microsoft.com/office/powerpoint/2010/main" val="1692392169"/>
              </p:ext>
            </p:extLst>
          </p:nvPr>
        </p:nvGraphicFramePr>
        <p:xfrm>
          <a:off x="832852" y="2977429"/>
          <a:ext cx="10323096" cy="1410032"/>
        </p:xfrm>
        <a:graphic>
          <a:graphicData uri="http://schemas.openxmlformats.org/drawingml/2006/table">
            <a:tbl>
              <a:tblPr firstRow="1" bandRow="1">
                <a:tableStyleId>{5C22544A-7EE6-4342-B048-85BDC9FD1C3A}</a:tableStyleId>
              </a:tblPr>
              <a:tblGrid>
                <a:gridCol w="6569242">
                  <a:extLst>
                    <a:ext uri="{9D8B030D-6E8A-4147-A177-3AD203B41FA5}">
                      <a16:colId xmlns:a16="http://schemas.microsoft.com/office/drawing/2014/main" val="2904190271"/>
                    </a:ext>
                  </a:extLst>
                </a:gridCol>
                <a:gridCol w="1900990">
                  <a:extLst>
                    <a:ext uri="{9D8B030D-6E8A-4147-A177-3AD203B41FA5}">
                      <a16:colId xmlns:a16="http://schemas.microsoft.com/office/drawing/2014/main" val="1145211781"/>
                    </a:ext>
                  </a:extLst>
                </a:gridCol>
                <a:gridCol w="1852864">
                  <a:extLst>
                    <a:ext uri="{9D8B030D-6E8A-4147-A177-3AD203B41FA5}">
                      <a16:colId xmlns:a16="http://schemas.microsoft.com/office/drawing/2014/main" val="1912311778"/>
                    </a:ext>
                  </a:extLst>
                </a:gridCol>
              </a:tblGrid>
              <a:tr h="619561">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True</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False</a:t>
                      </a:r>
                    </a:p>
                  </a:txBody>
                  <a:tcPr/>
                </a:tc>
                <a:extLst>
                  <a:ext uri="{0D108BD9-81ED-4DB2-BD59-A6C34878D82A}">
                    <a16:rowId xmlns:a16="http://schemas.microsoft.com/office/drawing/2014/main" val="2637935401"/>
                  </a:ext>
                </a:extLst>
              </a:tr>
              <a:tr h="79047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3. The </a:t>
                      </a:r>
                      <a:r>
                        <a:rPr lang="en-US" sz="3000" b="1" dirty="0">
                          <a:solidFill>
                            <a:srgbClr val="FF0000"/>
                          </a:solidFill>
                          <a:highlight>
                            <a:srgbClr val="00FFFF"/>
                          </a:highlight>
                          <a:latin typeface="Times New Roman" panose="02020603050405020304" pitchFamily="18" charset="0"/>
                          <a:ea typeface="Tahoma" panose="020B0604030504040204" pitchFamily="34" charset="0"/>
                          <a:cs typeface="Times New Roman" panose="02020603050405020304" pitchFamily="18" charset="0"/>
                        </a:rPr>
                        <a:t>boys</a:t>
                      </a:r>
                      <a:r>
                        <a:rPr lang="en-US" sz="3000" dirty="0">
                          <a:latin typeface="Times New Roman" panose="02020603050405020304" pitchFamily="18" charset="0"/>
                          <a:ea typeface="Tahoma" panose="020B0604030504040204" pitchFamily="34" charset="0"/>
                          <a:cs typeface="Times New Roman" panose="02020603050405020304" pitchFamily="18" charset="0"/>
                        </a:rPr>
                        <a:t> play </a:t>
                      </a:r>
                      <a:r>
                        <a:rPr lang="en-US" sz="3000" b="1" dirty="0">
                          <a:solidFill>
                            <a:srgbClr val="FF0000"/>
                          </a:solidFill>
                          <a:highlight>
                            <a:srgbClr val="00FFFF"/>
                          </a:highlight>
                          <a:latin typeface="Times New Roman" panose="02020603050405020304" pitchFamily="18" charset="0"/>
                          <a:ea typeface="Tahoma" panose="020B0604030504040204" pitchFamily="34" charset="0"/>
                          <a:cs typeface="Times New Roman" panose="02020603050405020304" pitchFamily="18" charset="0"/>
                        </a:rPr>
                        <a:t>badminton</a:t>
                      </a:r>
                      <a:r>
                        <a:rPr lang="en-US" sz="3000" dirty="0">
                          <a:latin typeface="Times New Roman" panose="02020603050405020304" pitchFamily="18" charset="0"/>
                          <a:ea typeface="Tahoma" panose="020B0604030504040204" pitchFamily="34" charset="0"/>
                          <a:cs typeface="Times New Roman" panose="02020603050405020304" pitchFamily="18" charset="0"/>
                        </a:rPr>
                        <a:t>.</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a:t>
                      </a:r>
                    </a:p>
                  </a:txBody>
                  <a:tcPr/>
                </a:tc>
                <a:extLst>
                  <a:ext uri="{0D108BD9-81ED-4DB2-BD59-A6C34878D82A}">
                    <a16:rowId xmlns:a16="http://schemas.microsoft.com/office/drawing/2014/main" val="1620365073"/>
                  </a:ext>
                </a:extLst>
              </a:tr>
            </a:tbl>
          </a:graphicData>
        </a:graphic>
      </p:graphicFrame>
    </p:spTree>
    <p:extLst>
      <p:ext uri="{BB962C8B-B14F-4D97-AF65-F5344CB8AC3E}">
        <p14:creationId xmlns:p14="http://schemas.microsoft.com/office/powerpoint/2010/main" val="180075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1000"/>
                                        <p:tgtEl>
                                          <p:spTgt spid="18">
                                            <p:txEl>
                                              <p:pRg st="0" end="0"/>
                                            </p:txEl>
                                          </p:spTgt>
                                        </p:tgtEl>
                                      </p:cBhvr>
                                    </p:animEffect>
                                    <p:anim calcmode="lin" valueType="num">
                                      <p:cBhvr>
                                        <p:cTn id="1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06CB3A7-6534-436F-A3C9-5B28BAEB5100}"/>
              </a:ext>
            </a:extLst>
          </p:cNvPr>
          <p:cNvSpPr txBox="1">
            <a:spLocks/>
          </p:cNvSpPr>
          <p:nvPr/>
        </p:nvSpPr>
        <p:spPr>
          <a:xfrm>
            <a:off x="447843" y="252448"/>
            <a:ext cx="5998695"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500" b="1" dirty="0">
                <a:solidFill>
                  <a:srgbClr val="00B0F0"/>
                </a:solidFill>
                <a:latin typeface="Times New Roman" panose="02020603050405020304" pitchFamily="18" charset="0"/>
                <a:cs typeface="Times New Roman" panose="02020603050405020304" pitchFamily="18" charset="0"/>
              </a:rPr>
              <a:t>4.Read and tick True or False</a:t>
            </a:r>
          </a:p>
        </p:txBody>
      </p:sp>
      <p:sp>
        <p:nvSpPr>
          <p:cNvPr id="18" name="TextBox 17">
            <a:extLst>
              <a:ext uri="{FF2B5EF4-FFF2-40B4-BE49-F238E27FC236}">
                <a16:creationId xmlns:a16="http://schemas.microsoft.com/office/drawing/2014/main" id="{5AAD0FD6-A858-4A92-A256-A95D5BB08E20}"/>
              </a:ext>
            </a:extLst>
          </p:cNvPr>
          <p:cNvSpPr txBox="1"/>
          <p:nvPr/>
        </p:nvSpPr>
        <p:spPr>
          <a:xfrm>
            <a:off x="101600" y="1016048"/>
            <a:ext cx="11785600" cy="1938992"/>
          </a:xfrm>
          <a:prstGeom prst="rect">
            <a:avLst/>
          </a:prstGeom>
          <a:noFill/>
        </p:spPr>
        <p:txBody>
          <a:bodyPr wrap="square">
            <a:spAutoFit/>
          </a:bodyPr>
          <a:lstStyle/>
          <a:p>
            <a:r>
              <a:rPr lang="en-US" sz="3000" dirty="0">
                <a:solidFill>
                  <a:srgbClr val="242021"/>
                </a:solidFill>
                <a:latin typeface="Times New Roman" panose="02020603050405020304" pitchFamily="18" charset="0"/>
                <a:cs typeface="Times New Roman" panose="02020603050405020304" pitchFamily="18" charset="0"/>
              </a:rPr>
              <a:t>Our sports day is in November. </a:t>
            </a:r>
            <a:r>
              <a:rPr lang="en-US" sz="3000" dirty="0">
                <a:latin typeface="Times New Roman" panose="02020603050405020304" pitchFamily="18" charset="0"/>
                <a:cs typeface="Times New Roman" panose="02020603050405020304" pitchFamily="18" charset="0"/>
              </a:rPr>
              <a:t>It is in the school playground</a:t>
            </a:r>
            <a:r>
              <a:rPr lang="en-US" sz="3000" dirty="0">
                <a:solidFill>
                  <a:srgbClr val="242021"/>
                </a:solidFill>
                <a:latin typeface="Times New Roman" panose="02020603050405020304" pitchFamily="18" charset="0"/>
                <a:cs typeface="Times New Roman" panose="02020603050405020304" pitchFamily="18" charset="0"/>
              </a:rPr>
              <a:t>. There are many pupils and teachers. We play different sports and games. The </a:t>
            </a:r>
            <a:r>
              <a:rPr lang="en-US" sz="3000" dirty="0">
                <a:solidFill>
                  <a:srgbClr val="242021"/>
                </a:solidFill>
                <a:highlight>
                  <a:srgbClr val="00FFFF"/>
                </a:highlight>
                <a:latin typeface="Times New Roman" panose="02020603050405020304" pitchFamily="18" charset="0"/>
                <a:cs typeface="Times New Roman" panose="02020603050405020304" pitchFamily="18" charset="0"/>
              </a:rPr>
              <a:t>boys </a:t>
            </a:r>
            <a:r>
              <a:rPr lang="en-US" sz="3000" b="1" dirty="0">
                <a:solidFill>
                  <a:srgbClr val="FF0000"/>
                </a:solidFill>
                <a:highlight>
                  <a:srgbClr val="00FFFF"/>
                </a:highlight>
                <a:latin typeface="Times New Roman" panose="02020603050405020304" pitchFamily="18" charset="0"/>
                <a:cs typeface="Times New Roman" panose="02020603050405020304" pitchFamily="18" charset="0"/>
              </a:rPr>
              <a:t>play badminton</a:t>
            </a:r>
            <a:r>
              <a:rPr lang="en-US" sz="3000" dirty="0">
                <a:solidFill>
                  <a:srgbClr val="242021"/>
                </a:solidFill>
                <a:latin typeface="Times New Roman" panose="02020603050405020304" pitchFamily="18" charset="0"/>
                <a:cs typeface="Times New Roman" panose="02020603050405020304" pitchFamily="18" charset="0"/>
              </a:rPr>
              <a:t>. The girls play football. The teachers play </a:t>
            </a:r>
            <a:r>
              <a:rPr lang="en-US" sz="3000" dirty="0">
                <a:latin typeface="Times New Roman" panose="02020603050405020304" pitchFamily="18" charset="0"/>
                <a:cs typeface="Times New Roman" panose="02020603050405020304" pitchFamily="18" charset="0"/>
              </a:rPr>
              <a:t>basketball</a:t>
            </a:r>
            <a:r>
              <a:rPr lang="en-US" sz="3000" dirty="0">
                <a:solidFill>
                  <a:srgbClr val="242021"/>
                </a:solidFill>
                <a:latin typeface="Times New Roman" panose="02020603050405020304" pitchFamily="18" charset="0"/>
                <a:cs typeface="Times New Roman" panose="02020603050405020304" pitchFamily="18" charset="0"/>
              </a:rPr>
              <a:t>. It is a lot of fun!</a:t>
            </a:r>
            <a:r>
              <a:rPr lang="en-US" sz="3000" dirty="0">
                <a:latin typeface="Times New Roman" panose="02020603050405020304" pitchFamily="18" charset="0"/>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8F194F5B-8E4A-CF7F-A10A-3ED6E0B5DF39}"/>
              </a:ext>
            </a:extLst>
          </p:cNvPr>
          <p:cNvGraphicFramePr>
            <a:graphicFrameLocks noGrp="1"/>
          </p:cNvGraphicFramePr>
          <p:nvPr>
            <p:extLst>
              <p:ext uri="{D42A27DB-BD31-4B8C-83A1-F6EECF244321}">
                <p14:modId xmlns:p14="http://schemas.microsoft.com/office/powerpoint/2010/main" val="3276964468"/>
              </p:ext>
            </p:extLst>
          </p:nvPr>
        </p:nvGraphicFramePr>
        <p:xfrm>
          <a:off x="832852" y="2977429"/>
          <a:ext cx="10323096" cy="1410032"/>
        </p:xfrm>
        <a:graphic>
          <a:graphicData uri="http://schemas.openxmlformats.org/drawingml/2006/table">
            <a:tbl>
              <a:tblPr firstRow="1" bandRow="1">
                <a:tableStyleId>{5C22544A-7EE6-4342-B048-85BDC9FD1C3A}</a:tableStyleId>
              </a:tblPr>
              <a:tblGrid>
                <a:gridCol w="6569242">
                  <a:extLst>
                    <a:ext uri="{9D8B030D-6E8A-4147-A177-3AD203B41FA5}">
                      <a16:colId xmlns:a16="http://schemas.microsoft.com/office/drawing/2014/main" val="2904190271"/>
                    </a:ext>
                  </a:extLst>
                </a:gridCol>
                <a:gridCol w="1900990">
                  <a:extLst>
                    <a:ext uri="{9D8B030D-6E8A-4147-A177-3AD203B41FA5}">
                      <a16:colId xmlns:a16="http://schemas.microsoft.com/office/drawing/2014/main" val="1145211781"/>
                    </a:ext>
                  </a:extLst>
                </a:gridCol>
                <a:gridCol w="1852864">
                  <a:extLst>
                    <a:ext uri="{9D8B030D-6E8A-4147-A177-3AD203B41FA5}">
                      <a16:colId xmlns:a16="http://schemas.microsoft.com/office/drawing/2014/main" val="1912311778"/>
                    </a:ext>
                  </a:extLst>
                </a:gridCol>
              </a:tblGrid>
              <a:tr h="619561">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True</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False</a:t>
                      </a:r>
                    </a:p>
                  </a:txBody>
                  <a:tcPr/>
                </a:tc>
                <a:extLst>
                  <a:ext uri="{0D108BD9-81ED-4DB2-BD59-A6C34878D82A}">
                    <a16:rowId xmlns:a16="http://schemas.microsoft.com/office/drawing/2014/main" val="2637935401"/>
                  </a:ext>
                </a:extLst>
              </a:tr>
              <a:tr h="79047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3. The </a:t>
                      </a:r>
                      <a:r>
                        <a:rPr lang="en-US" sz="3000" b="1" dirty="0">
                          <a:solidFill>
                            <a:srgbClr val="FF0000"/>
                          </a:solidFill>
                          <a:highlight>
                            <a:srgbClr val="00FFFF"/>
                          </a:highlight>
                          <a:latin typeface="Times New Roman" panose="02020603050405020304" pitchFamily="18" charset="0"/>
                          <a:ea typeface="Tahoma" panose="020B0604030504040204" pitchFamily="34" charset="0"/>
                          <a:cs typeface="Times New Roman" panose="02020603050405020304" pitchFamily="18" charset="0"/>
                        </a:rPr>
                        <a:t>boys</a:t>
                      </a:r>
                      <a:r>
                        <a:rPr lang="en-US" sz="3000" dirty="0">
                          <a:latin typeface="Times New Roman" panose="02020603050405020304" pitchFamily="18" charset="0"/>
                          <a:ea typeface="Tahoma" panose="020B0604030504040204" pitchFamily="34" charset="0"/>
                          <a:cs typeface="Times New Roman" panose="02020603050405020304" pitchFamily="18" charset="0"/>
                        </a:rPr>
                        <a:t> play </a:t>
                      </a:r>
                      <a:r>
                        <a:rPr lang="en-US" sz="3000" b="1" dirty="0">
                          <a:solidFill>
                            <a:srgbClr val="FF0000"/>
                          </a:solidFill>
                          <a:highlight>
                            <a:srgbClr val="00FFFF"/>
                          </a:highlight>
                          <a:latin typeface="Times New Roman" panose="02020603050405020304" pitchFamily="18" charset="0"/>
                          <a:ea typeface="Tahoma" panose="020B0604030504040204" pitchFamily="34" charset="0"/>
                          <a:cs typeface="Times New Roman" panose="02020603050405020304" pitchFamily="18" charset="0"/>
                        </a:rPr>
                        <a:t>badminton</a:t>
                      </a:r>
                      <a:r>
                        <a:rPr lang="en-US" sz="3000" dirty="0">
                          <a:latin typeface="Times New Roman" panose="02020603050405020304" pitchFamily="18" charset="0"/>
                          <a:ea typeface="Tahoma" panose="020B0604030504040204" pitchFamily="34" charset="0"/>
                          <a:cs typeface="Times New Roman" panose="02020603050405020304" pitchFamily="18" charset="0"/>
                        </a:rPr>
                        <a:t>.</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V</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a:t>
                      </a:r>
                    </a:p>
                  </a:txBody>
                  <a:tcPr/>
                </a:tc>
                <a:extLst>
                  <a:ext uri="{0D108BD9-81ED-4DB2-BD59-A6C34878D82A}">
                    <a16:rowId xmlns:a16="http://schemas.microsoft.com/office/drawing/2014/main" val="1620365073"/>
                  </a:ext>
                </a:extLst>
              </a:tr>
            </a:tbl>
          </a:graphicData>
        </a:graphic>
      </p:graphicFrame>
    </p:spTree>
    <p:extLst>
      <p:ext uri="{BB962C8B-B14F-4D97-AF65-F5344CB8AC3E}">
        <p14:creationId xmlns:p14="http://schemas.microsoft.com/office/powerpoint/2010/main" val="1032095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06CB3A7-6534-436F-A3C9-5B28BAEB5100}"/>
              </a:ext>
            </a:extLst>
          </p:cNvPr>
          <p:cNvSpPr txBox="1">
            <a:spLocks/>
          </p:cNvSpPr>
          <p:nvPr/>
        </p:nvSpPr>
        <p:spPr>
          <a:xfrm>
            <a:off x="447843" y="252448"/>
            <a:ext cx="5998695"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500" b="1" dirty="0">
                <a:solidFill>
                  <a:srgbClr val="00B0F0"/>
                </a:solidFill>
                <a:latin typeface="Times New Roman" panose="02020603050405020304" pitchFamily="18" charset="0"/>
                <a:cs typeface="Times New Roman" panose="02020603050405020304" pitchFamily="18" charset="0"/>
              </a:rPr>
              <a:t>4.Read and tick True or False</a:t>
            </a:r>
          </a:p>
        </p:txBody>
      </p:sp>
      <p:sp>
        <p:nvSpPr>
          <p:cNvPr id="18" name="TextBox 17">
            <a:extLst>
              <a:ext uri="{FF2B5EF4-FFF2-40B4-BE49-F238E27FC236}">
                <a16:creationId xmlns:a16="http://schemas.microsoft.com/office/drawing/2014/main" id="{5AAD0FD6-A858-4A92-A256-A95D5BB08E20}"/>
              </a:ext>
            </a:extLst>
          </p:cNvPr>
          <p:cNvSpPr txBox="1"/>
          <p:nvPr/>
        </p:nvSpPr>
        <p:spPr>
          <a:xfrm>
            <a:off x="101600" y="1016048"/>
            <a:ext cx="11785600" cy="1938992"/>
          </a:xfrm>
          <a:prstGeom prst="rect">
            <a:avLst/>
          </a:prstGeom>
          <a:noFill/>
        </p:spPr>
        <p:txBody>
          <a:bodyPr wrap="square">
            <a:spAutoFit/>
          </a:bodyPr>
          <a:lstStyle/>
          <a:p>
            <a:r>
              <a:rPr lang="en-US" sz="3000" dirty="0">
                <a:solidFill>
                  <a:srgbClr val="242021"/>
                </a:solidFill>
                <a:latin typeface="Times New Roman" panose="02020603050405020304" pitchFamily="18" charset="0"/>
                <a:cs typeface="Times New Roman" panose="02020603050405020304" pitchFamily="18" charset="0"/>
              </a:rPr>
              <a:t>Our sports day is in November. </a:t>
            </a:r>
            <a:r>
              <a:rPr lang="en-US" sz="3000" dirty="0">
                <a:latin typeface="Times New Roman" panose="02020603050405020304" pitchFamily="18" charset="0"/>
                <a:cs typeface="Times New Roman" panose="02020603050405020304" pitchFamily="18" charset="0"/>
              </a:rPr>
              <a:t>It is in the school playground</a:t>
            </a:r>
            <a:r>
              <a:rPr lang="en-US" sz="3000" dirty="0">
                <a:solidFill>
                  <a:srgbClr val="242021"/>
                </a:solidFill>
                <a:latin typeface="Times New Roman" panose="02020603050405020304" pitchFamily="18" charset="0"/>
                <a:cs typeface="Times New Roman" panose="02020603050405020304" pitchFamily="18" charset="0"/>
              </a:rPr>
              <a:t>. There are many pupils and teachers. We play different sports and games. The boys </a:t>
            </a:r>
            <a:r>
              <a:rPr lang="en-US" sz="3000" dirty="0">
                <a:latin typeface="Times New Roman" panose="02020603050405020304" pitchFamily="18" charset="0"/>
                <a:cs typeface="Times New Roman" panose="02020603050405020304" pitchFamily="18" charset="0"/>
              </a:rPr>
              <a:t>play badminton</a:t>
            </a:r>
            <a:r>
              <a:rPr lang="en-US" sz="3000" dirty="0">
                <a:solidFill>
                  <a:srgbClr val="242021"/>
                </a:solidFill>
                <a:latin typeface="Times New Roman" panose="02020603050405020304" pitchFamily="18" charset="0"/>
                <a:cs typeface="Times New Roman" panose="02020603050405020304" pitchFamily="18" charset="0"/>
              </a:rPr>
              <a:t>. </a:t>
            </a:r>
            <a:r>
              <a:rPr lang="en-US" sz="3000" b="1" dirty="0">
                <a:solidFill>
                  <a:srgbClr val="242021"/>
                </a:solidFill>
                <a:highlight>
                  <a:srgbClr val="00FFFF"/>
                </a:highlight>
                <a:latin typeface="Times New Roman" panose="02020603050405020304" pitchFamily="18" charset="0"/>
                <a:cs typeface="Times New Roman" panose="02020603050405020304" pitchFamily="18" charset="0"/>
              </a:rPr>
              <a:t>The girls play </a:t>
            </a:r>
            <a:r>
              <a:rPr lang="en-US" sz="3000" b="1" dirty="0">
                <a:solidFill>
                  <a:srgbClr val="FF0000"/>
                </a:solidFill>
                <a:highlight>
                  <a:srgbClr val="00FFFF"/>
                </a:highlight>
                <a:latin typeface="Times New Roman" panose="02020603050405020304" pitchFamily="18" charset="0"/>
                <a:cs typeface="Times New Roman" panose="02020603050405020304" pitchFamily="18" charset="0"/>
              </a:rPr>
              <a:t>football</a:t>
            </a:r>
            <a:r>
              <a:rPr lang="en-US" sz="3000" dirty="0">
                <a:solidFill>
                  <a:srgbClr val="242021"/>
                </a:solidFill>
                <a:latin typeface="Times New Roman" panose="02020603050405020304" pitchFamily="18" charset="0"/>
                <a:cs typeface="Times New Roman" panose="02020603050405020304" pitchFamily="18" charset="0"/>
              </a:rPr>
              <a:t>. The teachers play </a:t>
            </a:r>
            <a:r>
              <a:rPr lang="en-US" sz="3000" dirty="0">
                <a:latin typeface="Times New Roman" panose="02020603050405020304" pitchFamily="18" charset="0"/>
                <a:cs typeface="Times New Roman" panose="02020603050405020304" pitchFamily="18" charset="0"/>
              </a:rPr>
              <a:t>basketball</a:t>
            </a:r>
            <a:r>
              <a:rPr lang="en-US" sz="3000" dirty="0">
                <a:solidFill>
                  <a:srgbClr val="242021"/>
                </a:solidFill>
                <a:latin typeface="Times New Roman" panose="02020603050405020304" pitchFamily="18" charset="0"/>
                <a:cs typeface="Times New Roman" panose="02020603050405020304" pitchFamily="18" charset="0"/>
              </a:rPr>
              <a:t>. It is a lot of fun!</a:t>
            </a:r>
            <a:r>
              <a:rPr lang="en-US" sz="3000" dirty="0">
                <a:latin typeface="Times New Roman" panose="02020603050405020304" pitchFamily="18" charset="0"/>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8F194F5B-8E4A-CF7F-A10A-3ED6E0B5DF39}"/>
              </a:ext>
            </a:extLst>
          </p:cNvPr>
          <p:cNvGraphicFramePr>
            <a:graphicFrameLocks noGrp="1"/>
          </p:cNvGraphicFramePr>
          <p:nvPr>
            <p:extLst>
              <p:ext uri="{D42A27DB-BD31-4B8C-83A1-F6EECF244321}">
                <p14:modId xmlns:p14="http://schemas.microsoft.com/office/powerpoint/2010/main" val="327351108"/>
              </p:ext>
            </p:extLst>
          </p:nvPr>
        </p:nvGraphicFramePr>
        <p:xfrm>
          <a:off x="832852" y="2977429"/>
          <a:ext cx="10323096" cy="1410032"/>
        </p:xfrm>
        <a:graphic>
          <a:graphicData uri="http://schemas.openxmlformats.org/drawingml/2006/table">
            <a:tbl>
              <a:tblPr firstRow="1" bandRow="1">
                <a:tableStyleId>{5C22544A-7EE6-4342-B048-85BDC9FD1C3A}</a:tableStyleId>
              </a:tblPr>
              <a:tblGrid>
                <a:gridCol w="6569242">
                  <a:extLst>
                    <a:ext uri="{9D8B030D-6E8A-4147-A177-3AD203B41FA5}">
                      <a16:colId xmlns:a16="http://schemas.microsoft.com/office/drawing/2014/main" val="2904190271"/>
                    </a:ext>
                  </a:extLst>
                </a:gridCol>
                <a:gridCol w="1900990">
                  <a:extLst>
                    <a:ext uri="{9D8B030D-6E8A-4147-A177-3AD203B41FA5}">
                      <a16:colId xmlns:a16="http://schemas.microsoft.com/office/drawing/2014/main" val="1145211781"/>
                    </a:ext>
                  </a:extLst>
                </a:gridCol>
                <a:gridCol w="1852864">
                  <a:extLst>
                    <a:ext uri="{9D8B030D-6E8A-4147-A177-3AD203B41FA5}">
                      <a16:colId xmlns:a16="http://schemas.microsoft.com/office/drawing/2014/main" val="1912311778"/>
                    </a:ext>
                  </a:extLst>
                </a:gridCol>
              </a:tblGrid>
              <a:tr h="619561">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True</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False</a:t>
                      </a:r>
                    </a:p>
                  </a:txBody>
                  <a:tcPr/>
                </a:tc>
                <a:extLst>
                  <a:ext uri="{0D108BD9-81ED-4DB2-BD59-A6C34878D82A}">
                    <a16:rowId xmlns:a16="http://schemas.microsoft.com/office/drawing/2014/main" val="2637935401"/>
                  </a:ext>
                </a:extLst>
              </a:tr>
              <a:tr h="79047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4. </a:t>
                      </a:r>
                      <a:r>
                        <a:rPr lang="en-US" sz="3000" b="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The </a:t>
                      </a:r>
                      <a:r>
                        <a:rPr lang="en-US" sz="3000" b="1" dirty="0">
                          <a:solidFill>
                            <a:schemeClr val="tx1"/>
                          </a:solidFill>
                          <a:highlight>
                            <a:srgbClr val="00FFFF"/>
                          </a:highlight>
                          <a:latin typeface="Times New Roman" panose="02020603050405020304" pitchFamily="18" charset="0"/>
                          <a:ea typeface="Tahoma" panose="020B0604030504040204" pitchFamily="34" charset="0"/>
                          <a:cs typeface="Times New Roman" panose="02020603050405020304" pitchFamily="18" charset="0"/>
                        </a:rPr>
                        <a:t>girls</a:t>
                      </a:r>
                      <a:r>
                        <a:rPr lang="en-US" sz="3000" b="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play </a:t>
                      </a:r>
                      <a:r>
                        <a:rPr lang="en-US" sz="3000" b="1" dirty="0">
                          <a:solidFill>
                            <a:schemeClr val="tx1"/>
                          </a:solidFill>
                          <a:highlight>
                            <a:srgbClr val="00FFFF"/>
                          </a:highlight>
                          <a:latin typeface="Times New Roman" panose="02020603050405020304" pitchFamily="18" charset="0"/>
                          <a:ea typeface="Tahoma" panose="020B0604030504040204" pitchFamily="34" charset="0"/>
                          <a:cs typeface="Times New Roman" panose="02020603050405020304" pitchFamily="18" charset="0"/>
                        </a:rPr>
                        <a:t>basketball</a:t>
                      </a:r>
                      <a:r>
                        <a:rPr lang="en-US" sz="3000" dirty="0">
                          <a:latin typeface="Times New Roman" panose="02020603050405020304" pitchFamily="18" charset="0"/>
                          <a:ea typeface="Tahoma" panose="020B0604030504040204" pitchFamily="34" charset="0"/>
                          <a:cs typeface="Times New Roman" panose="02020603050405020304" pitchFamily="18" charset="0"/>
                        </a:rPr>
                        <a:t>.</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a:t>
                      </a:r>
                    </a:p>
                  </a:txBody>
                  <a:tcPr/>
                </a:tc>
                <a:extLst>
                  <a:ext uri="{0D108BD9-81ED-4DB2-BD59-A6C34878D82A}">
                    <a16:rowId xmlns:a16="http://schemas.microsoft.com/office/drawing/2014/main" val="1620365073"/>
                  </a:ext>
                </a:extLst>
              </a:tr>
            </a:tbl>
          </a:graphicData>
        </a:graphic>
      </p:graphicFrame>
    </p:spTree>
    <p:extLst>
      <p:ext uri="{BB962C8B-B14F-4D97-AF65-F5344CB8AC3E}">
        <p14:creationId xmlns:p14="http://schemas.microsoft.com/office/powerpoint/2010/main" val="154960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1000"/>
                                        <p:tgtEl>
                                          <p:spTgt spid="18">
                                            <p:txEl>
                                              <p:pRg st="0" end="0"/>
                                            </p:txEl>
                                          </p:spTgt>
                                        </p:tgtEl>
                                      </p:cBhvr>
                                    </p:animEffect>
                                    <p:anim calcmode="lin" valueType="num">
                                      <p:cBhvr>
                                        <p:cTn id="1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Lưu nhanh ý tưởng | hình vẽ hoa hướng dương, hình ảnh, power points">
            <a:extLst>
              <a:ext uri="{FF2B5EF4-FFF2-40B4-BE49-F238E27FC236}">
                <a16:creationId xmlns:a16="http://schemas.microsoft.com/office/drawing/2014/main" id="{410A5C2B-7186-DB39-6A3B-E241A52E8E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29BB070-15F7-5FDB-30BF-36ACB08D44CB}"/>
              </a:ext>
            </a:extLst>
          </p:cNvPr>
          <p:cNvSpPr/>
          <p:nvPr/>
        </p:nvSpPr>
        <p:spPr>
          <a:xfrm>
            <a:off x="0" y="0"/>
            <a:ext cx="12192000" cy="6858000"/>
          </a:xfrm>
          <a:prstGeom prst="rect">
            <a:avLst/>
          </a:prstGeom>
          <a:solidFill>
            <a:srgbClr val="F2E4E4"/>
          </a:solidFill>
          <a:ln>
            <a:solidFill>
              <a:srgbClr val="F2E4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ieng-vo-tay-">
            <a:hlinkClick r:id="" action="ppaction://media"/>
            <a:extLst>
              <a:ext uri="{FF2B5EF4-FFF2-40B4-BE49-F238E27FC236}">
                <a16:creationId xmlns:a16="http://schemas.microsoft.com/office/drawing/2014/main" id="{F0705368-C6AC-B1DC-8A8C-3718ECC26A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34875" y="2238375"/>
            <a:ext cx="609600" cy="609600"/>
          </a:xfrm>
          <a:prstGeom prst="rect">
            <a:avLst/>
          </a:prstGeom>
        </p:spPr>
      </p:pic>
    </p:spTree>
    <p:extLst>
      <p:ext uri="{BB962C8B-B14F-4D97-AF65-F5344CB8AC3E}">
        <p14:creationId xmlns:p14="http://schemas.microsoft.com/office/powerpoint/2010/main" val="2232734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4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06CB3A7-6534-436F-A3C9-5B28BAEB5100}"/>
              </a:ext>
            </a:extLst>
          </p:cNvPr>
          <p:cNvSpPr txBox="1">
            <a:spLocks/>
          </p:cNvSpPr>
          <p:nvPr/>
        </p:nvSpPr>
        <p:spPr>
          <a:xfrm>
            <a:off x="447843" y="252448"/>
            <a:ext cx="5998695"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500" b="1" dirty="0">
                <a:solidFill>
                  <a:srgbClr val="00B0F0"/>
                </a:solidFill>
                <a:latin typeface="Times New Roman" panose="02020603050405020304" pitchFamily="18" charset="0"/>
                <a:cs typeface="Times New Roman" panose="02020603050405020304" pitchFamily="18" charset="0"/>
              </a:rPr>
              <a:t>4.Read and tick True or False</a:t>
            </a:r>
          </a:p>
        </p:txBody>
      </p:sp>
      <p:sp>
        <p:nvSpPr>
          <p:cNvPr id="18" name="TextBox 17">
            <a:extLst>
              <a:ext uri="{FF2B5EF4-FFF2-40B4-BE49-F238E27FC236}">
                <a16:creationId xmlns:a16="http://schemas.microsoft.com/office/drawing/2014/main" id="{5AAD0FD6-A858-4A92-A256-A95D5BB08E20}"/>
              </a:ext>
            </a:extLst>
          </p:cNvPr>
          <p:cNvSpPr txBox="1"/>
          <p:nvPr/>
        </p:nvSpPr>
        <p:spPr>
          <a:xfrm>
            <a:off x="101600" y="1016048"/>
            <a:ext cx="11785600" cy="1938992"/>
          </a:xfrm>
          <a:prstGeom prst="rect">
            <a:avLst/>
          </a:prstGeom>
          <a:noFill/>
        </p:spPr>
        <p:txBody>
          <a:bodyPr wrap="square">
            <a:spAutoFit/>
          </a:bodyPr>
          <a:lstStyle/>
          <a:p>
            <a:r>
              <a:rPr lang="en-US" sz="3000" dirty="0">
                <a:solidFill>
                  <a:srgbClr val="242021"/>
                </a:solidFill>
                <a:latin typeface="Times New Roman" panose="02020603050405020304" pitchFamily="18" charset="0"/>
                <a:cs typeface="Times New Roman" panose="02020603050405020304" pitchFamily="18" charset="0"/>
              </a:rPr>
              <a:t>Our sports day is in November. </a:t>
            </a:r>
            <a:r>
              <a:rPr lang="en-US" sz="3000" dirty="0">
                <a:latin typeface="Times New Roman" panose="02020603050405020304" pitchFamily="18" charset="0"/>
                <a:cs typeface="Times New Roman" panose="02020603050405020304" pitchFamily="18" charset="0"/>
              </a:rPr>
              <a:t>It is in the school playground</a:t>
            </a:r>
            <a:r>
              <a:rPr lang="en-US" sz="3000" dirty="0">
                <a:solidFill>
                  <a:srgbClr val="242021"/>
                </a:solidFill>
                <a:latin typeface="Times New Roman" panose="02020603050405020304" pitchFamily="18" charset="0"/>
                <a:cs typeface="Times New Roman" panose="02020603050405020304" pitchFamily="18" charset="0"/>
              </a:rPr>
              <a:t>. There are many pupils and teachers. We play different sports and games. The boys </a:t>
            </a:r>
            <a:r>
              <a:rPr lang="en-US" sz="3000" dirty="0">
                <a:latin typeface="Times New Roman" panose="02020603050405020304" pitchFamily="18" charset="0"/>
                <a:cs typeface="Times New Roman" panose="02020603050405020304" pitchFamily="18" charset="0"/>
              </a:rPr>
              <a:t>play badminton</a:t>
            </a:r>
            <a:r>
              <a:rPr lang="en-US" sz="3000" dirty="0">
                <a:solidFill>
                  <a:srgbClr val="242021"/>
                </a:solidFill>
                <a:latin typeface="Times New Roman" panose="02020603050405020304" pitchFamily="18" charset="0"/>
                <a:cs typeface="Times New Roman" panose="02020603050405020304" pitchFamily="18" charset="0"/>
              </a:rPr>
              <a:t>. </a:t>
            </a:r>
            <a:r>
              <a:rPr lang="en-US" sz="3000" b="1" dirty="0">
                <a:solidFill>
                  <a:srgbClr val="242021"/>
                </a:solidFill>
                <a:highlight>
                  <a:srgbClr val="00FFFF"/>
                </a:highlight>
                <a:latin typeface="Times New Roman" panose="02020603050405020304" pitchFamily="18" charset="0"/>
                <a:cs typeface="Times New Roman" panose="02020603050405020304" pitchFamily="18" charset="0"/>
              </a:rPr>
              <a:t>The girls play </a:t>
            </a:r>
            <a:r>
              <a:rPr lang="en-US" sz="3000" b="1" dirty="0">
                <a:solidFill>
                  <a:srgbClr val="FF0000"/>
                </a:solidFill>
                <a:highlight>
                  <a:srgbClr val="00FFFF"/>
                </a:highlight>
                <a:latin typeface="Times New Roman" panose="02020603050405020304" pitchFamily="18" charset="0"/>
                <a:cs typeface="Times New Roman" panose="02020603050405020304" pitchFamily="18" charset="0"/>
              </a:rPr>
              <a:t>football</a:t>
            </a:r>
            <a:r>
              <a:rPr lang="en-US" sz="3000" dirty="0">
                <a:solidFill>
                  <a:srgbClr val="242021"/>
                </a:solidFill>
                <a:latin typeface="Times New Roman" panose="02020603050405020304" pitchFamily="18" charset="0"/>
                <a:cs typeface="Times New Roman" panose="02020603050405020304" pitchFamily="18" charset="0"/>
              </a:rPr>
              <a:t>. The teachers play </a:t>
            </a:r>
            <a:r>
              <a:rPr lang="en-US" sz="3000" dirty="0">
                <a:latin typeface="Times New Roman" panose="02020603050405020304" pitchFamily="18" charset="0"/>
                <a:cs typeface="Times New Roman" panose="02020603050405020304" pitchFamily="18" charset="0"/>
              </a:rPr>
              <a:t>basketball</a:t>
            </a:r>
            <a:r>
              <a:rPr lang="en-US" sz="3000" dirty="0">
                <a:solidFill>
                  <a:srgbClr val="242021"/>
                </a:solidFill>
                <a:latin typeface="Times New Roman" panose="02020603050405020304" pitchFamily="18" charset="0"/>
                <a:cs typeface="Times New Roman" panose="02020603050405020304" pitchFamily="18" charset="0"/>
              </a:rPr>
              <a:t>. It is a lot of fun!</a:t>
            </a:r>
            <a:r>
              <a:rPr lang="en-US" sz="3000" dirty="0">
                <a:latin typeface="Times New Roman" panose="02020603050405020304" pitchFamily="18" charset="0"/>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8F194F5B-8E4A-CF7F-A10A-3ED6E0B5DF39}"/>
              </a:ext>
            </a:extLst>
          </p:cNvPr>
          <p:cNvGraphicFramePr>
            <a:graphicFrameLocks noGrp="1"/>
          </p:cNvGraphicFramePr>
          <p:nvPr>
            <p:extLst>
              <p:ext uri="{D42A27DB-BD31-4B8C-83A1-F6EECF244321}">
                <p14:modId xmlns:p14="http://schemas.microsoft.com/office/powerpoint/2010/main" val="863170974"/>
              </p:ext>
            </p:extLst>
          </p:nvPr>
        </p:nvGraphicFramePr>
        <p:xfrm>
          <a:off x="832852" y="2977429"/>
          <a:ext cx="10323096" cy="1410032"/>
        </p:xfrm>
        <a:graphic>
          <a:graphicData uri="http://schemas.openxmlformats.org/drawingml/2006/table">
            <a:tbl>
              <a:tblPr firstRow="1" bandRow="1">
                <a:tableStyleId>{5C22544A-7EE6-4342-B048-85BDC9FD1C3A}</a:tableStyleId>
              </a:tblPr>
              <a:tblGrid>
                <a:gridCol w="6569242">
                  <a:extLst>
                    <a:ext uri="{9D8B030D-6E8A-4147-A177-3AD203B41FA5}">
                      <a16:colId xmlns:a16="http://schemas.microsoft.com/office/drawing/2014/main" val="2904190271"/>
                    </a:ext>
                  </a:extLst>
                </a:gridCol>
                <a:gridCol w="1900990">
                  <a:extLst>
                    <a:ext uri="{9D8B030D-6E8A-4147-A177-3AD203B41FA5}">
                      <a16:colId xmlns:a16="http://schemas.microsoft.com/office/drawing/2014/main" val="1145211781"/>
                    </a:ext>
                  </a:extLst>
                </a:gridCol>
                <a:gridCol w="1852864">
                  <a:extLst>
                    <a:ext uri="{9D8B030D-6E8A-4147-A177-3AD203B41FA5}">
                      <a16:colId xmlns:a16="http://schemas.microsoft.com/office/drawing/2014/main" val="1912311778"/>
                    </a:ext>
                  </a:extLst>
                </a:gridCol>
              </a:tblGrid>
              <a:tr h="619561">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True</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False</a:t>
                      </a:r>
                    </a:p>
                  </a:txBody>
                  <a:tcPr/>
                </a:tc>
                <a:extLst>
                  <a:ext uri="{0D108BD9-81ED-4DB2-BD59-A6C34878D82A}">
                    <a16:rowId xmlns:a16="http://schemas.microsoft.com/office/drawing/2014/main" val="2637935401"/>
                  </a:ext>
                </a:extLst>
              </a:tr>
              <a:tr h="79047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4. </a:t>
                      </a:r>
                      <a:r>
                        <a:rPr lang="en-US" sz="3000" b="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The </a:t>
                      </a:r>
                      <a:r>
                        <a:rPr lang="en-US" sz="3000" b="1" dirty="0">
                          <a:solidFill>
                            <a:schemeClr val="tx1"/>
                          </a:solidFill>
                          <a:highlight>
                            <a:srgbClr val="00FFFF"/>
                          </a:highlight>
                          <a:latin typeface="Times New Roman" panose="02020603050405020304" pitchFamily="18" charset="0"/>
                          <a:ea typeface="Tahoma" panose="020B0604030504040204" pitchFamily="34" charset="0"/>
                          <a:cs typeface="Times New Roman" panose="02020603050405020304" pitchFamily="18" charset="0"/>
                        </a:rPr>
                        <a:t>girls</a:t>
                      </a:r>
                      <a:r>
                        <a:rPr lang="en-US" sz="3000" b="0" dirty="0">
                          <a:solidFill>
                            <a:schemeClr val="tx1"/>
                          </a:solidFill>
                          <a:highlight>
                            <a:srgbClr val="00FFFF"/>
                          </a:highlight>
                          <a:latin typeface="Times New Roman" panose="02020603050405020304" pitchFamily="18" charset="0"/>
                          <a:ea typeface="Tahoma" panose="020B0604030504040204" pitchFamily="34" charset="0"/>
                          <a:cs typeface="Times New Roman" panose="02020603050405020304" pitchFamily="18" charset="0"/>
                        </a:rPr>
                        <a:t> play </a:t>
                      </a:r>
                      <a:r>
                        <a:rPr lang="en-US" sz="3000" b="1" dirty="0">
                          <a:solidFill>
                            <a:schemeClr val="tx1"/>
                          </a:solidFill>
                          <a:highlight>
                            <a:srgbClr val="00FFFF"/>
                          </a:highlight>
                          <a:latin typeface="Times New Roman" panose="02020603050405020304" pitchFamily="18" charset="0"/>
                          <a:ea typeface="Tahoma" panose="020B0604030504040204" pitchFamily="34" charset="0"/>
                          <a:cs typeface="Times New Roman" panose="02020603050405020304" pitchFamily="18" charset="0"/>
                        </a:rPr>
                        <a:t>basketball</a:t>
                      </a:r>
                      <a:r>
                        <a:rPr lang="en-US" sz="3000" dirty="0">
                          <a:latin typeface="Times New Roman" panose="02020603050405020304" pitchFamily="18" charset="0"/>
                          <a:ea typeface="Tahoma" panose="020B0604030504040204" pitchFamily="34" charset="0"/>
                          <a:cs typeface="Times New Roman" panose="02020603050405020304" pitchFamily="18" charset="0"/>
                        </a:rPr>
                        <a:t>.</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V </a:t>
                      </a:r>
                    </a:p>
                  </a:txBody>
                  <a:tcPr/>
                </a:tc>
                <a:extLst>
                  <a:ext uri="{0D108BD9-81ED-4DB2-BD59-A6C34878D82A}">
                    <a16:rowId xmlns:a16="http://schemas.microsoft.com/office/drawing/2014/main" val="1620365073"/>
                  </a:ext>
                </a:extLst>
              </a:tr>
            </a:tbl>
          </a:graphicData>
        </a:graphic>
      </p:graphicFrame>
    </p:spTree>
    <p:extLst>
      <p:ext uri="{BB962C8B-B14F-4D97-AF65-F5344CB8AC3E}">
        <p14:creationId xmlns:p14="http://schemas.microsoft.com/office/powerpoint/2010/main" val="1165306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06CB3A7-6534-436F-A3C9-5B28BAEB5100}"/>
              </a:ext>
            </a:extLst>
          </p:cNvPr>
          <p:cNvSpPr txBox="1">
            <a:spLocks/>
          </p:cNvSpPr>
          <p:nvPr/>
        </p:nvSpPr>
        <p:spPr>
          <a:xfrm>
            <a:off x="447843" y="252448"/>
            <a:ext cx="5998695"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500" b="1" dirty="0">
                <a:solidFill>
                  <a:srgbClr val="00B0F0"/>
                </a:solidFill>
                <a:latin typeface="Times New Roman" panose="02020603050405020304" pitchFamily="18" charset="0"/>
                <a:cs typeface="Times New Roman" panose="02020603050405020304" pitchFamily="18" charset="0"/>
              </a:rPr>
              <a:t>4.Read and tick True or False</a:t>
            </a:r>
          </a:p>
        </p:txBody>
      </p:sp>
      <p:sp>
        <p:nvSpPr>
          <p:cNvPr id="18" name="TextBox 17">
            <a:extLst>
              <a:ext uri="{FF2B5EF4-FFF2-40B4-BE49-F238E27FC236}">
                <a16:creationId xmlns:a16="http://schemas.microsoft.com/office/drawing/2014/main" id="{5AAD0FD6-A858-4A92-A256-A95D5BB08E20}"/>
              </a:ext>
            </a:extLst>
          </p:cNvPr>
          <p:cNvSpPr txBox="1"/>
          <p:nvPr/>
        </p:nvSpPr>
        <p:spPr>
          <a:xfrm>
            <a:off x="101600" y="1016048"/>
            <a:ext cx="11785600" cy="1938992"/>
          </a:xfrm>
          <a:prstGeom prst="rect">
            <a:avLst/>
          </a:prstGeom>
          <a:noFill/>
        </p:spPr>
        <p:txBody>
          <a:bodyPr wrap="square">
            <a:spAutoFit/>
          </a:bodyPr>
          <a:lstStyle/>
          <a:p>
            <a:r>
              <a:rPr lang="en-US" sz="3000" dirty="0">
                <a:solidFill>
                  <a:srgbClr val="242021"/>
                </a:solidFill>
                <a:latin typeface="Times New Roman" panose="02020603050405020304" pitchFamily="18" charset="0"/>
                <a:cs typeface="Times New Roman" panose="02020603050405020304" pitchFamily="18" charset="0"/>
              </a:rPr>
              <a:t>Our sports day is in November. It is in the school playground. There are many pupils and teachers. We play different sports and games. The boys play badminton. The girls play football. The </a:t>
            </a:r>
            <a:r>
              <a:rPr lang="en-US" sz="3000" dirty="0">
                <a:latin typeface="Times New Roman" panose="02020603050405020304" pitchFamily="18" charset="0"/>
                <a:cs typeface="Times New Roman" panose="02020603050405020304" pitchFamily="18" charset="0"/>
              </a:rPr>
              <a:t>teachers play basketball</a:t>
            </a:r>
            <a:r>
              <a:rPr lang="en-US" sz="3000" dirty="0">
                <a:solidFill>
                  <a:srgbClr val="242021"/>
                </a:solidFill>
                <a:latin typeface="Times New Roman" panose="02020603050405020304" pitchFamily="18" charset="0"/>
                <a:cs typeface="Times New Roman" panose="02020603050405020304" pitchFamily="18" charset="0"/>
              </a:rPr>
              <a:t>. It is a lot of fun!</a:t>
            </a:r>
            <a:r>
              <a:rPr lang="en-US" sz="3000" dirty="0">
                <a:latin typeface="Times New Roman" panose="02020603050405020304" pitchFamily="18" charset="0"/>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8F194F5B-8E4A-CF7F-A10A-3ED6E0B5DF39}"/>
              </a:ext>
            </a:extLst>
          </p:cNvPr>
          <p:cNvGraphicFramePr>
            <a:graphicFrameLocks noGrp="1"/>
          </p:cNvGraphicFramePr>
          <p:nvPr>
            <p:extLst>
              <p:ext uri="{D42A27DB-BD31-4B8C-83A1-F6EECF244321}">
                <p14:modId xmlns:p14="http://schemas.microsoft.com/office/powerpoint/2010/main" val="3157300921"/>
              </p:ext>
            </p:extLst>
          </p:nvPr>
        </p:nvGraphicFramePr>
        <p:xfrm>
          <a:off x="832852" y="3079075"/>
          <a:ext cx="10323096" cy="3484084"/>
        </p:xfrm>
        <a:graphic>
          <a:graphicData uri="http://schemas.openxmlformats.org/drawingml/2006/table">
            <a:tbl>
              <a:tblPr firstRow="1" bandRow="1">
                <a:tableStyleId>{5C22544A-7EE6-4342-B048-85BDC9FD1C3A}</a:tableStyleId>
              </a:tblPr>
              <a:tblGrid>
                <a:gridCol w="6569242">
                  <a:extLst>
                    <a:ext uri="{9D8B030D-6E8A-4147-A177-3AD203B41FA5}">
                      <a16:colId xmlns:a16="http://schemas.microsoft.com/office/drawing/2014/main" val="2904190271"/>
                    </a:ext>
                  </a:extLst>
                </a:gridCol>
                <a:gridCol w="1900990">
                  <a:extLst>
                    <a:ext uri="{9D8B030D-6E8A-4147-A177-3AD203B41FA5}">
                      <a16:colId xmlns:a16="http://schemas.microsoft.com/office/drawing/2014/main" val="1145211781"/>
                    </a:ext>
                  </a:extLst>
                </a:gridCol>
                <a:gridCol w="1852864">
                  <a:extLst>
                    <a:ext uri="{9D8B030D-6E8A-4147-A177-3AD203B41FA5}">
                      <a16:colId xmlns:a16="http://schemas.microsoft.com/office/drawing/2014/main" val="1912311778"/>
                    </a:ext>
                  </a:extLst>
                </a:gridCol>
              </a:tblGrid>
              <a:tr h="619561">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True</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False</a:t>
                      </a:r>
                    </a:p>
                  </a:txBody>
                  <a:tcPr/>
                </a:tc>
                <a:extLst>
                  <a:ext uri="{0D108BD9-81ED-4DB2-BD59-A6C34878D82A}">
                    <a16:rowId xmlns:a16="http://schemas.microsoft.com/office/drawing/2014/main" val="2637935401"/>
                  </a:ext>
                </a:extLst>
              </a:tr>
              <a:tr h="61956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0.</a:t>
                      </a:r>
                      <a:r>
                        <a:rPr lang="en-US" sz="3000" b="0" dirty="0">
                          <a:latin typeface="Times New Roman" panose="02020603050405020304" pitchFamily="18" charset="0"/>
                          <a:ea typeface="Tahoma" panose="020B0604030504040204" pitchFamily="34" charset="0"/>
                          <a:cs typeface="Times New Roman" panose="02020603050405020304" pitchFamily="18" charset="0"/>
                        </a:rPr>
                        <a:t>The teachers play volleyball</a:t>
                      </a:r>
                      <a:r>
                        <a:rPr lang="en-US" sz="3000" dirty="0">
                          <a:latin typeface="Times New Roman" panose="02020603050405020304" pitchFamily="18" charset="0"/>
                          <a:ea typeface="Tahoma" panose="020B0604030504040204" pitchFamily="34" charset="0"/>
                          <a:cs typeface="Times New Roman" panose="02020603050405020304" pitchFamily="18" charset="0"/>
                        </a:rPr>
                        <a:t>.</a:t>
                      </a: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V</a:t>
                      </a:r>
                    </a:p>
                  </a:txBody>
                  <a:tcPr/>
                </a:tc>
                <a:extLst>
                  <a:ext uri="{0D108BD9-81ED-4DB2-BD59-A6C34878D82A}">
                    <a16:rowId xmlns:a16="http://schemas.microsoft.com/office/drawing/2014/main" val="784891207"/>
                  </a:ext>
                </a:extLst>
              </a:tr>
              <a:tr h="79047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1.The sports day is in November.</a:t>
                      </a:r>
                    </a:p>
                    <a:p>
                      <a:r>
                        <a:rPr lang="en-US" sz="3000" dirty="0">
                          <a:latin typeface="Times New Roman" panose="02020603050405020304" pitchFamily="18" charset="0"/>
                          <a:ea typeface="Tahoma" panose="020B0604030504040204" pitchFamily="34" charset="0"/>
                          <a:cs typeface="Times New Roman" panose="02020603050405020304" pitchFamily="18" charset="0"/>
                        </a:rPr>
                        <a:t>2. The sports day is in the school gym.</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V</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a:t>
                      </a:r>
                    </a:p>
                    <a:p>
                      <a:r>
                        <a:rPr lang="en-US" sz="3000" dirty="0">
                          <a:latin typeface="Times New Roman" panose="02020603050405020304" pitchFamily="18" charset="0"/>
                          <a:ea typeface="Tahoma" panose="020B0604030504040204" pitchFamily="34" charset="0"/>
                          <a:cs typeface="Times New Roman" panose="02020603050405020304" pitchFamily="18" charset="0"/>
                        </a:rPr>
                        <a:t>    V</a:t>
                      </a:r>
                    </a:p>
                  </a:txBody>
                  <a:tcPr/>
                </a:tc>
                <a:extLst>
                  <a:ext uri="{0D108BD9-81ED-4DB2-BD59-A6C34878D82A}">
                    <a16:rowId xmlns:a16="http://schemas.microsoft.com/office/drawing/2014/main" val="1620365073"/>
                  </a:ext>
                </a:extLst>
              </a:tr>
              <a:tr h="61956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3.The boys play badminton.</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V</a:t>
                      </a: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extLst>
                  <a:ext uri="{0D108BD9-81ED-4DB2-BD59-A6C34878D82A}">
                    <a16:rowId xmlns:a16="http://schemas.microsoft.com/office/drawing/2014/main" val="2684039747"/>
                  </a:ext>
                </a:extLst>
              </a:tr>
              <a:tr h="61956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4.The girls play basketball.</a:t>
                      </a:r>
                    </a:p>
                  </a:txBody>
                  <a:tcPr/>
                </a:tc>
                <a:tc>
                  <a:txBody>
                    <a:bodyPr/>
                    <a:lstStyle/>
                    <a:p>
                      <a:endParaRPr lang="en-US" sz="300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V</a:t>
                      </a:r>
                    </a:p>
                  </a:txBody>
                  <a:tcPr/>
                </a:tc>
                <a:extLst>
                  <a:ext uri="{0D108BD9-81ED-4DB2-BD59-A6C34878D82A}">
                    <a16:rowId xmlns:a16="http://schemas.microsoft.com/office/drawing/2014/main" val="999558880"/>
                  </a:ext>
                </a:extLst>
              </a:tr>
            </a:tbl>
          </a:graphicData>
        </a:graphic>
      </p:graphicFrame>
    </p:spTree>
    <p:extLst>
      <p:ext uri="{BB962C8B-B14F-4D97-AF65-F5344CB8AC3E}">
        <p14:creationId xmlns:p14="http://schemas.microsoft.com/office/powerpoint/2010/main" val="1620048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4100" name="Picture 4" descr="Little Kids Celebrating Championship Win 2710341 Vector Art At Vecteezy |  vlr.eng.br">
            <a:extLst>
              <a:ext uri="{FF2B5EF4-FFF2-40B4-BE49-F238E27FC236}">
                <a16:creationId xmlns:a16="http://schemas.microsoft.com/office/drawing/2014/main" id="{EA573682-A6D1-C831-510A-DB34C7A58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0"/>
            <a:ext cx="9258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0861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5C0B8-FC4D-C117-BFF8-CA8B26E61A65}"/>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CCC8FBC7-D3A9-F91F-0EFE-7FC56FDE97C6}"/>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1E97A669-21F7-9876-CBD5-171A98BD80C7}"/>
              </a:ext>
            </a:extLst>
          </p:cNvPr>
          <p:cNvSpPr>
            <a:spLocks noGrp="1"/>
          </p:cNvSpPr>
          <p:nvPr>
            <p:ph type="title" idx="3"/>
          </p:nvPr>
        </p:nvSpPr>
        <p:spPr/>
        <p:txBody>
          <a:bodyPr/>
          <a:lstStyle/>
          <a:p>
            <a:endParaRPr lang="en-US"/>
          </a:p>
        </p:txBody>
      </p:sp>
      <p:pic>
        <p:nvPicPr>
          <p:cNvPr id="5" name="Baby Shark Dance - #babyshark Most Viewed Video - Animal Songs - PINKFONG Songs for Children (1) (online-video-cutter.com)">
            <a:hlinkClick r:id="" action="ppaction://media"/>
            <a:extLst>
              <a:ext uri="{FF2B5EF4-FFF2-40B4-BE49-F238E27FC236}">
                <a16:creationId xmlns:a16="http://schemas.microsoft.com/office/drawing/2014/main" id="{03DF4BD5-F5A0-C3A2-7BDF-3E099DB581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692348"/>
          </a:xfrm>
          <a:prstGeom prst="rect">
            <a:avLst/>
          </a:prstGeom>
        </p:spPr>
      </p:pic>
    </p:spTree>
    <p:extLst>
      <p:ext uri="{BB962C8B-B14F-4D97-AF65-F5344CB8AC3E}">
        <p14:creationId xmlns:p14="http://schemas.microsoft.com/office/powerpoint/2010/main" val="92049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 want YOU to do NOTHING today | Garfield cartoon, Garfield pictures,  Garfield cat">
            <a:extLst>
              <a:ext uri="{FF2B5EF4-FFF2-40B4-BE49-F238E27FC236}">
                <a16:creationId xmlns:a16="http://schemas.microsoft.com/office/drawing/2014/main" id="{3B9323E7-DD67-F18B-0DB8-67F6A4D87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3463" y="0"/>
            <a:ext cx="5043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7E1222-00AC-5F45-2288-7D35CD508C40}"/>
              </a:ext>
            </a:extLst>
          </p:cNvPr>
          <p:cNvSpPr txBox="1"/>
          <p:nvPr/>
        </p:nvSpPr>
        <p:spPr>
          <a:xfrm>
            <a:off x="0" y="1284665"/>
            <a:ext cx="3057247" cy="1569660"/>
          </a:xfrm>
          <a:prstGeom prst="rect">
            <a:avLst/>
          </a:prstGeom>
          <a:noFill/>
        </p:spPr>
        <p:txBody>
          <a:bodyPr wrap="none" rtlCol="0">
            <a:spAutoFit/>
          </a:bodyPr>
          <a:lstStyle/>
          <a:p>
            <a:r>
              <a:rPr lang="en-US" sz="9600" dirty="0">
                <a:latin typeface=".VnBahamasB" panose="020BE200000000000000" pitchFamily="34" charset="0"/>
              </a:rPr>
              <a:t>What</a:t>
            </a:r>
          </a:p>
        </p:txBody>
      </p:sp>
      <p:sp>
        <p:nvSpPr>
          <p:cNvPr id="6" name="TextBox 5">
            <a:extLst>
              <a:ext uri="{FF2B5EF4-FFF2-40B4-BE49-F238E27FC236}">
                <a16:creationId xmlns:a16="http://schemas.microsoft.com/office/drawing/2014/main" id="{2E10CC2B-E87E-1B0B-2E5E-065DCAC3E993}"/>
              </a:ext>
            </a:extLst>
          </p:cNvPr>
          <p:cNvSpPr txBox="1"/>
          <p:nvPr/>
        </p:nvSpPr>
        <p:spPr>
          <a:xfrm>
            <a:off x="171570" y="4376360"/>
            <a:ext cx="3401893" cy="1569660"/>
          </a:xfrm>
          <a:prstGeom prst="rect">
            <a:avLst/>
          </a:prstGeom>
          <a:noFill/>
        </p:spPr>
        <p:txBody>
          <a:bodyPr wrap="none" rtlCol="0">
            <a:spAutoFit/>
          </a:bodyPr>
          <a:lstStyle/>
          <a:p>
            <a:r>
              <a:rPr lang="en-US" sz="9600" dirty="0">
                <a:latin typeface=".VnBahamasB" panose="020BE200000000000000" pitchFamily="34" charset="0"/>
              </a:rPr>
              <a:t>about</a:t>
            </a:r>
          </a:p>
        </p:txBody>
      </p:sp>
      <p:sp>
        <p:nvSpPr>
          <p:cNvPr id="7" name="TextBox 6">
            <a:extLst>
              <a:ext uri="{FF2B5EF4-FFF2-40B4-BE49-F238E27FC236}">
                <a16:creationId xmlns:a16="http://schemas.microsoft.com/office/drawing/2014/main" id="{672488DD-0991-98A4-C558-0397070AF4FC}"/>
              </a:ext>
            </a:extLst>
          </p:cNvPr>
          <p:cNvSpPr txBox="1"/>
          <p:nvPr/>
        </p:nvSpPr>
        <p:spPr>
          <a:xfrm>
            <a:off x="8119904" y="2301270"/>
            <a:ext cx="2858475" cy="1569660"/>
          </a:xfrm>
          <a:prstGeom prst="rect">
            <a:avLst/>
          </a:prstGeom>
          <a:noFill/>
        </p:spPr>
        <p:txBody>
          <a:bodyPr wrap="none" rtlCol="0">
            <a:spAutoFit/>
          </a:bodyPr>
          <a:lstStyle/>
          <a:p>
            <a:r>
              <a:rPr lang="en-US" sz="9600" dirty="0">
                <a:solidFill>
                  <a:srgbClr val="FF0000"/>
                </a:solidFill>
                <a:latin typeface=".VnBahamasB" panose="020BE200000000000000" pitchFamily="34" charset="0"/>
              </a:rPr>
              <a:t>You?</a:t>
            </a:r>
          </a:p>
        </p:txBody>
      </p:sp>
    </p:spTree>
    <p:extLst>
      <p:ext uri="{BB962C8B-B14F-4D97-AF65-F5344CB8AC3E}">
        <p14:creationId xmlns:p14="http://schemas.microsoft.com/office/powerpoint/2010/main" val="58677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fill="hold" grpId="0" nodeType="afterEffect">
                                  <p:stCondLst>
                                    <p:cond delay="0"/>
                                  </p:stCondLst>
                                  <p:iterate type="lt">
                                    <p:tmPct val="10000"/>
                                  </p:iterate>
                                  <p:childTnLst>
                                    <p:animClr clrSpc="rgb" dir="cw">
                                      <p:cBhvr override="childStyle">
                                        <p:cTn id="6" dur="250" fill="hold"/>
                                        <p:tgtEl>
                                          <p:spTgt spid="5"/>
                                        </p:tgtEl>
                                        <p:attrNameLst>
                                          <p:attrName>style.color</p:attrName>
                                        </p:attrNameLst>
                                      </p:cBhvr>
                                      <p:to>
                                        <a:srgbClr val="1C6294"/>
                                      </p:to>
                                    </p:animClr>
                                    <p:animClr clrSpc="rgb" dir="cw">
                                      <p:cBhvr>
                                        <p:cTn id="7" dur="250" fill="hold"/>
                                        <p:tgtEl>
                                          <p:spTgt spid="5"/>
                                        </p:tgtEl>
                                        <p:attrNameLst>
                                          <p:attrName>fillcolor</p:attrName>
                                        </p:attrNameLst>
                                      </p:cBhvr>
                                      <p:to>
                                        <a:srgbClr val="1C6294"/>
                                      </p:to>
                                    </p:animClr>
                                    <p:set>
                                      <p:cBhvr>
                                        <p:cTn id="8" dur="250" fill="hold"/>
                                        <p:tgtEl>
                                          <p:spTgt spid="5"/>
                                        </p:tgtEl>
                                        <p:attrNameLst>
                                          <p:attrName>fill.type</p:attrName>
                                        </p:attrNameLst>
                                      </p:cBhvr>
                                      <p:to>
                                        <p:strVal val="solid"/>
                                      </p:to>
                                    </p:set>
                                    <p:anim to="1.5" calcmode="lin" valueType="num">
                                      <p:cBhvr override="childStyle">
                                        <p:cTn id="9" dur="250" fill="hold"/>
                                        <p:tgtEl>
                                          <p:spTgt spid="5"/>
                                        </p:tgtEl>
                                        <p:attrNameLst>
                                          <p:attrName>style.fontSize</p:attrName>
                                        </p:attrNameLst>
                                      </p:cBhvr>
                                    </p:anim>
                                  </p:childTnLst>
                                </p:cTn>
                              </p:par>
                            </p:childTnLst>
                          </p:cTn>
                        </p:par>
                        <p:par>
                          <p:cTn id="10" fill="hold">
                            <p:stCondLst>
                              <p:cond delay="325"/>
                            </p:stCondLst>
                            <p:childTnLst>
                              <p:par>
                                <p:cTn id="11" presetID="28" presetClass="emph" presetSubtype="0" fill="hold" grpId="0" nodeType="afterEffect">
                                  <p:stCondLst>
                                    <p:cond delay="0"/>
                                  </p:stCondLst>
                                  <p:iterate type="lt">
                                    <p:tmPct val="10000"/>
                                  </p:iterate>
                                  <p:childTnLst>
                                    <p:animClr clrSpc="rgb" dir="cw">
                                      <p:cBhvr override="childStyle">
                                        <p:cTn id="12" dur="250" fill="hold"/>
                                        <p:tgtEl>
                                          <p:spTgt spid="6"/>
                                        </p:tgtEl>
                                        <p:attrNameLst>
                                          <p:attrName>style.color</p:attrName>
                                        </p:attrNameLst>
                                      </p:cBhvr>
                                      <p:to>
                                        <a:srgbClr val="1482AB"/>
                                      </p:to>
                                    </p:animClr>
                                    <p:animClr clrSpc="rgb" dir="cw">
                                      <p:cBhvr>
                                        <p:cTn id="13" dur="250" fill="hold"/>
                                        <p:tgtEl>
                                          <p:spTgt spid="6"/>
                                        </p:tgtEl>
                                        <p:attrNameLst>
                                          <p:attrName>fillcolor</p:attrName>
                                        </p:attrNameLst>
                                      </p:cBhvr>
                                      <p:to>
                                        <a:srgbClr val="1482AB"/>
                                      </p:to>
                                    </p:animClr>
                                    <p:set>
                                      <p:cBhvr>
                                        <p:cTn id="14" dur="250" fill="hold"/>
                                        <p:tgtEl>
                                          <p:spTgt spid="6"/>
                                        </p:tgtEl>
                                        <p:attrNameLst>
                                          <p:attrName>fill.type</p:attrName>
                                        </p:attrNameLst>
                                      </p:cBhvr>
                                      <p:to>
                                        <p:strVal val="solid"/>
                                      </p:to>
                                    </p:set>
                                    <p:anim to="1.5" calcmode="lin" valueType="num">
                                      <p:cBhvr override="childStyle">
                                        <p:cTn id="15" dur="250" fill="hold"/>
                                        <p:tgtEl>
                                          <p:spTgt spid="6"/>
                                        </p:tgtEl>
                                        <p:attrNameLst>
                                          <p:attrName>style.fontSize</p:attrName>
                                        </p:attrNameLst>
                                      </p:cBhvr>
                                    </p:anim>
                                  </p:childTnLst>
                                </p:cTn>
                              </p:par>
                            </p:childTnLst>
                          </p:cTn>
                        </p:par>
                        <p:par>
                          <p:cTn id="16" fill="hold">
                            <p:stCondLst>
                              <p:cond delay="675"/>
                            </p:stCondLst>
                            <p:childTnLst>
                              <p:par>
                                <p:cTn id="17" presetID="28" presetClass="emph" presetSubtype="0" fill="hold" grpId="0" nodeType="afterEffect">
                                  <p:stCondLst>
                                    <p:cond delay="0"/>
                                  </p:stCondLst>
                                  <p:iterate type="lt">
                                    <p:tmPct val="10000"/>
                                  </p:iterate>
                                  <p:childTnLst>
                                    <p:animClr clrSpc="rgb" dir="cw">
                                      <p:cBhvr override="childStyle">
                                        <p:cTn id="18" dur="250" fill="hold"/>
                                        <p:tgtEl>
                                          <p:spTgt spid="7"/>
                                        </p:tgtEl>
                                        <p:attrNameLst>
                                          <p:attrName>style.color</p:attrName>
                                        </p:attrNameLst>
                                      </p:cBhvr>
                                      <p:to>
                                        <a:srgbClr val="FF0000"/>
                                      </p:to>
                                    </p:animClr>
                                    <p:animClr clrSpc="rgb" dir="cw">
                                      <p:cBhvr>
                                        <p:cTn id="19" dur="250" fill="hold"/>
                                        <p:tgtEl>
                                          <p:spTgt spid="7"/>
                                        </p:tgtEl>
                                        <p:attrNameLst>
                                          <p:attrName>fillcolor</p:attrName>
                                        </p:attrNameLst>
                                      </p:cBhvr>
                                      <p:to>
                                        <a:srgbClr val="FF0000"/>
                                      </p:to>
                                    </p:animClr>
                                    <p:set>
                                      <p:cBhvr>
                                        <p:cTn id="20" dur="250" fill="hold"/>
                                        <p:tgtEl>
                                          <p:spTgt spid="7"/>
                                        </p:tgtEl>
                                        <p:attrNameLst>
                                          <p:attrName>fill.type</p:attrName>
                                        </p:attrNameLst>
                                      </p:cBhvr>
                                      <p:to>
                                        <p:strVal val="solid"/>
                                      </p:to>
                                    </p:set>
                                    <p:anim to="1.5" calcmode="lin" valueType="num">
                                      <p:cBhvr override="childStyle">
                                        <p:cTn id="21" dur="250" fill="hold"/>
                                        <p:tgtEl>
                                          <p:spTgt spid="7"/>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Shape 2917"/>
        <p:cNvGrpSpPr/>
        <p:nvPr/>
      </p:nvGrpSpPr>
      <p:grpSpPr>
        <a:xfrm>
          <a:off x="0" y="0"/>
          <a:ext cx="0" cy="0"/>
          <a:chOff x="0" y="0"/>
          <a:chExt cx="0" cy="0"/>
        </a:xfrm>
      </p:grpSpPr>
      <p:sp>
        <p:nvSpPr>
          <p:cNvPr id="2919" name="Google Shape;2919;p74"/>
          <p:cNvSpPr txBox="1">
            <a:spLocks noGrp="1"/>
          </p:cNvSpPr>
          <p:nvPr>
            <p:ph type="sldNum" idx="12"/>
          </p:nvPr>
        </p:nvSpPr>
        <p:spPr>
          <a:xfrm>
            <a:off x="11205845" y="62315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latin typeface="Times New Roman" panose="02020603050405020304" pitchFamily="18" charset="0"/>
                <a:cs typeface="Times New Roman" panose="02020603050405020304" pitchFamily="18" charset="0"/>
              </a:rPr>
              <a:pPr/>
              <a:t>25</a:t>
            </a:fld>
            <a:endParaRPr>
              <a:latin typeface="Times New Roman" panose="02020603050405020304" pitchFamily="18" charset="0"/>
              <a:cs typeface="Times New Roman" panose="02020603050405020304" pitchFamily="18" charset="0"/>
            </a:endParaRPr>
          </a:p>
        </p:txBody>
      </p:sp>
      <p:sp>
        <p:nvSpPr>
          <p:cNvPr id="2962" name="Google Shape;2962;p74"/>
          <p:cNvSpPr/>
          <p:nvPr/>
        </p:nvSpPr>
        <p:spPr>
          <a:xfrm>
            <a:off x="310880" y="1160800"/>
            <a:ext cx="771693" cy="1085413"/>
          </a:xfrm>
          <a:prstGeom prst="rect">
            <a:avLst/>
          </a:prstGeom>
        </p:spPr>
        <p:txBody>
          <a:bodyPr>
            <a:prstTxWarp prst="textPlain">
              <a:avLst/>
            </a:prstTxWarp>
          </a:bodyPr>
          <a:lstStyle/>
          <a:p>
            <a:pPr lvl="0" algn="ctr"/>
            <a:r>
              <a:rPr lang="en-US" dirty="0">
                <a:ln w="152400" cap="flat" cmpd="sng">
                  <a:solidFill>
                    <a:schemeClr val="accent2"/>
                  </a:solidFill>
                  <a:prstDash val="solid"/>
                  <a:round/>
                  <a:headEnd type="none" w="sm" len="sm"/>
                  <a:tailEnd type="none" w="sm" len="sm"/>
                </a:ln>
                <a:solidFill>
                  <a:schemeClr val="accent2"/>
                </a:solidFill>
                <a:latin typeface="Times New Roman" panose="02020603050405020304" pitchFamily="18" charset="0"/>
                <a:cs typeface="Times New Roman" panose="02020603050405020304" pitchFamily="18" charset="0"/>
              </a:rPr>
              <a:t>3</a:t>
            </a:r>
            <a:endParaRPr dirty="0">
              <a:ln w="152400" cap="flat" cmpd="sng">
                <a:solidFill>
                  <a:schemeClr val="accent2"/>
                </a:solidFill>
                <a:prstDash val="solid"/>
                <a:round/>
                <a:headEnd type="none" w="sm" len="sm"/>
                <a:tailEnd type="none" w="sm" len="sm"/>
              </a:ln>
              <a:solidFill>
                <a:schemeClr val="accent2"/>
              </a:solidFill>
              <a:latin typeface="Times New Roman" panose="02020603050405020304" pitchFamily="18" charset="0"/>
              <a:cs typeface="Times New Roman" panose="02020603050405020304" pitchFamily="18" charset="0"/>
            </a:endParaRPr>
          </a:p>
        </p:txBody>
      </p:sp>
      <p:sp>
        <p:nvSpPr>
          <p:cNvPr id="2963" name="Google Shape;2963;p74"/>
          <p:cNvSpPr/>
          <p:nvPr/>
        </p:nvSpPr>
        <p:spPr>
          <a:xfrm>
            <a:off x="281284" y="1139549"/>
            <a:ext cx="771693" cy="1085413"/>
          </a:xfrm>
          <a:prstGeom prst="rect">
            <a:avLst/>
          </a:prstGeom>
        </p:spPr>
        <p:txBody>
          <a:bodyPr>
            <a:prstTxWarp prst="textPlain">
              <a:avLst/>
            </a:prstTxWarp>
          </a:bodyPr>
          <a:lstStyle/>
          <a:p>
            <a:pPr lvl="0" algn="ctr"/>
            <a:r>
              <a:rPr lang="en-US" dirty="0">
                <a:solidFill>
                  <a:schemeClr val="accent6"/>
                </a:solidFill>
                <a:latin typeface="Times New Roman" panose="02020603050405020304" pitchFamily="18" charset="0"/>
                <a:cs typeface="Times New Roman" panose="02020603050405020304" pitchFamily="18" charset="0"/>
              </a:rPr>
              <a:t>3</a:t>
            </a:r>
            <a:endParaRPr dirty="0">
              <a:solidFill>
                <a:schemeClr val="accent6"/>
              </a:solidFill>
              <a:latin typeface="Times New Roman" panose="02020603050405020304" pitchFamily="18" charset="0"/>
              <a:cs typeface="Times New Roman" panose="02020603050405020304" pitchFamily="18" charset="0"/>
            </a:endParaRPr>
          </a:p>
        </p:txBody>
      </p:sp>
      <p:sp>
        <p:nvSpPr>
          <p:cNvPr id="3061" name="Google Shape;3061;p74"/>
          <p:cNvSpPr txBox="1">
            <a:spLocks noGrp="1"/>
          </p:cNvSpPr>
          <p:nvPr>
            <p:ph type="sldNum" idx="2"/>
          </p:nvPr>
        </p:nvSpPr>
        <p:spPr>
          <a:xfrm>
            <a:off x="11205845" y="62315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latin typeface="Times New Roman" panose="02020603050405020304" pitchFamily="18" charset="0"/>
                <a:cs typeface="Times New Roman" panose="02020603050405020304" pitchFamily="18" charset="0"/>
              </a:rPr>
              <a:pPr/>
              <a:t>25</a:t>
            </a:fld>
            <a:endParaRPr>
              <a:latin typeface="Times New Roman" panose="02020603050405020304" pitchFamily="18" charset="0"/>
              <a:cs typeface="Times New Roman" panose="02020603050405020304" pitchFamily="18" charset="0"/>
            </a:endParaRPr>
          </a:p>
        </p:txBody>
      </p:sp>
      <p:sp>
        <p:nvSpPr>
          <p:cNvPr id="3062" name="Google Shape;3062;p74"/>
          <p:cNvSpPr txBox="1">
            <a:spLocks noGrp="1"/>
          </p:cNvSpPr>
          <p:nvPr>
            <p:ph type="title"/>
          </p:nvPr>
        </p:nvSpPr>
        <p:spPr>
          <a:xfrm>
            <a:off x="858462" y="1075155"/>
            <a:ext cx="11414851" cy="1214200"/>
          </a:xfrm>
          <a:prstGeom prst="rect">
            <a:avLst/>
          </a:prstGeom>
        </p:spPr>
        <p:txBody>
          <a:bodyPr spcFirstLastPara="1" vert="horz" wrap="square" lIns="121900" tIns="121900" rIns="121900" bIns="121900" rtlCol="0" anchor="ctr" anchorCtr="0">
            <a:noAutofit/>
          </a:bodyPr>
          <a:lstStyle/>
          <a:p>
            <a:r>
              <a:rPr lang="en-US" sz="11000" dirty="0">
                <a:solidFill>
                  <a:srgbClr val="FF0000"/>
                </a:solidFill>
                <a:latin typeface="Times New Roman" panose="02020603050405020304" pitchFamily="18" charset="0"/>
                <a:cs typeface="Times New Roman" panose="02020603050405020304" pitchFamily="18" charset="0"/>
              </a:rPr>
              <a:t>Task 5: L</a:t>
            </a:r>
            <a:r>
              <a:rPr lang="en" sz="11000" dirty="0">
                <a:solidFill>
                  <a:srgbClr val="FF0000"/>
                </a:solidFill>
                <a:latin typeface="Times New Roman" panose="02020603050405020304" pitchFamily="18" charset="0"/>
                <a:cs typeface="Times New Roman" panose="02020603050405020304" pitchFamily="18" charset="0"/>
              </a:rPr>
              <a:t>et’s write. </a:t>
            </a:r>
            <a:endParaRPr sz="11000"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0E13F9A-EEA9-5CC4-A8A7-33346B04688E}"/>
              </a:ext>
            </a:extLst>
          </p:cNvPr>
          <p:cNvPicPr>
            <a:picLocks noChangeAspect="1"/>
          </p:cNvPicPr>
          <p:nvPr/>
        </p:nvPicPr>
        <p:blipFill>
          <a:blip r:embed="rId3"/>
          <a:stretch>
            <a:fillRect/>
          </a:stretch>
        </p:blipFill>
        <p:spPr>
          <a:xfrm>
            <a:off x="2729283" y="2246785"/>
            <a:ext cx="6355723" cy="4611215"/>
          </a:xfrm>
          <a:prstGeom prst="rect">
            <a:avLst/>
          </a:prstGeom>
        </p:spPr>
      </p:pic>
    </p:spTree>
    <p:extLst>
      <p:ext uri="{BB962C8B-B14F-4D97-AF65-F5344CB8AC3E}">
        <p14:creationId xmlns:p14="http://schemas.microsoft.com/office/powerpoint/2010/main" val="1517542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06CB3A7-6534-436F-A3C9-5B28BAEB5100}"/>
              </a:ext>
            </a:extLst>
          </p:cNvPr>
          <p:cNvSpPr txBox="1">
            <a:spLocks/>
          </p:cNvSpPr>
          <p:nvPr/>
        </p:nvSpPr>
        <p:spPr>
          <a:xfrm>
            <a:off x="447843" y="252448"/>
            <a:ext cx="5998695"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500" b="1" dirty="0">
                <a:solidFill>
                  <a:srgbClr val="00B0F0"/>
                </a:solidFill>
                <a:latin typeface="Times New Roman" panose="02020603050405020304" pitchFamily="18" charset="0"/>
                <a:cs typeface="Times New Roman" panose="02020603050405020304" pitchFamily="18" charset="0"/>
              </a:rPr>
              <a:t>5.Let’s write </a:t>
            </a:r>
          </a:p>
        </p:txBody>
      </p:sp>
      <p:sp>
        <p:nvSpPr>
          <p:cNvPr id="2" name="TextBox 1">
            <a:extLst>
              <a:ext uri="{FF2B5EF4-FFF2-40B4-BE49-F238E27FC236}">
                <a16:creationId xmlns:a16="http://schemas.microsoft.com/office/drawing/2014/main" id="{1AAF1FA8-EFD7-D8BB-4914-FD6308F621A8}"/>
              </a:ext>
            </a:extLst>
          </p:cNvPr>
          <p:cNvSpPr txBox="1"/>
          <p:nvPr/>
        </p:nvSpPr>
        <p:spPr>
          <a:xfrm>
            <a:off x="447844" y="1262254"/>
            <a:ext cx="11227322" cy="317009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Our school sports day is in ___________. We play sports and games in the school playground. The girls _________________. The boys ______________.The teachers_______________________. We all love our sports day.</a:t>
            </a:r>
          </a:p>
        </p:txBody>
      </p:sp>
    </p:spTree>
    <p:extLst>
      <p:ext uri="{BB962C8B-B14F-4D97-AF65-F5344CB8AC3E}">
        <p14:creationId xmlns:p14="http://schemas.microsoft.com/office/powerpoint/2010/main" val="340385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457A2E-E46B-FEAF-6FB3-9440BD63968E}"/>
              </a:ext>
            </a:extLst>
          </p:cNvPr>
          <p:cNvSpPr txBox="1"/>
          <p:nvPr/>
        </p:nvSpPr>
        <p:spPr>
          <a:xfrm>
            <a:off x="3792188" y="130628"/>
            <a:ext cx="5003470" cy="827316"/>
          </a:xfrm>
          <a:prstGeom prst="rect">
            <a:avLst/>
          </a:prstGeom>
          <a:noFill/>
        </p:spPr>
        <p:txBody>
          <a:bodyPr wrap="none" rtlCol="0">
            <a:prstTxWarp prst="textWave2">
              <a:avLst/>
            </a:prstTxWarp>
            <a:spAutoFit/>
          </a:bodyPr>
          <a:lstStyle/>
          <a:p>
            <a:r>
              <a:rPr lang="en-US" sz="4800" dirty="0">
                <a:solidFill>
                  <a:srgbClr val="0070C0"/>
                </a:solidFill>
                <a:latin typeface=".VnAristote" panose="020B7200000000000000" pitchFamily="34" charset="0"/>
              </a:rPr>
              <a:t>The correction of Task 5</a:t>
            </a:r>
          </a:p>
        </p:txBody>
      </p:sp>
      <p:pic>
        <p:nvPicPr>
          <p:cNvPr id="2050" name="Picture 2" descr="Correction Clipart">
            <a:extLst>
              <a:ext uri="{FF2B5EF4-FFF2-40B4-BE49-F238E27FC236}">
                <a16:creationId xmlns:a16="http://schemas.microsoft.com/office/drawing/2014/main" id="{7ADE7515-7941-F05B-1528-F5F302541F9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99" b="94932" l="10000" r="90000">
                        <a14:foregroundMark x1="40952" y1="14189" x2="42024" y2="11318"/>
                        <a14:foregroundMark x1="37143" y1="82939" x2="64524" y2="58953"/>
                      </a14:backgroundRemoval>
                    </a14:imgEffect>
                  </a14:imgLayer>
                </a14:imgProps>
              </a:ext>
              <a:ext uri="{28A0092B-C50C-407E-A947-70E740481C1C}">
                <a14:useLocalDpi xmlns:a14="http://schemas.microsoft.com/office/drawing/2010/main" val="0"/>
              </a:ext>
            </a:extLst>
          </a:blip>
          <a:srcRect l="19887" t="6177" r="22063" b="6306"/>
          <a:stretch/>
        </p:blipFill>
        <p:spPr bwMode="auto">
          <a:xfrm rot="21035638">
            <a:off x="2531325" y="-75874"/>
            <a:ext cx="1167359" cy="12403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n on 可愛">
            <a:extLst>
              <a:ext uri="{FF2B5EF4-FFF2-40B4-BE49-F238E27FC236}">
                <a16:creationId xmlns:a16="http://schemas.microsoft.com/office/drawing/2014/main" id="{11144F49-2030-6FBD-DA08-40700359B6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3190" y="5063733"/>
            <a:ext cx="2458810" cy="17942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DD6EBF-36CC-9100-0C57-E1372BC872E4}"/>
              </a:ext>
            </a:extLst>
          </p:cNvPr>
          <p:cNvSpPr txBox="1"/>
          <p:nvPr/>
        </p:nvSpPr>
        <p:spPr>
          <a:xfrm>
            <a:off x="171451" y="6357938"/>
            <a:ext cx="301686" cy="369332"/>
          </a:xfrm>
          <a:prstGeom prst="rect">
            <a:avLst/>
          </a:prstGeom>
          <a:noFill/>
        </p:spPr>
        <p:txBody>
          <a:bodyPr wrap="none" rtlCol="0">
            <a:spAutoFit/>
          </a:bodyPr>
          <a:lstStyle/>
          <a:p>
            <a:r>
              <a:rPr lang="en-US" dirty="0"/>
              <a:t>3</a:t>
            </a:r>
          </a:p>
        </p:txBody>
      </p:sp>
    </p:spTree>
    <p:extLst>
      <p:ext uri="{BB962C8B-B14F-4D97-AF65-F5344CB8AC3E}">
        <p14:creationId xmlns:p14="http://schemas.microsoft.com/office/powerpoint/2010/main" val="2479627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A2DBF8"/>
        </a:solidFill>
        <a:effectLst/>
      </p:bgPr>
    </p:bg>
    <p:spTree>
      <p:nvGrpSpPr>
        <p:cNvPr id="1" name="Shape 2917"/>
        <p:cNvGrpSpPr/>
        <p:nvPr/>
      </p:nvGrpSpPr>
      <p:grpSpPr>
        <a:xfrm>
          <a:off x="0" y="0"/>
          <a:ext cx="0" cy="0"/>
          <a:chOff x="0" y="0"/>
          <a:chExt cx="0" cy="0"/>
        </a:xfrm>
      </p:grpSpPr>
      <p:sp>
        <p:nvSpPr>
          <p:cNvPr id="2" name="Rectangle 1">
            <a:extLst>
              <a:ext uri="{FF2B5EF4-FFF2-40B4-BE49-F238E27FC236}">
                <a16:creationId xmlns:a16="http://schemas.microsoft.com/office/drawing/2014/main" id="{07402A6B-5919-F3E8-DB4B-7B4677F08EB9}"/>
              </a:ext>
            </a:extLst>
          </p:cNvPr>
          <p:cNvSpPr/>
          <p:nvPr/>
        </p:nvSpPr>
        <p:spPr>
          <a:xfrm>
            <a:off x="0" y="1724744"/>
            <a:ext cx="12192000" cy="51332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9" name="Google Shape;2919;p74"/>
          <p:cNvSpPr txBox="1">
            <a:spLocks noGrp="1"/>
          </p:cNvSpPr>
          <p:nvPr>
            <p:ph type="sldNum" idx="12"/>
          </p:nvPr>
        </p:nvSpPr>
        <p:spPr>
          <a:xfrm>
            <a:off x="11205845" y="62315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latin typeface="Times New Roman" panose="02020603050405020304" pitchFamily="18" charset="0"/>
                <a:cs typeface="Times New Roman" panose="02020603050405020304" pitchFamily="18" charset="0"/>
              </a:rPr>
              <a:pPr/>
              <a:t>28</a:t>
            </a:fld>
            <a:endParaRPr>
              <a:latin typeface="Times New Roman" panose="02020603050405020304" pitchFamily="18" charset="0"/>
              <a:cs typeface="Times New Roman" panose="02020603050405020304" pitchFamily="18" charset="0"/>
            </a:endParaRPr>
          </a:p>
        </p:txBody>
      </p:sp>
      <p:sp>
        <p:nvSpPr>
          <p:cNvPr id="3061" name="Google Shape;3061;p74"/>
          <p:cNvSpPr txBox="1">
            <a:spLocks noGrp="1"/>
          </p:cNvSpPr>
          <p:nvPr>
            <p:ph type="sldNum" idx="2"/>
          </p:nvPr>
        </p:nvSpPr>
        <p:spPr>
          <a:xfrm>
            <a:off x="11205845" y="62315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latin typeface="Times New Roman" panose="02020603050405020304" pitchFamily="18" charset="0"/>
                <a:cs typeface="Times New Roman" panose="02020603050405020304" pitchFamily="18" charset="0"/>
              </a:rPr>
              <a:pPr/>
              <a:t>28</a:t>
            </a:fld>
            <a:endParaRPr>
              <a:latin typeface="Times New Roman" panose="02020603050405020304" pitchFamily="18" charset="0"/>
              <a:cs typeface="Times New Roman" panose="02020603050405020304" pitchFamily="18" charset="0"/>
            </a:endParaRPr>
          </a:p>
        </p:txBody>
      </p:sp>
      <p:sp>
        <p:nvSpPr>
          <p:cNvPr id="3062" name="Google Shape;3062;p74"/>
          <p:cNvSpPr txBox="1">
            <a:spLocks noGrp="1"/>
          </p:cNvSpPr>
          <p:nvPr>
            <p:ph type="title"/>
          </p:nvPr>
        </p:nvSpPr>
        <p:spPr>
          <a:xfrm>
            <a:off x="1665445" y="-28964"/>
            <a:ext cx="10272000" cy="1696764"/>
          </a:xfrm>
          <a:prstGeom prst="rect">
            <a:avLst/>
          </a:prstGeom>
        </p:spPr>
        <p:txBody>
          <a:bodyPr spcFirstLastPara="1" vert="horz" wrap="square" lIns="121900" tIns="121900" rIns="121900" bIns="121900" rtlCol="0" anchor="ctr" anchorCtr="0">
            <a:noAutofit/>
          </a:bodyPr>
          <a:lstStyle/>
          <a:p>
            <a:r>
              <a:rPr lang="en-US" sz="12800" dirty="0">
                <a:solidFill>
                  <a:srgbClr val="FF0000"/>
                </a:solidFill>
                <a:latin typeface="Times New Roman" panose="02020603050405020304" pitchFamily="18" charset="0"/>
                <a:cs typeface="Times New Roman" panose="02020603050405020304" pitchFamily="18" charset="0"/>
              </a:rPr>
              <a:t>Task 6: P</a:t>
            </a:r>
            <a:r>
              <a:rPr lang="en" sz="12800" dirty="0">
                <a:solidFill>
                  <a:srgbClr val="FF0000"/>
                </a:solidFill>
                <a:latin typeface="Times New Roman" panose="02020603050405020304" pitchFamily="18" charset="0"/>
                <a:cs typeface="Times New Roman" panose="02020603050405020304" pitchFamily="18" charset="0"/>
              </a:rPr>
              <a:t>roject </a:t>
            </a:r>
            <a:endParaRPr sz="12800" dirty="0">
              <a:solidFill>
                <a:srgbClr val="FF0000"/>
              </a:solidFill>
              <a:latin typeface="Times New Roman" panose="02020603050405020304" pitchFamily="18" charset="0"/>
              <a:cs typeface="Times New Roman" panose="02020603050405020304" pitchFamily="18" charset="0"/>
            </a:endParaRPr>
          </a:p>
        </p:txBody>
      </p:sp>
      <p:sp>
        <p:nvSpPr>
          <p:cNvPr id="8" name="Google Shape;2844;p71"/>
          <p:cNvSpPr/>
          <p:nvPr/>
        </p:nvSpPr>
        <p:spPr>
          <a:xfrm>
            <a:off x="690382" y="264664"/>
            <a:ext cx="850531" cy="1096024"/>
          </a:xfrm>
          <a:prstGeom prst="rect">
            <a:avLst/>
          </a:prstGeom>
        </p:spPr>
        <p:txBody>
          <a:bodyPr>
            <a:prstTxWarp prst="textPlain">
              <a:avLst/>
            </a:prstTxWarp>
          </a:bodyPr>
          <a:lstStyle/>
          <a:p>
            <a:pPr lvl="0" algn="ctr"/>
            <a:r>
              <a:rPr sz="2400">
                <a:ln w="152400" cap="flat" cmpd="sng">
                  <a:solidFill>
                    <a:schemeClr val="accent2"/>
                  </a:solidFill>
                  <a:prstDash val="solid"/>
                  <a:round/>
                  <a:headEnd type="none" w="sm" len="sm"/>
                  <a:tailEnd type="none" w="sm" len="sm"/>
                </a:ln>
                <a:solidFill>
                  <a:schemeClr val="accent2"/>
                </a:solidFill>
                <a:latin typeface="Times New Roman" panose="02020603050405020304" pitchFamily="18" charset="0"/>
                <a:cs typeface="Times New Roman" panose="02020603050405020304" pitchFamily="18" charset="0"/>
              </a:rPr>
              <a:t>4</a:t>
            </a:r>
          </a:p>
        </p:txBody>
      </p:sp>
      <p:sp>
        <p:nvSpPr>
          <p:cNvPr id="9" name="Google Shape;2845;p71"/>
          <p:cNvSpPr/>
          <p:nvPr/>
        </p:nvSpPr>
        <p:spPr>
          <a:xfrm>
            <a:off x="690381" y="264664"/>
            <a:ext cx="850531" cy="1096024"/>
          </a:xfrm>
          <a:prstGeom prst="rect">
            <a:avLst/>
          </a:prstGeom>
        </p:spPr>
        <p:txBody>
          <a:bodyPr>
            <a:prstTxWarp prst="textPlain">
              <a:avLst/>
            </a:prstTxWarp>
          </a:bodyPr>
          <a:lstStyle/>
          <a:p>
            <a:pPr lvl="0" algn="ctr"/>
            <a:r>
              <a:rPr sz="2400" dirty="0">
                <a:solidFill>
                  <a:srgbClr val="0070C0"/>
                </a:solidFill>
                <a:latin typeface="Times New Roman" panose="02020603050405020304" pitchFamily="18" charset="0"/>
                <a:cs typeface="Times New Roman" panose="02020603050405020304" pitchFamily="18" charset="0"/>
              </a:rPr>
              <a:t>4</a:t>
            </a:r>
          </a:p>
        </p:txBody>
      </p:sp>
      <p:pic>
        <p:nvPicPr>
          <p:cNvPr id="1028" name="Picture 4" descr="Cartoon Doodle School Kids Enjoy Crafting Together Children - Etsy">
            <a:extLst>
              <a:ext uri="{FF2B5EF4-FFF2-40B4-BE49-F238E27FC236}">
                <a16:creationId xmlns:a16="http://schemas.microsoft.com/office/drawing/2014/main" id="{1DBE9933-EFEC-B89E-125B-6D118D34BD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699"/>
          <a:stretch/>
        </p:blipFill>
        <p:spPr bwMode="auto">
          <a:xfrm>
            <a:off x="2119085" y="1724744"/>
            <a:ext cx="7953829" cy="513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727016"/>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BA721-B04E-4C6D-8C2A-20933BECC3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10" b="96577" l="9055" r="96937">
                        <a14:foregroundMark x1="15712" y1="30811" x2="9454" y2="38739"/>
                        <a14:foregroundMark x1="9454" y1="38739" x2="9720" y2="42703"/>
                        <a14:foregroundMark x1="21172" y1="34775" x2="29827" y2="66306"/>
                        <a14:foregroundMark x1="29827" y1="66306" x2="27830" y2="78018"/>
                        <a14:foregroundMark x1="27830" y1="78018" x2="26365" y2="80901"/>
                        <a14:foregroundMark x1="20506" y1="60360" x2="21571" y2="85405"/>
                        <a14:foregroundMark x1="21571" y1="85405" x2="17976" y2="94775"/>
                        <a14:foregroundMark x1="30626" y1="96577" x2="33955" y2="83964"/>
                        <a14:foregroundMark x1="33955" y1="83964" x2="33023" y2="58378"/>
                        <a14:foregroundMark x1="33023" y1="58378" x2="35553" y2="50631"/>
                        <a14:foregroundMark x1="9055" y1="35495" x2="13049" y2="35135"/>
                        <a14:foregroundMark x1="47403" y1="25405" x2="69640" y2="68468"/>
                        <a14:foregroundMark x1="69640" y1="68468" x2="78562" y2="57658"/>
                        <a14:foregroundMark x1="78562" y1="57658" x2="76165" y2="44685"/>
                        <a14:foregroundMark x1="76165" y1="44685" x2="71505" y2="57477"/>
                        <a14:foregroundMark x1="71505" y1="57477" x2="71505" y2="57658"/>
                        <a14:foregroundMark x1="65912" y1="30270" x2="90546" y2="32432"/>
                        <a14:foregroundMark x1="90546" y1="32432" x2="82157" y2="25586"/>
                        <a14:foregroundMark x1="82157" y1="25586" x2="72037" y2="24505"/>
                        <a14:foregroundMark x1="56059" y1="69910" x2="63382" y2="23964"/>
                        <a14:foregroundMark x1="63382" y1="23964" x2="70439" y2="16396"/>
                        <a14:foregroundMark x1="70439" y1="16396" x2="71771" y2="20901"/>
                        <a14:foregroundMark x1="51931" y1="76937" x2="95872" y2="66847"/>
                        <a14:foregroundMark x1="56458" y1="29009" x2="46605" y2="56216"/>
                        <a14:foregroundMark x1="46605" y1="56216" x2="56059" y2="58018"/>
                        <a14:foregroundMark x1="29294" y1="57297" x2="43675" y2="41802"/>
                        <a14:foregroundMark x1="25033" y1="53514" x2="19707" y2="62883"/>
                        <a14:foregroundMark x1="19707" y1="62883" x2="18908" y2="67207"/>
                        <a14:foregroundMark x1="18242" y1="59820" x2="24767" y2="68468"/>
                        <a14:foregroundMark x1="24767" y1="68468" x2="28895" y2="78919"/>
                        <a14:foregroundMark x1="28895" y1="78919" x2="35553" y2="78739"/>
                        <a14:foregroundMark x1="17577" y1="61081" x2="19174" y2="72432"/>
                        <a14:foregroundMark x1="19174" y1="72432" x2="19308" y2="72613"/>
                        <a14:foregroundMark x1="27031" y1="57297" x2="24767" y2="85405"/>
                        <a14:foregroundMark x1="31957" y1="48829" x2="40213" y2="47387"/>
                        <a14:foregroundMark x1="30360" y1="50631" x2="29028" y2="63604"/>
                        <a14:foregroundMark x1="29028" y1="63604" x2="31957" y2="74414"/>
                        <a14:foregroundMark x1="31957" y1="74414" x2="30093" y2="84505"/>
                        <a14:foregroundMark x1="36618" y1="76216" x2="35553" y2="81802"/>
                        <a14:foregroundMark x1="38083" y1="56396" x2="38216" y2="49730"/>
                        <a14:foregroundMark x1="32357" y1="62342" x2="29427" y2="63784"/>
                        <a14:foregroundMark x1="54194" y1="28108" x2="62850" y2="27568"/>
                        <a14:foregroundMark x1="62850" y1="27568" x2="68176" y2="27568"/>
                        <a14:foregroundMark x1="54860" y1="18378" x2="57124" y2="18378"/>
                        <a14:foregroundMark x1="44740" y1="26306" x2="49001" y2="47928"/>
                        <a14:foregroundMark x1="45273" y1="36937" x2="46338" y2="49369"/>
                        <a14:foregroundMark x1="46338" y1="49369" x2="50599" y2="60360"/>
                        <a14:foregroundMark x1="50599" y1="60360" x2="51265" y2="72252"/>
                        <a14:foregroundMark x1="51265" y1="72252" x2="59254" y2="76937"/>
                        <a14:foregroundMark x1="59254" y1="76937" x2="94407" y2="70450"/>
                        <a14:foregroundMark x1="94407" y1="70450" x2="94541" y2="70450"/>
                        <a14:foregroundMark x1="50866" y1="78919" x2="51265" y2="69009"/>
                        <a14:foregroundMark x1="50200" y1="72252" x2="48602" y2="65225"/>
                        <a14:foregroundMark x1="44607" y1="23604" x2="54328" y2="22703"/>
                        <a14:foregroundMark x1="54328" y1="22703" x2="72570" y2="23063"/>
                        <a14:foregroundMark x1="72570" y1="23063" x2="81358" y2="21622"/>
                        <a14:foregroundMark x1="81358" y1="21622" x2="86551" y2="18378"/>
                        <a14:foregroundMark x1="66312" y1="49550" x2="71105" y2="40000"/>
                        <a14:foregroundMark x1="71105" y1="40000" x2="74301" y2="36396"/>
                        <a14:foregroundMark x1="49001" y1="32793" x2="56991" y2="54955"/>
                        <a14:foregroundMark x1="56991" y1="54955" x2="57124" y2="54955"/>
                        <a14:foregroundMark x1="55792" y1="29730" x2="65513" y2="54054"/>
                        <a14:foregroundMark x1="49534" y1="26306" x2="56991" y2="32072"/>
                        <a14:foregroundMark x1="56991" y1="32072" x2="57124" y2="32072"/>
                        <a14:foregroundMark x1="56858" y1="34595" x2="57390" y2="54595"/>
                        <a14:foregroundMark x1="64980" y1="42162" x2="69108" y2="55676"/>
                        <a14:foregroundMark x1="69108" y1="55676" x2="60453" y2="62883"/>
                        <a14:foregroundMark x1="60453" y1="62883" x2="69374" y2="54054"/>
                        <a14:foregroundMark x1="69374" y1="54054" x2="85885" y2="56216"/>
                        <a14:foregroundMark x1="79228" y1="36036" x2="69108" y2="34054"/>
                        <a14:foregroundMark x1="69108" y1="34054" x2="77364" y2="40000"/>
                        <a14:foregroundMark x1="77364" y1="40000" x2="89081" y2="20180"/>
                        <a14:foregroundMark x1="89081" y1="20180" x2="94674" y2="29730"/>
                        <a14:foregroundMark x1="94674" y1="29730" x2="91877" y2="41081"/>
                        <a14:foregroundMark x1="91877" y1="41081" x2="92144" y2="54054"/>
                        <a14:foregroundMark x1="92144" y1="54054" x2="93875" y2="54955"/>
                        <a14:foregroundMark x1="86818" y1="47027" x2="82290" y2="66126"/>
                        <a14:foregroundMark x1="70839" y1="62523" x2="81625" y2="62883"/>
                        <a14:foregroundMark x1="66844" y1="60180" x2="72037" y2="60180"/>
                        <a14:foregroundMark x1="63249" y1="33333" x2="75100" y2="39459"/>
                        <a14:foregroundMark x1="73502" y1="19640" x2="82157" y2="20000"/>
                        <a14:foregroundMark x1="82157" y1="20000" x2="90546" y2="18198"/>
                        <a14:foregroundMark x1="90546" y1="18198" x2="91079" y2="19279"/>
                        <a14:foregroundMark x1="79893" y1="18198" x2="90679" y2="16216"/>
                        <a14:foregroundMark x1="92277" y1="16216" x2="96937" y2="68649"/>
                        <a14:foregroundMark x1="10120" y1="35856" x2="11718" y2="34234"/>
                      </a14:backgroundRemoval>
                    </a14:imgEffect>
                  </a14:imgLayer>
                </a14:imgProps>
              </a:ext>
            </a:extLst>
          </a:blip>
          <a:stretch>
            <a:fillRect/>
          </a:stretch>
        </p:blipFill>
        <p:spPr>
          <a:xfrm>
            <a:off x="5283200" y="1977547"/>
            <a:ext cx="6604000" cy="4880453"/>
          </a:xfrm>
          <a:prstGeom prst="rect">
            <a:avLst/>
          </a:prstGeom>
        </p:spPr>
      </p:pic>
      <p:sp>
        <p:nvSpPr>
          <p:cNvPr id="5" name="Title 1">
            <a:extLst>
              <a:ext uri="{FF2B5EF4-FFF2-40B4-BE49-F238E27FC236}">
                <a16:creationId xmlns:a16="http://schemas.microsoft.com/office/drawing/2014/main" id="{D52D4AB7-E59A-4EE4-A268-978C2270CF5C}"/>
              </a:ext>
            </a:extLst>
          </p:cNvPr>
          <p:cNvSpPr txBox="1">
            <a:spLocks/>
          </p:cNvSpPr>
          <p:nvPr/>
        </p:nvSpPr>
        <p:spPr>
          <a:xfrm>
            <a:off x="1828801" y="482600"/>
            <a:ext cx="5998695"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800" dirty="0">
                <a:solidFill>
                  <a:srgbClr val="00B0F0"/>
                </a:solidFill>
              </a:rPr>
              <a:t>Project</a:t>
            </a:r>
          </a:p>
        </p:txBody>
      </p:sp>
      <p:sp>
        <p:nvSpPr>
          <p:cNvPr id="6" name="Oval 5">
            <a:extLst>
              <a:ext uri="{FF2B5EF4-FFF2-40B4-BE49-F238E27FC236}">
                <a16:creationId xmlns:a16="http://schemas.microsoft.com/office/drawing/2014/main" id="{A02B6AF6-5FDC-46A8-9C89-0798570E20D1}"/>
              </a:ext>
            </a:extLst>
          </p:cNvPr>
          <p:cNvSpPr/>
          <p:nvPr/>
        </p:nvSpPr>
        <p:spPr>
          <a:xfrm>
            <a:off x="812800" y="457200"/>
            <a:ext cx="914400" cy="84125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b="1" dirty="0">
                <a:latin typeface="Comic Sans MS" panose="030F0702030302020204" pitchFamily="66" charset="0"/>
              </a:rPr>
              <a:t>6</a:t>
            </a:r>
          </a:p>
        </p:txBody>
      </p:sp>
      <p:sp>
        <p:nvSpPr>
          <p:cNvPr id="7" name="Title 1">
            <a:extLst>
              <a:ext uri="{FF2B5EF4-FFF2-40B4-BE49-F238E27FC236}">
                <a16:creationId xmlns:a16="http://schemas.microsoft.com/office/drawing/2014/main" id="{74998FAC-15F4-419A-9267-C1D2B1224C63}"/>
              </a:ext>
            </a:extLst>
          </p:cNvPr>
          <p:cNvSpPr txBox="1">
            <a:spLocks/>
          </p:cNvSpPr>
          <p:nvPr/>
        </p:nvSpPr>
        <p:spPr>
          <a:xfrm>
            <a:off x="3149601" y="1298456"/>
            <a:ext cx="745710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800" dirty="0">
                <a:solidFill>
                  <a:schemeClr val="accent4">
                    <a:lumMod val="75000"/>
                  </a:schemeClr>
                </a:solidFill>
              </a:rPr>
              <a:t>Our sports day poster</a:t>
            </a:r>
          </a:p>
        </p:txBody>
      </p:sp>
      <p:sp>
        <p:nvSpPr>
          <p:cNvPr id="10" name="Speech Bubble: Rectangle with Corners Rounded 9">
            <a:extLst>
              <a:ext uri="{FF2B5EF4-FFF2-40B4-BE49-F238E27FC236}">
                <a16:creationId xmlns:a16="http://schemas.microsoft.com/office/drawing/2014/main" id="{EF37B43C-36A4-4B9C-9362-D430964C3ACD}"/>
              </a:ext>
            </a:extLst>
          </p:cNvPr>
          <p:cNvSpPr/>
          <p:nvPr/>
        </p:nvSpPr>
        <p:spPr>
          <a:xfrm>
            <a:off x="304800" y="2487996"/>
            <a:ext cx="5232400" cy="1314688"/>
          </a:xfrm>
          <a:prstGeom prst="wedgeRoundRectCallout">
            <a:avLst>
              <a:gd name="adj1" fmla="val 39938"/>
              <a:gd name="adj2" fmla="val 74771"/>
              <a:gd name="adj3" fmla="val 16667"/>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dirty="0">
                <a:solidFill>
                  <a:srgbClr val="242021"/>
                </a:solidFill>
                <a:latin typeface="Comic Sans MS" panose="030F0702030302020204" pitchFamily="66" charset="0"/>
              </a:rPr>
              <a:t>Our sports day is in October. </a:t>
            </a:r>
            <a:r>
              <a:rPr lang="en-US" sz="3733" dirty="0">
                <a:solidFill>
                  <a:srgbClr val="818284"/>
                </a:solidFill>
                <a:latin typeface="Comic Sans MS" panose="030F0702030302020204" pitchFamily="66" charset="0"/>
              </a:rPr>
              <a:t>_______</a:t>
            </a:r>
            <a:r>
              <a:rPr lang="en-US" sz="3733" dirty="0">
                <a:solidFill>
                  <a:srgbClr val="242021"/>
                </a:solidFill>
                <a:latin typeface="Comic Sans MS" panose="030F0702030302020204" pitchFamily="66" charset="0"/>
              </a:rPr>
              <a:t>.</a:t>
            </a:r>
            <a:r>
              <a:rPr lang="en-US" sz="3733" dirty="0">
                <a:latin typeface="Comic Sans MS" panose="030F0702030302020204" pitchFamily="66" charset="0"/>
              </a:rPr>
              <a:t> </a:t>
            </a:r>
          </a:p>
        </p:txBody>
      </p:sp>
    </p:spTree>
    <p:extLst>
      <p:ext uri="{BB962C8B-B14F-4D97-AF65-F5344CB8AC3E}">
        <p14:creationId xmlns:p14="http://schemas.microsoft.com/office/powerpoint/2010/main" val="3816975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Shape 2917"/>
        <p:cNvGrpSpPr/>
        <p:nvPr/>
      </p:nvGrpSpPr>
      <p:grpSpPr>
        <a:xfrm>
          <a:off x="0" y="0"/>
          <a:ext cx="0" cy="0"/>
          <a:chOff x="0" y="0"/>
          <a:chExt cx="0" cy="0"/>
        </a:xfrm>
      </p:grpSpPr>
      <p:pic>
        <p:nvPicPr>
          <p:cNvPr id="2050" name="Picture 2" descr="100+ Hình động dễ thương">
            <a:extLst>
              <a:ext uri="{FF2B5EF4-FFF2-40B4-BE49-F238E27FC236}">
                <a16:creationId xmlns:a16="http://schemas.microsoft.com/office/drawing/2014/main" id="{575A33FB-E02A-1C11-23FF-37E1F73D4D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22" t="23728" r="8729" b="8242"/>
          <a:stretch/>
        </p:blipFill>
        <p:spPr bwMode="auto">
          <a:xfrm>
            <a:off x="1543050" y="2724071"/>
            <a:ext cx="2528888" cy="1498534"/>
          </a:xfrm>
          <a:prstGeom prst="rect">
            <a:avLst/>
          </a:prstGeom>
          <a:noFill/>
          <a:extLst>
            <a:ext uri="{909E8E84-426E-40DD-AFC4-6F175D3DCCD1}">
              <a14:hiddenFill xmlns:a14="http://schemas.microsoft.com/office/drawing/2010/main">
                <a:solidFill>
                  <a:srgbClr val="FFFFFF"/>
                </a:solidFill>
              </a14:hiddenFill>
            </a:ext>
          </a:extLst>
        </p:spPr>
      </p:pic>
      <p:sp>
        <p:nvSpPr>
          <p:cNvPr id="2918" name="Google Shape;2918;p74"/>
          <p:cNvSpPr/>
          <p:nvPr/>
        </p:nvSpPr>
        <p:spPr>
          <a:xfrm>
            <a:off x="951805" y="4112994"/>
            <a:ext cx="10254040" cy="1166951"/>
          </a:xfrm>
          <a:prstGeom prst="roundRect">
            <a:avLst>
              <a:gd name="adj" fmla="val 16667"/>
            </a:avLst>
          </a:prstGeom>
          <a:solidFill>
            <a:srgbClr val="C182C2"/>
          </a:solidFill>
          <a:ln>
            <a:noFill/>
          </a:ln>
        </p:spPr>
        <p:txBody>
          <a:bodyPr spcFirstLastPara="1" wrap="square" lIns="121900" tIns="121900" rIns="121900" bIns="121900" anchor="ctr" anchorCtr="0">
            <a:noAutofit/>
          </a:bodyPr>
          <a:lstStyle/>
          <a:p>
            <a:r>
              <a:rPr lang="en" sz="2400">
                <a:latin typeface="Times New Roman" panose="02020603050405020304" pitchFamily="18" charset="0"/>
                <a:cs typeface="Times New Roman" panose="02020603050405020304" pitchFamily="18" charset="0"/>
              </a:rPr>
              <a:t> </a:t>
            </a:r>
            <a:endParaRPr sz="2400">
              <a:latin typeface="Times New Roman" panose="02020603050405020304" pitchFamily="18" charset="0"/>
              <a:cs typeface="Times New Roman" panose="02020603050405020304" pitchFamily="18" charset="0"/>
            </a:endParaRPr>
          </a:p>
        </p:txBody>
      </p:sp>
      <p:sp>
        <p:nvSpPr>
          <p:cNvPr id="2919" name="Google Shape;2919;p74"/>
          <p:cNvSpPr txBox="1">
            <a:spLocks noGrp="1"/>
          </p:cNvSpPr>
          <p:nvPr>
            <p:ph type="sldNum" idx="12"/>
          </p:nvPr>
        </p:nvSpPr>
        <p:spPr>
          <a:xfrm>
            <a:off x="11205845" y="62315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latin typeface="Times New Roman" panose="02020603050405020304" pitchFamily="18" charset="0"/>
                <a:cs typeface="Times New Roman" panose="02020603050405020304" pitchFamily="18" charset="0"/>
              </a:rPr>
              <a:pPr/>
              <a:t>3</a:t>
            </a:fld>
            <a:endParaRPr>
              <a:latin typeface="Times New Roman" panose="02020603050405020304" pitchFamily="18" charset="0"/>
              <a:cs typeface="Times New Roman" panose="02020603050405020304" pitchFamily="18" charset="0"/>
            </a:endParaRPr>
          </a:p>
        </p:txBody>
      </p:sp>
      <p:sp>
        <p:nvSpPr>
          <p:cNvPr id="2962" name="Google Shape;2962;p74"/>
          <p:cNvSpPr/>
          <p:nvPr/>
        </p:nvSpPr>
        <p:spPr>
          <a:xfrm>
            <a:off x="5841951" y="160579"/>
            <a:ext cx="771693" cy="1085413"/>
          </a:xfrm>
          <a:prstGeom prst="rect">
            <a:avLst/>
          </a:prstGeom>
        </p:spPr>
        <p:txBody>
          <a:bodyPr>
            <a:prstTxWarp prst="textPlain">
              <a:avLst/>
            </a:prstTxWarp>
          </a:bodyPr>
          <a:lstStyle/>
          <a:p>
            <a:pPr lvl="0" algn="ctr"/>
            <a:r>
              <a:rPr lang="en-US" sz="2400" dirty="0">
                <a:ln w="152400" cap="flat" cmpd="sng">
                  <a:solidFill>
                    <a:schemeClr val="accent2"/>
                  </a:solidFill>
                  <a:prstDash val="solid"/>
                  <a:round/>
                  <a:headEnd type="none" w="sm" len="sm"/>
                  <a:tailEnd type="none" w="sm" len="sm"/>
                </a:ln>
                <a:solidFill>
                  <a:schemeClr val="accent2"/>
                </a:solidFill>
                <a:latin typeface="Times New Roman" panose="02020603050405020304" pitchFamily="18" charset="0"/>
                <a:cs typeface="Times New Roman" panose="02020603050405020304" pitchFamily="18" charset="0"/>
              </a:rPr>
              <a:t>1</a:t>
            </a:r>
            <a:endParaRPr sz="2400" dirty="0">
              <a:ln w="152400" cap="flat" cmpd="sng">
                <a:solidFill>
                  <a:schemeClr val="accent2"/>
                </a:solidFill>
                <a:prstDash val="solid"/>
                <a:round/>
                <a:headEnd type="none" w="sm" len="sm"/>
                <a:tailEnd type="none" w="sm" len="sm"/>
              </a:ln>
              <a:solidFill>
                <a:schemeClr val="accent2"/>
              </a:solidFill>
              <a:latin typeface="Times New Roman" panose="02020603050405020304" pitchFamily="18" charset="0"/>
              <a:cs typeface="Times New Roman" panose="02020603050405020304" pitchFamily="18" charset="0"/>
            </a:endParaRPr>
          </a:p>
        </p:txBody>
      </p:sp>
      <p:sp>
        <p:nvSpPr>
          <p:cNvPr id="2963" name="Google Shape;2963;p74"/>
          <p:cNvSpPr/>
          <p:nvPr/>
        </p:nvSpPr>
        <p:spPr>
          <a:xfrm>
            <a:off x="5841951" y="160579"/>
            <a:ext cx="771693" cy="1085413"/>
          </a:xfrm>
          <a:prstGeom prst="rect">
            <a:avLst/>
          </a:prstGeom>
        </p:spPr>
        <p:txBody>
          <a:bodyPr>
            <a:prstTxWarp prst="textPlain">
              <a:avLst/>
            </a:prstTxWarp>
          </a:bodyPr>
          <a:lstStyle/>
          <a:p>
            <a:pPr lvl="0" algn="ctr"/>
            <a:r>
              <a:rPr lang="en-US" sz="2400" dirty="0">
                <a:solidFill>
                  <a:srgbClr val="C182C2"/>
                </a:solidFill>
                <a:latin typeface="Times New Roman" panose="02020603050405020304" pitchFamily="18" charset="0"/>
                <a:cs typeface="Times New Roman" panose="02020603050405020304" pitchFamily="18" charset="0"/>
              </a:rPr>
              <a:t>1</a:t>
            </a:r>
            <a:endParaRPr sz="2400" dirty="0">
              <a:solidFill>
                <a:srgbClr val="C182C2"/>
              </a:solidFill>
              <a:latin typeface="Times New Roman" panose="02020603050405020304" pitchFamily="18" charset="0"/>
              <a:cs typeface="Times New Roman" panose="02020603050405020304" pitchFamily="18" charset="0"/>
            </a:endParaRPr>
          </a:p>
        </p:txBody>
      </p:sp>
      <p:sp>
        <p:nvSpPr>
          <p:cNvPr id="3061" name="Google Shape;3061;p74"/>
          <p:cNvSpPr txBox="1">
            <a:spLocks noGrp="1"/>
          </p:cNvSpPr>
          <p:nvPr>
            <p:ph type="sldNum" idx="2"/>
          </p:nvPr>
        </p:nvSpPr>
        <p:spPr>
          <a:xfrm>
            <a:off x="11205845" y="62315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latin typeface="Times New Roman" panose="02020603050405020304" pitchFamily="18" charset="0"/>
                <a:cs typeface="Times New Roman" panose="02020603050405020304" pitchFamily="18" charset="0"/>
              </a:rPr>
              <a:pPr/>
              <a:t>3</a:t>
            </a:fld>
            <a:endParaRPr>
              <a:latin typeface="Times New Roman" panose="02020603050405020304" pitchFamily="18" charset="0"/>
              <a:cs typeface="Times New Roman" panose="02020603050405020304" pitchFamily="18" charset="0"/>
            </a:endParaRPr>
          </a:p>
        </p:txBody>
      </p:sp>
      <p:sp>
        <p:nvSpPr>
          <p:cNvPr id="3062" name="Google Shape;3062;p74"/>
          <p:cNvSpPr txBox="1">
            <a:spLocks noGrp="1"/>
          </p:cNvSpPr>
          <p:nvPr>
            <p:ph type="title"/>
          </p:nvPr>
        </p:nvSpPr>
        <p:spPr>
          <a:xfrm>
            <a:off x="2232885" y="2076824"/>
            <a:ext cx="7989824" cy="929765"/>
          </a:xfrm>
          <a:prstGeom prst="rect">
            <a:avLst/>
          </a:prstGeom>
        </p:spPr>
        <p:txBody>
          <a:bodyPr spcFirstLastPara="1" vert="horz" wrap="square" lIns="121900" tIns="121900" rIns="121900" bIns="121900" rtlCol="0" anchor="ctr" anchorCtr="0">
            <a:noAutofit/>
          </a:bodyPr>
          <a:lstStyle/>
          <a:p>
            <a:r>
              <a:rPr lang="en-US" sz="9600" dirty="0">
                <a:solidFill>
                  <a:srgbClr val="FF0000"/>
                </a:solidFill>
                <a:latin typeface="Times New Roman" panose="02020603050405020304" pitchFamily="18" charset="0"/>
                <a:cs typeface="Times New Roman" panose="02020603050405020304" pitchFamily="18" charset="0"/>
              </a:rPr>
              <a:t>W</a:t>
            </a:r>
            <a:r>
              <a:rPr lang="en" sz="9600" dirty="0">
                <a:solidFill>
                  <a:srgbClr val="FF0000"/>
                </a:solidFill>
                <a:latin typeface="Times New Roman" panose="02020603050405020304" pitchFamily="18" charset="0"/>
                <a:cs typeface="Times New Roman" panose="02020603050405020304" pitchFamily="18" charset="0"/>
              </a:rPr>
              <a:t>arm-up and review</a:t>
            </a:r>
            <a:endParaRPr sz="9600" dirty="0">
              <a:solidFill>
                <a:srgbClr val="FF0000"/>
              </a:solidFill>
              <a:latin typeface="Times New Roman" panose="02020603050405020304" pitchFamily="18" charset="0"/>
              <a:cs typeface="Times New Roman" panose="02020603050405020304" pitchFamily="18" charset="0"/>
            </a:endParaRPr>
          </a:p>
        </p:txBody>
      </p:sp>
      <p:sp>
        <p:nvSpPr>
          <p:cNvPr id="3063" name="Google Shape;3063;p74"/>
          <p:cNvSpPr txBox="1">
            <a:spLocks noGrp="1"/>
          </p:cNvSpPr>
          <p:nvPr>
            <p:ph type="subTitle" idx="1"/>
          </p:nvPr>
        </p:nvSpPr>
        <p:spPr>
          <a:xfrm>
            <a:off x="951805" y="4332215"/>
            <a:ext cx="10272000" cy="728507"/>
          </a:xfrm>
          <a:prstGeom prst="rect">
            <a:avLst/>
          </a:prstGeom>
        </p:spPr>
        <p:txBody>
          <a:bodyPr spcFirstLastPara="1" vert="horz" wrap="square" lIns="121900" tIns="121900" rIns="121900" bIns="121900" rtlCol="0" anchor="ctr" anchorCtr="0">
            <a:noAutofit/>
          </a:bodyPr>
          <a:lstStyle/>
          <a:p>
            <a:pPr marL="0" indent="0"/>
            <a:r>
              <a:rPr lang="en-US" sz="5867" dirty="0">
                <a:latin typeface="Times New Roman" panose="02020603050405020304" pitchFamily="18" charset="0"/>
                <a:cs typeface="Times New Roman" panose="02020603050405020304" pitchFamily="18" charset="0"/>
              </a:rPr>
              <a:t>Chant + Game</a:t>
            </a:r>
            <a:endParaRPr sz="5867" dirty="0">
              <a:latin typeface="Times New Roman" panose="02020603050405020304" pitchFamily="18" charset="0"/>
              <a:cs typeface="Times New Roman" panose="02020603050405020304" pitchFamily="18" charset="0"/>
            </a:endParaRPr>
          </a:p>
        </p:txBody>
      </p:sp>
      <p:sp>
        <p:nvSpPr>
          <p:cNvPr id="171" name="Google Shape;2919;p74">
            <a:extLst>
              <a:ext uri="{FF2B5EF4-FFF2-40B4-BE49-F238E27FC236}">
                <a16:creationId xmlns:a16="http://schemas.microsoft.com/office/drawing/2014/main" id="{A27A264D-0490-9E91-662D-1E03247BEC80}"/>
              </a:ext>
            </a:extLst>
          </p:cNvPr>
          <p:cNvSpPr txBox="1">
            <a:spLocks/>
          </p:cNvSpPr>
          <p:nvPr/>
        </p:nvSpPr>
        <p:spPr>
          <a:xfrm>
            <a:off x="11205845" y="6231535"/>
            <a:ext cx="731600" cy="524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1pPr>
            <a:lvl2pPr marR="0" lvl="1"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2pPr>
            <a:lvl3pPr marR="0" lvl="2"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3pPr>
            <a:lvl4pPr marR="0" lvl="3"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4pPr>
            <a:lvl5pPr marR="0" lvl="4"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5pPr>
            <a:lvl6pPr marR="0" lvl="5"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6pPr>
            <a:lvl7pPr marR="0" lvl="6"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7pPr>
            <a:lvl8pPr marR="0" lvl="7"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8pPr>
            <a:lvl9pPr marR="0" lvl="8"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9pPr>
          </a:lstStyle>
          <a:p>
            <a:fld id="{00000000-1234-1234-1234-123412341234}" type="slidenum">
              <a:rPr lang="en" sz="1733">
                <a:latin typeface="Times New Roman" panose="02020603050405020304" pitchFamily="18" charset="0"/>
                <a:cs typeface="Times New Roman" panose="02020603050405020304" pitchFamily="18" charset="0"/>
              </a:rPr>
              <a:pPr/>
              <a:t>3</a:t>
            </a:fld>
            <a:endParaRPr lang="en" sz="1733">
              <a:latin typeface="Times New Roman" panose="02020603050405020304" pitchFamily="18" charset="0"/>
              <a:cs typeface="Times New Roman" panose="02020603050405020304" pitchFamily="18" charset="0"/>
            </a:endParaRPr>
          </a:p>
        </p:txBody>
      </p:sp>
      <p:sp>
        <p:nvSpPr>
          <p:cNvPr id="172" name="Google Shape;3061;p74">
            <a:extLst>
              <a:ext uri="{FF2B5EF4-FFF2-40B4-BE49-F238E27FC236}">
                <a16:creationId xmlns:a16="http://schemas.microsoft.com/office/drawing/2014/main" id="{CFEDC61F-AEDA-02EA-59B2-FF050F65FF1A}"/>
              </a:ext>
            </a:extLst>
          </p:cNvPr>
          <p:cNvSpPr txBox="1">
            <a:spLocks/>
          </p:cNvSpPr>
          <p:nvPr/>
        </p:nvSpPr>
        <p:spPr>
          <a:xfrm>
            <a:off x="11205845" y="6231535"/>
            <a:ext cx="731600" cy="524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1pPr>
            <a:lvl2pPr marR="0" lvl="1"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2pPr>
            <a:lvl3pPr marR="0" lvl="2"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3pPr>
            <a:lvl4pPr marR="0" lvl="3"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4pPr>
            <a:lvl5pPr marR="0" lvl="4"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5pPr>
            <a:lvl6pPr marR="0" lvl="5"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6pPr>
            <a:lvl7pPr marR="0" lvl="6"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7pPr>
            <a:lvl8pPr marR="0" lvl="7"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8pPr>
            <a:lvl9pPr marR="0" lvl="8"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9pPr>
          </a:lstStyle>
          <a:p>
            <a:fld id="{00000000-1234-1234-1234-123412341234}" type="slidenum">
              <a:rPr lang="en" sz="1733">
                <a:latin typeface="Times New Roman" panose="02020603050405020304" pitchFamily="18" charset="0"/>
                <a:cs typeface="Times New Roman" panose="02020603050405020304" pitchFamily="18" charset="0"/>
              </a:rPr>
              <a:pPr/>
              <a:t>3</a:t>
            </a:fld>
            <a:endParaRPr lang="en" sz="1733">
              <a:latin typeface="Times New Roman" panose="02020603050405020304" pitchFamily="18" charset="0"/>
              <a:cs typeface="Times New Roman" panose="02020603050405020304" pitchFamily="18" charset="0"/>
            </a:endParaRPr>
          </a:p>
        </p:txBody>
      </p:sp>
      <p:pic>
        <p:nvPicPr>
          <p:cNvPr id="2052" name="Picture 4" descr="Lavender floral border on transparent background.">
            <a:extLst>
              <a:ext uri="{FF2B5EF4-FFF2-40B4-BE49-F238E27FC236}">
                <a16:creationId xmlns:a16="http://schemas.microsoft.com/office/drawing/2014/main" id="{53A58A9E-86B7-B187-803D-CE6B2F8C096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100000" l="0" r="100000"/>
                    </a14:imgEffect>
                  </a14:imgLayer>
                </a14:imgProps>
              </a:ext>
              <a:ext uri="{28A0092B-C50C-407E-A947-70E740481C1C}">
                <a14:useLocalDpi xmlns:a14="http://schemas.microsoft.com/office/drawing/2010/main" val="0"/>
              </a:ext>
            </a:extLst>
          </a:blip>
          <a:srcRect/>
          <a:stretch>
            <a:fillRect/>
          </a:stretch>
        </p:blipFill>
        <p:spPr bwMode="auto">
          <a:xfrm>
            <a:off x="0" y="5060721"/>
            <a:ext cx="5057775" cy="1785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Lavender floral border on transparent background.">
            <a:extLst>
              <a:ext uri="{FF2B5EF4-FFF2-40B4-BE49-F238E27FC236}">
                <a16:creationId xmlns:a16="http://schemas.microsoft.com/office/drawing/2014/main" id="{D1B86CA8-CC4F-AC40-2769-561ABFEB784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100000" l="0" r="100000"/>
                    </a14:imgEffect>
                  </a14:imgLayer>
                </a14:imgProps>
              </a:ext>
              <a:ext uri="{28A0092B-C50C-407E-A947-70E740481C1C}">
                <a14:useLocalDpi xmlns:a14="http://schemas.microsoft.com/office/drawing/2010/main" val="0"/>
              </a:ext>
            </a:extLst>
          </a:blip>
          <a:srcRect/>
          <a:stretch>
            <a:fillRect/>
          </a:stretch>
        </p:blipFill>
        <p:spPr bwMode="auto">
          <a:xfrm>
            <a:off x="4957762" y="5060720"/>
            <a:ext cx="5057775" cy="1785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avender floral border on transparent background.">
            <a:extLst>
              <a:ext uri="{FF2B5EF4-FFF2-40B4-BE49-F238E27FC236}">
                <a16:creationId xmlns:a16="http://schemas.microsoft.com/office/drawing/2014/main" id="{B3CC2486-97BB-FBBA-5529-9D38363DAE1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250" b="100000" l="0" r="100000"/>
                    </a14:imgEffect>
                  </a14:imgLayer>
                </a14:imgProps>
              </a:ext>
              <a:ext uri="{28A0092B-C50C-407E-A947-70E740481C1C}">
                <a14:useLocalDpi xmlns:a14="http://schemas.microsoft.com/office/drawing/2010/main" val="0"/>
              </a:ext>
            </a:extLst>
          </a:blip>
          <a:srcRect l="-4354" t="-678" r="61351" b="678"/>
          <a:stretch/>
        </p:blipFill>
        <p:spPr bwMode="auto">
          <a:xfrm>
            <a:off x="9758364" y="5072825"/>
            <a:ext cx="2460982" cy="1785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969C3A9-94D8-042F-6855-2EF32FFAB863}"/>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16000"/>
                    </a14:imgEffect>
                    <a14:imgEffect>
                      <a14:brightnessContrast contrast="-12000"/>
                    </a14:imgEffect>
                  </a14:imgLayer>
                </a14:imgProps>
              </a:ext>
              <a:ext uri="{28A0092B-C50C-407E-A947-70E740481C1C}">
                <a14:useLocalDpi xmlns:a14="http://schemas.microsoft.com/office/drawing/2010/main" val="0"/>
              </a:ext>
            </a:extLst>
          </a:blip>
          <a:srcRect l="4071" t="1" r="-1" b="1"/>
          <a:stretch/>
        </p:blipFill>
        <p:spPr>
          <a:xfrm>
            <a:off x="9913855" y="39786"/>
            <a:ext cx="2305491" cy="2712539"/>
          </a:xfrm>
          <a:prstGeom prst="rect">
            <a:avLst/>
          </a:prstGeom>
        </p:spPr>
      </p:pic>
      <p:pic>
        <p:nvPicPr>
          <p:cNvPr id="6" name="Picture 5">
            <a:extLst>
              <a:ext uri="{FF2B5EF4-FFF2-40B4-BE49-F238E27FC236}">
                <a16:creationId xmlns:a16="http://schemas.microsoft.com/office/drawing/2014/main" id="{37365397-2866-4D29-0743-31E998B71FA9}"/>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16000"/>
                    </a14:imgEffect>
                    <a14:imgEffect>
                      <a14:brightnessContrast contrast="-12000"/>
                    </a14:imgEffect>
                  </a14:imgLayer>
                </a14:imgProps>
              </a:ext>
              <a:ext uri="{28A0092B-C50C-407E-A947-70E740481C1C}">
                <a14:useLocalDpi xmlns:a14="http://schemas.microsoft.com/office/drawing/2010/main" val="0"/>
              </a:ext>
            </a:extLst>
          </a:blip>
          <a:srcRect l="4071" t="1" r="-1" b="1"/>
          <a:stretch/>
        </p:blipFill>
        <p:spPr>
          <a:xfrm rot="638502" flipH="1">
            <a:off x="52975" y="164015"/>
            <a:ext cx="2028952" cy="27125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200"/>
                                  </p:stCondLst>
                                  <p:childTnLst>
                                    <p:set>
                                      <p:cBhvr>
                                        <p:cTn id="6" dur="1" fill="hold">
                                          <p:stCondLst>
                                            <p:cond delay="0"/>
                                          </p:stCondLst>
                                        </p:cTn>
                                        <p:tgtEl>
                                          <p:spTgt spid="3063">
                                            <p:txEl>
                                              <p:pRg st="0" end="0"/>
                                            </p:txEl>
                                          </p:spTgt>
                                        </p:tgtEl>
                                        <p:attrNameLst>
                                          <p:attrName>style.visibility</p:attrName>
                                        </p:attrNameLst>
                                      </p:cBhvr>
                                      <p:to>
                                        <p:strVal val="visible"/>
                                      </p:to>
                                    </p:set>
                                    <p:anim calcmode="lin" valueType="num">
                                      <p:cBhvr>
                                        <p:cTn id="7" dur="500" fill="hold"/>
                                        <p:tgtEl>
                                          <p:spTgt spid="30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063">
                                            <p:txEl>
                                              <p:pRg st="0" end="0"/>
                                            </p:txEl>
                                          </p:spTgt>
                                        </p:tgtEl>
                                      </p:cBhvr>
                                    </p:animEffect>
                                  </p:childTnLst>
                                </p:cTn>
                              </p:par>
                              <p:par>
                                <p:cTn id="10" presetID="12" presetClass="entr" presetSubtype="4" fill="hold" nodeType="withEffect">
                                  <p:stCondLst>
                                    <p:cond delay="20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p:tgtEl>
                                          <p:spTgt spid="2050"/>
                                        </p:tgtEl>
                                        <p:attrNameLst>
                                          <p:attrName>ppt_y</p:attrName>
                                        </p:attrNameLst>
                                      </p:cBhvr>
                                      <p:tavLst>
                                        <p:tav tm="0">
                                          <p:val>
                                            <p:strVal val="#ppt_y+#ppt_h*1.125000"/>
                                          </p:val>
                                        </p:tav>
                                        <p:tav tm="100000">
                                          <p:val>
                                            <p:strVal val="#ppt_y"/>
                                          </p:val>
                                        </p:tav>
                                      </p:tavLst>
                                    </p:anim>
                                    <p:animEffect transition="in" filter="wipe(up)">
                                      <p:cBhvr>
                                        <p:cTn id="13" dur="500"/>
                                        <p:tgtEl>
                                          <p:spTgt spid="2050"/>
                                        </p:tgtEl>
                                      </p:cBhvr>
                                    </p:animEffect>
                                  </p:childTnLst>
                                </p:cTn>
                              </p:par>
                              <p:par>
                                <p:cTn id="14" presetID="1" presetClass="emph" presetSubtype="2" fill="hold" grpId="0" nodeType="withEffect">
                                  <p:stCondLst>
                                    <p:cond delay="0"/>
                                  </p:stCondLst>
                                  <p:childTnLst>
                                    <p:animClr clrSpc="rgb" dir="cw">
                                      <p:cBhvr>
                                        <p:cTn id="15" dur="2000" fill="hold"/>
                                        <p:tgtEl>
                                          <p:spTgt spid="2918"/>
                                        </p:tgtEl>
                                        <p:attrNameLst>
                                          <p:attrName>fillcolor</p:attrName>
                                        </p:attrNameLst>
                                      </p:cBhvr>
                                      <p:to>
                                        <a:srgbClr val="FF99FF"/>
                                      </p:to>
                                    </p:animClr>
                                    <p:set>
                                      <p:cBhvr>
                                        <p:cTn id="16" dur="2000" fill="hold"/>
                                        <p:tgtEl>
                                          <p:spTgt spid="2918"/>
                                        </p:tgtEl>
                                        <p:attrNameLst>
                                          <p:attrName>fill.type</p:attrName>
                                        </p:attrNameLst>
                                      </p:cBhvr>
                                      <p:to>
                                        <p:strVal val="solid"/>
                                      </p:to>
                                    </p:set>
                                    <p:set>
                                      <p:cBhvr>
                                        <p:cTn id="17" dur="2000" fill="hold"/>
                                        <p:tgtEl>
                                          <p:spTgt spid="29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 grpId="0" animBg="1"/>
      <p:bldP spid="306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6D8D82-5F89-AA88-0F9C-46DDF111F9FB}"/>
              </a:ext>
            </a:extLst>
          </p:cNvPr>
          <p:cNvSpPr txBox="1"/>
          <p:nvPr/>
        </p:nvSpPr>
        <p:spPr>
          <a:xfrm>
            <a:off x="3513401" y="166511"/>
            <a:ext cx="5165197" cy="1200329"/>
          </a:xfrm>
          <a:prstGeom prst="rect">
            <a:avLst/>
          </a:prstGeom>
          <a:noFill/>
        </p:spPr>
        <p:txBody>
          <a:bodyPr wrap="none" rtlCol="0">
            <a:spAutoFit/>
          </a:bodyPr>
          <a:lstStyle/>
          <a:p>
            <a:r>
              <a:rPr lang="en-US" sz="7200" dirty="0">
                <a:latin typeface=".VnCooperH" panose="020B7200000000000000" pitchFamily="34" charset="0"/>
              </a:rPr>
              <a:t>Gallery</a:t>
            </a:r>
          </a:p>
        </p:txBody>
      </p:sp>
      <p:pic>
        <p:nvPicPr>
          <p:cNvPr id="3076" name="Picture 4" descr="Cartoon kids at drawing lesson flat vector illustration. Little boy and  girls painting pictures on easels in art class. Painting, drawing,  education, art, childhood, school concept for banner design Stock-vektor |  Adobe">
            <a:extLst>
              <a:ext uri="{FF2B5EF4-FFF2-40B4-BE49-F238E27FC236}">
                <a16:creationId xmlns:a16="http://schemas.microsoft.com/office/drawing/2014/main" id="{6A5DB092-3AC3-5774-F8A7-D67BF209047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4000"/>
                    </a14:imgEffect>
                    <a14:imgEffect>
                      <a14:brightnessContrast bright="9000" contrast="36000"/>
                    </a14:imgEffect>
                  </a14:imgLayer>
                </a14:imgProps>
              </a:ext>
              <a:ext uri="{28A0092B-C50C-407E-A947-70E740481C1C}">
                <a14:useLocalDpi xmlns:a14="http://schemas.microsoft.com/office/drawing/2010/main" val="0"/>
              </a:ext>
            </a:extLst>
          </a:blip>
          <a:srcRect l="3867" r="3418"/>
          <a:stretch/>
        </p:blipFill>
        <p:spPr bwMode="auto">
          <a:xfrm>
            <a:off x="1786" y="1598963"/>
            <a:ext cx="12190214" cy="52592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737A5B9-BA5A-9636-1BB7-5BD3BCD1DAF2}"/>
              </a:ext>
            </a:extLst>
          </p:cNvPr>
          <p:cNvSpPr/>
          <p:nvPr/>
        </p:nvSpPr>
        <p:spPr>
          <a:xfrm rot="21413493">
            <a:off x="6297065" y="3778973"/>
            <a:ext cx="999616" cy="13278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artoon kids at drawing lesson flat vector illustration. Little boy and  girls painting pictures on easels in art class. Painting, drawing,  education, art, childhood, school concept for banner design Stock-vektor |  Adobe">
            <a:extLst>
              <a:ext uri="{FF2B5EF4-FFF2-40B4-BE49-F238E27FC236}">
                <a16:creationId xmlns:a16="http://schemas.microsoft.com/office/drawing/2014/main" id="{9C72CC41-ABF3-4581-57AB-3F17A35B27E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4000"/>
                    </a14:imgEffect>
                    <a14:imgEffect>
                      <a14:brightnessContrast bright="9000" contrast="36000"/>
                    </a14:imgEffect>
                  </a14:imgLayer>
                </a14:imgProps>
              </a:ext>
              <a:ext uri="{28A0092B-C50C-407E-A947-70E740481C1C}">
                <a14:useLocalDpi xmlns:a14="http://schemas.microsoft.com/office/drawing/2010/main" val="0"/>
              </a:ext>
            </a:extLst>
          </a:blip>
          <a:srcRect l="64308" t="56213" r="34823" b="41070"/>
          <a:stretch/>
        </p:blipFill>
        <p:spPr bwMode="auto">
          <a:xfrm rot="785557">
            <a:off x="7832610" y="4661204"/>
            <a:ext cx="94691" cy="3035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rtoon kids at drawing lesson flat vector illustration. Little boy and  girls painting pictures on easels in art class. Painting, drawing,  education, art, childhood, school concept for banner design Stock-vektor |  Adobe">
            <a:extLst>
              <a:ext uri="{FF2B5EF4-FFF2-40B4-BE49-F238E27FC236}">
                <a16:creationId xmlns:a16="http://schemas.microsoft.com/office/drawing/2014/main" id="{4F20416D-D793-60FC-6C68-BBB1C44553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4000"/>
                    </a14:imgEffect>
                    <a14:imgEffect>
                      <a14:brightnessContrast bright="9000" contrast="36000"/>
                    </a14:imgEffect>
                  </a14:imgLayer>
                </a14:imgProps>
              </a:ext>
              <a:ext uri="{28A0092B-C50C-407E-A947-70E740481C1C}">
                <a14:useLocalDpi xmlns:a14="http://schemas.microsoft.com/office/drawing/2010/main" val="0"/>
              </a:ext>
            </a:extLst>
          </a:blip>
          <a:srcRect l="64308" t="56583" r="34904" b="41070"/>
          <a:stretch/>
        </p:blipFill>
        <p:spPr bwMode="auto">
          <a:xfrm rot="3234249">
            <a:off x="7943449" y="4659622"/>
            <a:ext cx="85938" cy="2622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artoon kids at drawing lesson flat vector illustration. Little boy and  girls painting pictures on easels in art class. Painting, drawing,  education, art, childhood, school concept for banner design Stock-vektor |  Adobe">
            <a:extLst>
              <a:ext uri="{FF2B5EF4-FFF2-40B4-BE49-F238E27FC236}">
                <a16:creationId xmlns:a16="http://schemas.microsoft.com/office/drawing/2014/main" id="{BA14A511-8524-365B-0728-FD43867258C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4000"/>
                    </a14:imgEffect>
                    <a14:imgEffect>
                      <a14:brightnessContrast bright="9000" contrast="36000"/>
                    </a14:imgEffect>
                  </a14:imgLayer>
                </a14:imgProps>
              </a:ext>
              <a:ext uri="{28A0092B-C50C-407E-A947-70E740481C1C}">
                <a14:useLocalDpi xmlns:a14="http://schemas.microsoft.com/office/drawing/2010/main" val="0"/>
              </a:ext>
            </a:extLst>
          </a:blip>
          <a:srcRect l="64308" t="56599" r="34882" b="41070"/>
          <a:stretch/>
        </p:blipFill>
        <p:spPr bwMode="auto">
          <a:xfrm rot="3234249">
            <a:off x="7942236" y="4565214"/>
            <a:ext cx="88364" cy="2604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artoon kids at drawing lesson flat vector illustration. Little boy and  girls painting pictures on easels in art class. Painting, drawing,  education, art, childhood, school concept for banner design Stock-vektor |  Adobe">
            <a:extLst>
              <a:ext uri="{FF2B5EF4-FFF2-40B4-BE49-F238E27FC236}">
                <a16:creationId xmlns:a16="http://schemas.microsoft.com/office/drawing/2014/main" id="{2569A3B1-4F76-F144-94A2-3576B55A047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4000"/>
                    </a14:imgEffect>
                    <a14:imgEffect>
                      <a14:brightnessContrast bright="9000" contrast="36000"/>
                    </a14:imgEffect>
                  </a14:imgLayer>
                </a14:imgProps>
              </a:ext>
              <a:ext uri="{28A0092B-C50C-407E-A947-70E740481C1C}">
                <a14:useLocalDpi xmlns:a14="http://schemas.microsoft.com/office/drawing/2010/main" val="0"/>
              </a:ext>
            </a:extLst>
          </a:blip>
          <a:srcRect l="61242" t="64299" r="37303" b="32286"/>
          <a:stretch/>
        </p:blipFill>
        <p:spPr bwMode="auto">
          <a:xfrm rot="626562">
            <a:off x="7525583" y="4683302"/>
            <a:ext cx="305470" cy="2938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artoon kids at drawing lesson flat vector illustration. Little boy and  girls painting pictures on easels in art class. Painting, drawing,  education, art, childhood, school concept for banner design Stock-vektor |  Adobe">
            <a:extLst>
              <a:ext uri="{FF2B5EF4-FFF2-40B4-BE49-F238E27FC236}">
                <a16:creationId xmlns:a16="http://schemas.microsoft.com/office/drawing/2014/main" id="{3E5FA64D-A95F-BBF4-1009-91DB2445E03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4000"/>
                    </a14:imgEffect>
                    <a14:imgEffect>
                      <a14:brightnessContrast bright="9000" contrast="36000"/>
                    </a14:imgEffect>
                  </a14:imgLayer>
                </a14:imgProps>
              </a:ext>
              <a:ext uri="{28A0092B-C50C-407E-A947-70E740481C1C}">
                <a14:useLocalDpi xmlns:a14="http://schemas.microsoft.com/office/drawing/2010/main" val="0"/>
              </a:ext>
            </a:extLst>
          </a:blip>
          <a:srcRect l="61242" t="64299" r="37303" b="32286"/>
          <a:stretch/>
        </p:blipFill>
        <p:spPr bwMode="auto">
          <a:xfrm rot="21340776">
            <a:off x="4480946" y="3674842"/>
            <a:ext cx="236310" cy="22733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06650DE-5818-8A9F-4B82-6B5CB09BA31C}"/>
              </a:ext>
            </a:extLst>
          </p:cNvPr>
          <p:cNvSpPr/>
          <p:nvPr/>
        </p:nvSpPr>
        <p:spPr>
          <a:xfrm rot="236329">
            <a:off x="1450428" y="3715497"/>
            <a:ext cx="1176825" cy="13487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159C2BC-EF67-D054-8D07-1DF9348BFC98}"/>
              </a:ext>
            </a:extLst>
          </p:cNvPr>
          <p:cNvSpPr/>
          <p:nvPr/>
        </p:nvSpPr>
        <p:spPr>
          <a:xfrm rot="5400000">
            <a:off x="1923514" y="4486246"/>
            <a:ext cx="136803" cy="11691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108C55B6-7A70-BE9C-7C0A-BB2DB652BB7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78000"/>
                    </a14:imgEffect>
                    <a14:imgEffect>
                      <a14:brightnessContrast bright="-6000"/>
                    </a14:imgEffect>
                  </a14:imgLayer>
                </a14:imgProps>
              </a:ext>
            </a:extLst>
          </a:blip>
          <a:stretch>
            <a:fillRect/>
          </a:stretch>
        </p:blipFill>
        <p:spPr>
          <a:xfrm>
            <a:off x="6364144" y="3843887"/>
            <a:ext cx="782225" cy="188265"/>
          </a:xfrm>
          <a:prstGeom prst="rect">
            <a:avLst/>
          </a:prstGeom>
        </p:spPr>
      </p:pic>
      <p:pic>
        <p:nvPicPr>
          <p:cNvPr id="16" name="Picture 15">
            <a:extLst>
              <a:ext uri="{FF2B5EF4-FFF2-40B4-BE49-F238E27FC236}">
                <a16:creationId xmlns:a16="http://schemas.microsoft.com/office/drawing/2014/main" id="{37429D94-2684-F8A8-BA3A-5B7DB65F0B1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78000"/>
                    </a14:imgEffect>
                    <a14:imgEffect>
                      <a14:brightnessContrast bright="-6000"/>
                    </a14:imgEffect>
                  </a14:imgLayer>
                </a14:imgProps>
              </a:ext>
            </a:extLst>
          </a:blip>
          <a:stretch>
            <a:fillRect/>
          </a:stretch>
        </p:blipFill>
        <p:spPr>
          <a:xfrm>
            <a:off x="6453318" y="4134438"/>
            <a:ext cx="782225" cy="188265"/>
          </a:xfrm>
          <a:prstGeom prst="rect">
            <a:avLst/>
          </a:prstGeom>
        </p:spPr>
      </p:pic>
      <p:pic>
        <p:nvPicPr>
          <p:cNvPr id="4" name="Picture 3">
            <a:extLst>
              <a:ext uri="{FF2B5EF4-FFF2-40B4-BE49-F238E27FC236}">
                <a16:creationId xmlns:a16="http://schemas.microsoft.com/office/drawing/2014/main" id="{C02CBE02-94C6-19D6-C075-85E7B705629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78000"/>
                    </a14:imgEffect>
                    <a14:imgEffect>
                      <a14:brightnessContrast bright="-6000"/>
                    </a14:imgEffect>
                  </a14:imgLayer>
                </a14:imgProps>
              </a:ext>
            </a:extLst>
          </a:blip>
          <a:stretch>
            <a:fillRect/>
          </a:stretch>
        </p:blipFill>
        <p:spPr>
          <a:xfrm>
            <a:off x="6448538" y="4447673"/>
            <a:ext cx="819853" cy="224464"/>
          </a:xfrm>
          <a:prstGeom prst="rect">
            <a:avLst/>
          </a:prstGeom>
        </p:spPr>
      </p:pic>
      <p:pic>
        <p:nvPicPr>
          <p:cNvPr id="17" name="Picture 16">
            <a:extLst>
              <a:ext uri="{FF2B5EF4-FFF2-40B4-BE49-F238E27FC236}">
                <a16:creationId xmlns:a16="http://schemas.microsoft.com/office/drawing/2014/main" id="{4EC17783-7764-25D3-B46F-5B5F212D991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78000"/>
                    </a14:imgEffect>
                    <a14:imgEffect>
                      <a14:brightnessContrast bright="-6000"/>
                    </a14:imgEffect>
                  </a14:imgLayer>
                </a14:imgProps>
              </a:ext>
            </a:extLst>
          </a:blip>
          <a:stretch>
            <a:fillRect/>
          </a:stretch>
        </p:blipFill>
        <p:spPr>
          <a:xfrm>
            <a:off x="1733994" y="3816618"/>
            <a:ext cx="782225" cy="188265"/>
          </a:xfrm>
          <a:prstGeom prst="rect">
            <a:avLst/>
          </a:prstGeom>
        </p:spPr>
      </p:pic>
      <p:pic>
        <p:nvPicPr>
          <p:cNvPr id="18" name="Picture 17">
            <a:extLst>
              <a:ext uri="{FF2B5EF4-FFF2-40B4-BE49-F238E27FC236}">
                <a16:creationId xmlns:a16="http://schemas.microsoft.com/office/drawing/2014/main" id="{DE7309BC-3293-49F4-2A62-7E8AA565978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78000"/>
                    </a14:imgEffect>
                    <a14:imgEffect>
                      <a14:brightnessContrast bright="-6000"/>
                    </a14:imgEffect>
                  </a14:imgLayer>
                </a14:imgProps>
              </a:ext>
            </a:extLst>
          </a:blip>
          <a:stretch>
            <a:fillRect/>
          </a:stretch>
        </p:blipFill>
        <p:spPr>
          <a:xfrm>
            <a:off x="1606595" y="4069292"/>
            <a:ext cx="782225" cy="188265"/>
          </a:xfrm>
          <a:prstGeom prst="rect">
            <a:avLst/>
          </a:prstGeom>
        </p:spPr>
      </p:pic>
      <p:pic>
        <p:nvPicPr>
          <p:cNvPr id="19" name="Picture 18">
            <a:extLst>
              <a:ext uri="{FF2B5EF4-FFF2-40B4-BE49-F238E27FC236}">
                <a16:creationId xmlns:a16="http://schemas.microsoft.com/office/drawing/2014/main" id="{3B9E8CB8-4B13-2A8A-FF34-2B6E49D8F98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78000"/>
                    </a14:imgEffect>
                    <a14:imgEffect>
                      <a14:brightnessContrast bright="-6000"/>
                    </a14:imgEffect>
                  </a14:imgLayer>
                </a14:imgProps>
              </a:ext>
            </a:extLst>
          </a:blip>
          <a:stretch>
            <a:fillRect/>
          </a:stretch>
        </p:blipFill>
        <p:spPr>
          <a:xfrm>
            <a:off x="1601833" y="4339546"/>
            <a:ext cx="782225" cy="188265"/>
          </a:xfrm>
          <a:prstGeom prst="rect">
            <a:avLst/>
          </a:prstGeom>
        </p:spPr>
      </p:pic>
      <p:pic>
        <p:nvPicPr>
          <p:cNvPr id="20" name="Picture 19">
            <a:extLst>
              <a:ext uri="{FF2B5EF4-FFF2-40B4-BE49-F238E27FC236}">
                <a16:creationId xmlns:a16="http://schemas.microsoft.com/office/drawing/2014/main" id="{28821900-3E75-8666-3F6D-0D82D9B53C7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78000"/>
                    </a14:imgEffect>
                    <a14:imgEffect>
                      <a14:brightnessContrast bright="-6000"/>
                    </a14:imgEffect>
                  </a14:imgLayer>
                </a14:imgProps>
              </a:ext>
            </a:extLst>
          </a:blip>
          <a:stretch>
            <a:fillRect/>
          </a:stretch>
        </p:blipFill>
        <p:spPr>
          <a:xfrm>
            <a:off x="1601833" y="4596840"/>
            <a:ext cx="782225" cy="188265"/>
          </a:xfrm>
          <a:prstGeom prst="rect">
            <a:avLst/>
          </a:prstGeom>
        </p:spPr>
      </p:pic>
      <p:pic>
        <p:nvPicPr>
          <p:cNvPr id="14" name="Picture 13">
            <a:extLst>
              <a:ext uri="{FF2B5EF4-FFF2-40B4-BE49-F238E27FC236}">
                <a16:creationId xmlns:a16="http://schemas.microsoft.com/office/drawing/2014/main" id="{9856D86A-16CB-3CCA-D5CA-C8AC89B288A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78000"/>
                    </a14:imgEffect>
                    <a14:imgEffect>
                      <a14:brightnessContrast bright="-6000"/>
                    </a14:imgEffect>
                  </a14:imgLayer>
                </a14:imgProps>
              </a:ext>
            </a:extLst>
          </a:blip>
          <a:stretch>
            <a:fillRect/>
          </a:stretch>
        </p:blipFill>
        <p:spPr>
          <a:xfrm>
            <a:off x="1575410" y="4843048"/>
            <a:ext cx="819077" cy="224252"/>
          </a:xfrm>
          <a:prstGeom prst="rect">
            <a:avLst/>
          </a:prstGeom>
        </p:spPr>
      </p:pic>
      <p:pic>
        <p:nvPicPr>
          <p:cNvPr id="6" name="Picture 5">
            <a:extLst>
              <a:ext uri="{FF2B5EF4-FFF2-40B4-BE49-F238E27FC236}">
                <a16:creationId xmlns:a16="http://schemas.microsoft.com/office/drawing/2014/main" id="{B13952BE-BC4C-F588-DF9A-CAFBE112790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78000"/>
                    </a14:imgEffect>
                    <a14:imgEffect>
                      <a14:brightnessContrast bright="-6000"/>
                    </a14:imgEffect>
                  </a14:imgLayer>
                </a14:imgProps>
              </a:ext>
            </a:extLst>
          </a:blip>
          <a:stretch>
            <a:fillRect/>
          </a:stretch>
        </p:blipFill>
        <p:spPr>
          <a:xfrm>
            <a:off x="6448538" y="4809371"/>
            <a:ext cx="819853" cy="224464"/>
          </a:xfrm>
          <a:prstGeom prst="rect">
            <a:avLst/>
          </a:prstGeom>
        </p:spPr>
      </p:pic>
      <p:pic>
        <p:nvPicPr>
          <p:cNvPr id="21" name="Picture 4" descr="Cartoon kids at drawing lesson flat vector illustration. Little boy and  girls painting pictures on easels in art class. Painting, drawing,  education, art, childhood, school concept for banner design Stock-vektor |  Adobe">
            <a:extLst>
              <a:ext uri="{FF2B5EF4-FFF2-40B4-BE49-F238E27FC236}">
                <a16:creationId xmlns:a16="http://schemas.microsoft.com/office/drawing/2014/main" id="{85EB475C-91F9-E007-47EC-EBB6E9F6A3E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4000"/>
                    </a14:imgEffect>
                    <a14:imgEffect>
                      <a14:brightnessContrast bright="9000" contrast="36000"/>
                    </a14:imgEffect>
                  </a14:imgLayer>
                </a14:imgProps>
              </a:ext>
              <a:ext uri="{28A0092B-C50C-407E-A947-70E740481C1C}">
                <a14:useLocalDpi xmlns:a14="http://schemas.microsoft.com/office/drawing/2010/main" val="0"/>
              </a:ext>
            </a:extLst>
          </a:blip>
          <a:srcRect l="42176" t="47654" r="56467" b="49446"/>
          <a:stretch/>
        </p:blipFill>
        <p:spPr bwMode="auto">
          <a:xfrm rot="533766">
            <a:off x="4962043" y="4258449"/>
            <a:ext cx="84070" cy="2687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artoon kids at drawing lesson flat vector illustration. Little boy and  girls painting pictures on easels in art class. Painting, drawing,  education, art, childhood, school concept for banner design Stock-vektor |  Adobe">
            <a:extLst>
              <a:ext uri="{FF2B5EF4-FFF2-40B4-BE49-F238E27FC236}">
                <a16:creationId xmlns:a16="http://schemas.microsoft.com/office/drawing/2014/main" id="{EE4C4759-981A-18B2-7ECE-3C908E0F4BB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4000"/>
                    </a14:imgEffect>
                    <a14:imgEffect>
                      <a14:brightnessContrast bright="9000" contrast="36000"/>
                    </a14:imgEffect>
                  </a14:imgLayer>
                </a14:imgProps>
              </a:ext>
              <a:ext uri="{28A0092B-C50C-407E-A947-70E740481C1C}">
                <a14:useLocalDpi xmlns:a14="http://schemas.microsoft.com/office/drawing/2010/main" val="0"/>
              </a:ext>
            </a:extLst>
          </a:blip>
          <a:srcRect l="42176" t="47654" r="56467" b="49446"/>
          <a:stretch/>
        </p:blipFill>
        <p:spPr bwMode="auto">
          <a:xfrm rot="582941">
            <a:off x="5009072" y="4263288"/>
            <a:ext cx="178595" cy="1525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artoon kids at drawing lesson flat vector illustration. Little boy and  girls painting pictures on easels in art class. Painting, drawing,  education, art, childhood, school concept for banner design Stock-vektor |  Adobe">
            <a:extLst>
              <a:ext uri="{FF2B5EF4-FFF2-40B4-BE49-F238E27FC236}">
                <a16:creationId xmlns:a16="http://schemas.microsoft.com/office/drawing/2014/main" id="{52B9B474-2160-8E3D-CA88-71390FBA534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4000"/>
                    </a14:imgEffect>
                    <a14:imgEffect>
                      <a14:brightnessContrast bright="9000" contrast="36000"/>
                    </a14:imgEffect>
                  </a14:imgLayer>
                </a14:imgProps>
              </a:ext>
              <a:ext uri="{28A0092B-C50C-407E-A947-70E740481C1C}">
                <a14:useLocalDpi xmlns:a14="http://schemas.microsoft.com/office/drawing/2010/main" val="0"/>
              </a:ext>
            </a:extLst>
          </a:blip>
          <a:srcRect l="42176" t="47654" r="56467" b="49446"/>
          <a:stretch/>
        </p:blipFill>
        <p:spPr bwMode="auto">
          <a:xfrm rot="2458482">
            <a:off x="4975664" y="4397648"/>
            <a:ext cx="106010" cy="905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artoon kids at drawing lesson flat vector illustration. Little boy and  girls painting pictures on easels in art class. Painting, drawing,  education, art, childhood, school concept for banner design Stock-vektor |  Adobe">
            <a:extLst>
              <a:ext uri="{FF2B5EF4-FFF2-40B4-BE49-F238E27FC236}">
                <a16:creationId xmlns:a16="http://schemas.microsoft.com/office/drawing/2014/main" id="{67683911-D4EF-317B-D152-9A9EC63B493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4000"/>
                    </a14:imgEffect>
                    <a14:imgEffect>
                      <a14:brightnessContrast bright="9000" contrast="36000"/>
                    </a14:imgEffect>
                  </a14:imgLayer>
                </a14:imgProps>
              </a:ext>
              <a:ext uri="{28A0092B-C50C-407E-A947-70E740481C1C}">
                <a14:useLocalDpi xmlns:a14="http://schemas.microsoft.com/office/drawing/2010/main" val="0"/>
              </a:ext>
            </a:extLst>
          </a:blip>
          <a:srcRect l="61242" t="64299" r="37303" b="32286"/>
          <a:stretch/>
        </p:blipFill>
        <p:spPr bwMode="auto">
          <a:xfrm rot="410268">
            <a:off x="4656163" y="4248880"/>
            <a:ext cx="305470" cy="29388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artoon kids at drawing lesson flat vector illustration. Little boy and  girls painting pictures on easels in art class. Painting, drawing,  education, art, childhood, school concept for banner design Stock-vektor |  Adobe">
            <a:extLst>
              <a:ext uri="{FF2B5EF4-FFF2-40B4-BE49-F238E27FC236}">
                <a16:creationId xmlns:a16="http://schemas.microsoft.com/office/drawing/2014/main" id="{DF712254-20D8-F8FC-F4A4-3675268D1F1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4000"/>
                    </a14:imgEffect>
                    <a14:imgEffect>
                      <a14:brightnessContrast bright="9000" contrast="36000"/>
                    </a14:imgEffect>
                  </a14:imgLayer>
                </a14:imgProps>
              </a:ext>
              <a:ext uri="{28A0092B-C50C-407E-A947-70E740481C1C}">
                <a14:useLocalDpi xmlns:a14="http://schemas.microsoft.com/office/drawing/2010/main" val="0"/>
              </a:ext>
            </a:extLst>
          </a:blip>
          <a:srcRect l="61242" t="64299" r="37303" b="32286"/>
          <a:stretch/>
        </p:blipFill>
        <p:spPr bwMode="auto">
          <a:xfrm rot="21381324">
            <a:off x="7378768" y="4115678"/>
            <a:ext cx="209921" cy="20196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AB0D0B88-5F52-57E8-0CAF-DD5320AE3C6B}"/>
              </a:ext>
            </a:extLst>
          </p:cNvPr>
          <p:cNvSpPr/>
          <p:nvPr/>
        </p:nvSpPr>
        <p:spPr>
          <a:xfrm rot="21290260">
            <a:off x="7263646" y="4199822"/>
            <a:ext cx="120139" cy="2974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 Love English | Vancouver BC">
            <a:extLst>
              <a:ext uri="{FF2B5EF4-FFF2-40B4-BE49-F238E27FC236}">
                <a16:creationId xmlns:a16="http://schemas.microsoft.com/office/drawing/2014/main" id="{5167CF88-0F8E-DBF5-3289-EE52E40EFE5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7470" r="28148"/>
          <a:stretch/>
        </p:blipFill>
        <p:spPr bwMode="auto">
          <a:xfrm>
            <a:off x="2384058" y="2097684"/>
            <a:ext cx="649655" cy="897929"/>
          </a:xfrm>
          <a:prstGeom prst="rect">
            <a:avLst/>
          </a:prstGeom>
          <a:noFill/>
          <a:extLst>
            <a:ext uri="{909E8E84-426E-40DD-AFC4-6F175D3DCCD1}">
              <a14:hiddenFill xmlns:a14="http://schemas.microsoft.com/office/drawing/2010/main">
                <a:solidFill>
                  <a:srgbClr val="FFFFFF"/>
                </a:solidFill>
              </a14:hiddenFill>
            </a:ext>
          </a:extLst>
        </p:spPr>
      </p:pic>
      <p:sp>
        <p:nvSpPr>
          <p:cNvPr id="28" name="AutoShape 4" descr="Study Hard | Spotify">
            <a:extLst>
              <a:ext uri="{FF2B5EF4-FFF2-40B4-BE49-F238E27FC236}">
                <a16:creationId xmlns:a16="http://schemas.microsoft.com/office/drawing/2014/main" id="{85F655DF-92EE-8033-DD35-105F3659DB6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Study Hard Vector Logo Template This Stock Vector (Royalty Free) 1838328862  | Shutterstock">
            <a:extLst>
              <a:ext uri="{FF2B5EF4-FFF2-40B4-BE49-F238E27FC236}">
                <a16:creationId xmlns:a16="http://schemas.microsoft.com/office/drawing/2014/main" id="{658B6C71-73FF-4A39-D007-01FF4939D5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8322" y="2093558"/>
            <a:ext cx="672203" cy="897929"/>
          </a:xfrm>
          <a:prstGeom prst="rect">
            <a:avLst/>
          </a:prstGeom>
          <a:noFill/>
          <a:extLst>
            <a:ext uri="{909E8E84-426E-40DD-AFC4-6F175D3DCCD1}">
              <a14:hiddenFill xmlns:a14="http://schemas.microsoft.com/office/drawing/2010/main">
                <a:solidFill>
                  <a:srgbClr val="FFFFFF"/>
                </a:solidFill>
              </a14:hiddenFill>
            </a:ext>
          </a:extLst>
        </p:spPr>
      </p:pic>
      <p:sp>
        <p:nvSpPr>
          <p:cNvPr id="30" name="AutoShape 8" descr="Premium Vector | Education logo concept isolated in white background">
            <a:extLst>
              <a:ext uri="{FF2B5EF4-FFF2-40B4-BE49-F238E27FC236}">
                <a16:creationId xmlns:a16="http://schemas.microsoft.com/office/drawing/2014/main" id="{88BBF714-BD76-C2CA-D1D2-278608D7ED2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 name="Picture 30">
            <a:extLst>
              <a:ext uri="{FF2B5EF4-FFF2-40B4-BE49-F238E27FC236}">
                <a16:creationId xmlns:a16="http://schemas.microsoft.com/office/drawing/2014/main" id="{E507835E-BA57-9D92-69CA-7E393C0FE50C}"/>
              </a:ext>
            </a:extLst>
          </p:cNvPr>
          <p:cNvPicPr>
            <a:picLocks noChangeAspect="1"/>
          </p:cNvPicPr>
          <p:nvPr/>
        </p:nvPicPr>
        <p:blipFill rotWithShape="1">
          <a:blip r:embed="rId10"/>
          <a:srcRect l="17209" r="16460"/>
          <a:stretch/>
        </p:blipFill>
        <p:spPr>
          <a:xfrm>
            <a:off x="9423172" y="2093557"/>
            <a:ext cx="672203" cy="897929"/>
          </a:xfrm>
          <a:prstGeom prst="rect">
            <a:avLst/>
          </a:prstGeom>
        </p:spPr>
      </p:pic>
      <p:pic>
        <p:nvPicPr>
          <p:cNvPr id="10" name="happy-acoustic-guitar-background-music-122614">
            <a:hlinkClick r:id="" action="ppaction://media"/>
            <a:extLst>
              <a:ext uri="{FF2B5EF4-FFF2-40B4-BE49-F238E27FC236}">
                <a16:creationId xmlns:a16="http://schemas.microsoft.com/office/drawing/2014/main" id="{8DD40146-C6A1-90D4-1F8E-D1F201030A7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57113" y="6248400"/>
            <a:ext cx="609600" cy="609600"/>
          </a:xfrm>
          <a:prstGeom prst="rect">
            <a:avLst/>
          </a:prstGeom>
        </p:spPr>
      </p:pic>
    </p:spTree>
    <p:extLst>
      <p:ext uri="{BB962C8B-B14F-4D97-AF65-F5344CB8AC3E}">
        <p14:creationId xmlns:p14="http://schemas.microsoft.com/office/powerpoint/2010/main" val="27073327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3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Shape 2917"/>
        <p:cNvGrpSpPr/>
        <p:nvPr/>
      </p:nvGrpSpPr>
      <p:grpSpPr>
        <a:xfrm>
          <a:off x="0" y="0"/>
          <a:ext cx="0" cy="0"/>
          <a:chOff x="0" y="0"/>
          <a:chExt cx="0" cy="0"/>
        </a:xfrm>
      </p:grpSpPr>
      <p:sp>
        <p:nvSpPr>
          <p:cNvPr id="2919" name="Google Shape;2919;p74"/>
          <p:cNvSpPr txBox="1">
            <a:spLocks noGrp="1"/>
          </p:cNvSpPr>
          <p:nvPr>
            <p:ph type="sldNum" idx="12"/>
          </p:nvPr>
        </p:nvSpPr>
        <p:spPr>
          <a:xfrm>
            <a:off x="11205845" y="62315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latin typeface="Times New Roman" panose="02020603050405020304" pitchFamily="18" charset="0"/>
                <a:cs typeface="Times New Roman" panose="02020603050405020304" pitchFamily="18" charset="0"/>
              </a:rPr>
              <a:pPr/>
              <a:t>31</a:t>
            </a:fld>
            <a:endParaRPr>
              <a:latin typeface="Times New Roman" panose="02020603050405020304" pitchFamily="18" charset="0"/>
              <a:cs typeface="Times New Roman" panose="02020603050405020304" pitchFamily="18" charset="0"/>
            </a:endParaRPr>
          </a:p>
        </p:txBody>
      </p:sp>
      <p:sp>
        <p:nvSpPr>
          <p:cNvPr id="2962" name="Google Shape;2962;p74"/>
          <p:cNvSpPr/>
          <p:nvPr/>
        </p:nvSpPr>
        <p:spPr>
          <a:xfrm>
            <a:off x="417346" y="864513"/>
            <a:ext cx="850376" cy="1208471"/>
          </a:xfrm>
          <a:prstGeom prst="rect">
            <a:avLst/>
          </a:prstGeom>
        </p:spPr>
        <p:txBody>
          <a:bodyPr>
            <a:prstTxWarp prst="textPlain">
              <a:avLst/>
            </a:prstTxWarp>
          </a:bodyPr>
          <a:lstStyle/>
          <a:p>
            <a:pPr lvl="0" algn="ctr"/>
            <a:r>
              <a:rPr sz="2400" dirty="0">
                <a:ln w="152400" cap="flat" cmpd="sng">
                  <a:solidFill>
                    <a:schemeClr val="accent2"/>
                  </a:solidFill>
                  <a:prstDash val="solid"/>
                  <a:round/>
                  <a:headEnd type="none" w="sm" len="sm"/>
                  <a:tailEnd type="none" w="sm" len="sm"/>
                </a:ln>
                <a:solidFill>
                  <a:schemeClr val="accent2"/>
                </a:solidFill>
                <a:latin typeface="Times New Roman" panose="02020603050405020304" pitchFamily="18" charset="0"/>
                <a:cs typeface="Times New Roman" panose="02020603050405020304" pitchFamily="18" charset="0"/>
              </a:rPr>
              <a:t>5</a:t>
            </a:r>
          </a:p>
        </p:txBody>
      </p:sp>
      <p:sp>
        <p:nvSpPr>
          <p:cNvPr id="2963" name="Google Shape;2963;p74"/>
          <p:cNvSpPr/>
          <p:nvPr/>
        </p:nvSpPr>
        <p:spPr>
          <a:xfrm>
            <a:off x="485697" y="926042"/>
            <a:ext cx="771693" cy="1085413"/>
          </a:xfrm>
          <a:prstGeom prst="rect">
            <a:avLst/>
          </a:prstGeom>
        </p:spPr>
        <p:txBody>
          <a:bodyPr>
            <a:prstTxWarp prst="textPlain">
              <a:avLst/>
            </a:prstTxWarp>
          </a:bodyPr>
          <a:lstStyle/>
          <a:p>
            <a:pPr lvl="0" algn="ctr"/>
            <a:r>
              <a:rPr sz="2400" dirty="0">
                <a:solidFill>
                  <a:srgbClr val="FFA397"/>
                </a:solidFill>
                <a:latin typeface="Times New Roman" panose="02020603050405020304" pitchFamily="18" charset="0"/>
                <a:cs typeface="Times New Roman" panose="02020603050405020304" pitchFamily="18" charset="0"/>
              </a:rPr>
              <a:t>5</a:t>
            </a:r>
          </a:p>
        </p:txBody>
      </p:sp>
      <p:sp>
        <p:nvSpPr>
          <p:cNvPr id="3061" name="Google Shape;3061;p74"/>
          <p:cNvSpPr txBox="1">
            <a:spLocks noGrp="1"/>
          </p:cNvSpPr>
          <p:nvPr>
            <p:ph type="sldNum" idx="2"/>
          </p:nvPr>
        </p:nvSpPr>
        <p:spPr>
          <a:xfrm>
            <a:off x="11205845" y="62315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latin typeface="Times New Roman" panose="02020603050405020304" pitchFamily="18" charset="0"/>
                <a:cs typeface="Times New Roman" panose="02020603050405020304" pitchFamily="18" charset="0"/>
              </a:rPr>
              <a:pPr/>
              <a:t>31</a:t>
            </a:fld>
            <a:endParaRPr>
              <a:latin typeface="Times New Roman" panose="02020603050405020304" pitchFamily="18" charset="0"/>
              <a:cs typeface="Times New Roman" panose="02020603050405020304" pitchFamily="18" charset="0"/>
            </a:endParaRPr>
          </a:p>
        </p:txBody>
      </p:sp>
      <p:pic>
        <p:nvPicPr>
          <p:cNvPr id="5122" name="Picture 2" descr="Wrap up meeting clipart - Clipartix">
            <a:extLst>
              <a:ext uri="{FF2B5EF4-FFF2-40B4-BE49-F238E27FC236}">
                <a16:creationId xmlns:a16="http://schemas.microsoft.com/office/drawing/2014/main" id="{5851805E-B4CB-FF7C-DEBD-243694777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557" y="2289431"/>
            <a:ext cx="4338228" cy="446690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rapup – Girl in the Pages">
            <a:extLst>
              <a:ext uri="{FF2B5EF4-FFF2-40B4-BE49-F238E27FC236}">
                <a16:creationId xmlns:a16="http://schemas.microsoft.com/office/drawing/2014/main" id="{42003189-1628-C77A-C43D-88B589B83AE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197" b="96721" l="243" r="100000"/>
                    </a14:imgEffect>
                  </a14:imgLayer>
                </a14:imgProps>
              </a:ext>
              <a:ext uri="{28A0092B-C50C-407E-A947-70E740481C1C}">
                <a14:useLocalDpi xmlns:a14="http://schemas.microsoft.com/office/drawing/2010/main" val="0"/>
              </a:ext>
            </a:extLst>
          </a:blip>
          <a:srcRect/>
          <a:stretch>
            <a:fillRect/>
          </a:stretch>
        </p:blipFill>
        <p:spPr bwMode="auto">
          <a:xfrm>
            <a:off x="1466322" y="56855"/>
            <a:ext cx="9259356" cy="250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4789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Kid dream cartoon vector free download">
            <a:extLst>
              <a:ext uri="{FF2B5EF4-FFF2-40B4-BE49-F238E27FC236}">
                <a16:creationId xmlns:a16="http://schemas.microsoft.com/office/drawing/2014/main" id="{A97823CA-D0CB-41BB-34D5-214DD3A64A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4512"/>
          <a:stretch/>
        </p:blipFill>
        <p:spPr bwMode="auto">
          <a:xfrm flipH="1">
            <a:off x="2000250" y="0"/>
            <a:ext cx="7429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Kid dream cartoon vector free download">
            <a:extLst>
              <a:ext uri="{FF2B5EF4-FFF2-40B4-BE49-F238E27FC236}">
                <a16:creationId xmlns:a16="http://schemas.microsoft.com/office/drawing/2014/main" id="{08E5F4BC-0A3F-1A47-1066-9C05598A25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4512"/>
          <a:stretch/>
        </p:blipFill>
        <p:spPr bwMode="auto">
          <a:xfrm>
            <a:off x="0" y="0"/>
            <a:ext cx="20002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Kid dream cartoon vector free download">
            <a:extLst>
              <a:ext uri="{FF2B5EF4-FFF2-40B4-BE49-F238E27FC236}">
                <a16:creationId xmlns:a16="http://schemas.microsoft.com/office/drawing/2014/main" id="{78A75AC2-8A67-0407-A804-FFBC632099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667"/>
          <a:stretch/>
        </p:blipFill>
        <p:spPr bwMode="auto">
          <a:xfrm flipH="1">
            <a:off x="9386205" y="0"/>
            <a:ext cx="280579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id dream cartoon vector free download">
            <a:extLst>
              <a:ext uri="{FF2B5EF4-FFF2-40B4-BE49-F238E27FC236}">
                <a16:creationId xmlns:a16="http://schemas.microsoft.com/office/drawing/2014/main" id="{B3226389-09A0-866C-0767-69747473F1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667" t="66985" b="18201"/>
          <a:stretch/>
        </p:blipFill>
        <p:spPr bwMode="auto">
          <a:xfrm flipH="1">
            <a:off x="9386205" y="5341257"/>
            <a:ext cx="2805793" cy="10305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1069FD0-5D53-63C1-858D-5992B89F263C}"/>
              </a:ext>
            </a:extLst>
          </p:cNvPr>
          <p:cNvSpPr txBox="1"/>
          <p:nvPr/>
        </p:nvSpPr>
        <p:spPr>
          <a:xfrm>
            <a:off x="9197008" y="4556427"/>
            <a:ext cx="2864876" cy="2062103"/>
          </a:xfrm>
          <a:prstGeom prst="rect">
            <a:avLst/>
          </a:prstGeom>
          <a:noFill/>
        </p:spPr>
        <p:txBody>
          <a:bodyPr wrap="square" rtlCol="0">
            <a:sp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The importance of sports and games.</a:t>
            </a:r>
          </a:p>
        </p:txBody>
      </p:sp>
      <p:cxnSp>
        <p:nvCxnSpPr>
          <p:cNvPr id="3" name="Straight Connector 2">
            <a:extLst>
              <a:ext uri="{FF2B5EF4-FFF2-40B4-BE49-F238E27FC236}">
                <a16:creationId xmlns:a16="http://schemas.microsoft.com/office/drawing/2014/main" id="{9FA6B31A-D395-A17F-2D9A-97F4991E44B0}"/>
              </a:ext>
            </a:extLst>
          </p:cNvPr>
          <p:cNvCxnSpPr>
            <a:cxnSpLocks/>
          </p:cNvCxnSpPr>
          <p:nvPr/>
        </p:nvCxnSpPr>
        <p:spPr>
          <a:xfrm flipV="1">
            <a:off x="0" y="2301573"/>
            <a:ext cx="12192000" cy="3554941"/>
          </a:xfrm>
          <a:prstGeom prst="line">
            <a:avLst/>
          </a:prstGeom>
          <a:ln>
            <a:solidFill>
              <a:schemeClr val="accent1">
                <a:alpha val="44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821CD42-2A47-61B5-3B03-CDE287672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199" y="251791"/>
            <a:ext cx="6453809" cy="5274366"/>
          </a:xfrm>
          <a:prstGeom prst="rect">
            <a:avLst/>
          </a:prstGeom>
        </p:spPr>
      </p:pic>
    </p:spTree>
    <p:extLst>
      <p:ext uri="{BB962C8B-B14F-4D97-AF65-F5344CB8AC3E}">
        <p14:creationId xmlns:p14="http://schemas.microsoft.com/office/powerpoint/2010/main" val="191648081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2" name="Picture 4" descr="5 Pham Chat 10 Nang Luc Cot Loi Cua Hoc Sinh Can Dat Duoc">
            <a:extLst>
              <a:ext uri="{FF2B5EF4-FFF2-40B4-BE49-F238E27FC236}">
                <a16:creationId xmlns:a16="http://schemas.microsoft.com/office/drawing/2014/main" id="{5DB79FE0-71B5-47D7-A445-A88799F51D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89" b="5069"/>
          <a:stretch/>
        </p:blipFill>
        <p:spPr bwMode="auto">
          <a:xfrm>
            <a:off x="3044096" y="0"/>
            <a:ext cx="6103807" cy="6272213"/>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143AA11-335C-2364-3B38-E1FD5BF37A23}"/>
              </a:ext>
            </a:extLst>
          </p:cNvPr>
          <p:cNvSpPr/>
          <p:nvPr/>
        </p:nvSpPr>
        <p:spPr>
          <a:xfrm>
            <a:off x="2506972" y="6463165"/>
            <a:ext cx="6449826" cy="3485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E509332-9EE9-C926-AAAD-DA9B254D1729}"/>
              </a:ext>
            </a:extLst>
          </p:cNvPr>
          <p:cNvSpPr txBox="1"/>
          <p:nvPr/>
        </p:nvSpPr>
        <p:spPr>
          <a:xfrm>
            <a:off x="8522222" y="5188850"/>
            <a:ext cx="2884008" cy="369332"/>
          </a:xfrm>
          <a:prstGeom prst="rect">
            <a:avLst/>
          </a:prstGeom>
          <a:noFill/>
          <a:ln>
            <a:solidFill>
              <a:schemeClr val="tx1"/>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Let’s chant + do actions.</a:t>
            </a:r>
          </a:p>
        </p:txBody>
      </p:sp>
      <p:sp>
        <p:nvSpPr>
          <p:cNvPr id="13" name="TextBox 12">
            <a:extLst>
              <a:ext uri="{FF2B5EF4-FFF2-40B4-BE49-F238E27FC236}">
                <a16:creationId xmlns:a16="http://schemas.microsoft.com/office/drawing/2014/main" id="{61EFF3A8-41A1-8E4F-AFB4-773239757F36}"/>
              </a:ext>
            </a:extLst>
          </p:cNvPr>
          <p:cNvSpPr txBox="1"/>
          <p:nvPr/>
        </p:nvSpPr>
        <p:spPr>
          <a:xfrm>
            <a:off x="299558" y="2327035"/>
            <a:ext cx="2553840" cy="646331"/>
          </a:xfrm>
          <a:prstGeom prst="rect">
            <a:avLst/>
          </a:prstGeom>
          <a:noFill/>
          <a:ln>
            <a:solidFill>
              <a:schemeClr val="tx1"/>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Task 4: </a:t>
            </a:r>
            <a:r>
              <a:rPr lang="en-US" sz="1800" b="1" kern="0" dirty="0">
                <a:effectLst/>
                <a:latin typeface="Times New Roman" panose="02020603050405020304" pitchFamily="18" charset="0"/>
                <a:ea typeface="Times New Roman" panose="02020603050405020304" pitchFamily="18" charset="0"/>
              </a:rPr>
              <a:t>Ps do the task individually first.</a:t>
            </a:r>
            <a:endParaRPr lang="en-US"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9A3151F-EC8A-837F-2AC7-171C6F3D1867}"/>
              </a:ext>
            </a:extLst>
          </p:cNvPr>
          <p:cNvSpPr txBox="1"/>
          <p:nvPr/>
        </p:nvSpPr>
        <p:spPr>
          <a:xfrm>
            <a:off x="9015811" y="1414370"/>
            <a:ext cx="3016531" cy="646331"/>
          </a:xfrm>
          <a:prstGeom prst="rect">
            <a:avLst/>
          </a:prstGeom>
          <a:noFill/>
          <a:ln>
            <a:solidFill>
              <a:schemeClr val="tx1"/>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Task 4: </a:t>
            </a:r>
            <a:r>
              <a:rPr lang="en-US" sz="1800" b="1" kern="0" dirty="0">
                <a:effectLst/>
                <a:latin typeface="Times New Roman" panose="02020603050405020304" pitchFamily="18" charset="0"/>
                <a:ea typeface="Times New Roman" panose="02020603050405020304" pitchFamily="18" charset="0"/>
              </a:rPr>
              <a:t>Ps do the task individually first.</a:t>
            </a:r>
            <a:endParaRPr lang="en-US"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50B346A-5A4C-3C9A-5455-7F2215BC0F18}"/>
              </a:ext>
            </a:extLst>
          </p:cNvPr>
          <p:cNvSpPr txBox="1"/>
          <p:nvPr/>
        </p:nvSpPr>
        <p:spPr>
          <a:xfrm>
            <a:off x="381072" y="3413904"/>
            <a:ext cx="2312844" cy="646331"/>
          </a:xfrm>
          <a:prstGeom prst="rect">
            <a:avLst/>
          </a:prstGeom>
          <a:noFill/>
          <a:ln>
            <a:solidFill>
              <a:schemeClr val="tx1"/>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Task 4: </a:t>
            </a:r>
            <a:r>
              <a:rPr lang="en-US" sz="1800" b="1" kern="0" dirty="0">
                <a:effectLst/>
                <a:latin typeface="Times New Roman" panose="02020603050405020304" pitchFamily="18" charset="0"/>
                <a:ea typeface="Times New Roman" panose="02020603050405020304" pitchFamily="18" charset="0"/>
              </a:rPr>
              <a:t>Ps discuss in groups</a:t>
            </a:r>
            <a:endParaRPr lang="en-US"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E1072BE-4305-AB02-935A-F09A495E1D0D}"/>
              </a:ext>
            </a:extLst>
          </p:cNvPr>
          <p:cNvSpPr txBox="1"/>
          <p:nvPr/>
        </p:nvSpPr>
        <p:spPr>
          <a:xfrm>
            <a:off x="9473865" y="2212663"/>
            <a:ext cx="2701807" cy="1754326"/>
          </a:xfrm>
          <a:prstGeom prst="rect">
            <a:avLst/>
          </a:prstGeom>
          <a:noFill/>
          <a:ln>
            <a:solidFill>
              <a:schemeClr val="tx1"/>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Task 4: </a:t>
            </a:r>
            <a:r>
              <a:rPr lang="en-US" sz="1800" b="1" kern="0" dirty="0">
                <a:effectLst/>
                <a:latin typeface="Times New Roman" panose="02020603050405020304" pitchFamily="18" charset="0"/>
                <a:ea typeface="Times New Roman" panose="02020603050405020304" pitchFamily="18" charset="0"/>
              </a:rPr>
              <a:t>P lead the correction of the task.</a:t>
            </a:r>
          </a:p>
          <a:p>
            <a:pPr algn="ctr"/>
            <a:r>
              <a:rPr lang="en-US" b="1" dirty="0">
                <a:latin typeface="Times New Roman" panose="02020603050405020304" pitchFamily="18" charset="0"/>
                <a:cs typeface="Times New Roman" panose="02020603050405020304" pitchFamily="18" charset="0"/>
              </a:rPr>
              <a:t>- Task 5: Ps read their completed texts in front of the class.</a:t>
            </a:r>
          </a:p>
          <a:p>
            <a:pPr algn="ctr"/>
            <a:r>
              <a:rPr lang="en-US" b="1" dirty="0">
                <a:latin typeface="Times New Roman" panose="02020603050405020304" pitchFamily="18" charset="0"/>
                <a:cs typeface="Times New Roman" panose="02020603050405020304" pitchFamily="18" charset="0"/>
              </a:rPr>
              <a:t>- Task 6: Ps present.</a:t>
            </a:r>
          </a:p>
        </p:txBody>
      </p:sp>
      <p:sp>
        <p:nvSpPr>
          <p:cNvPr id="18" name="TextBox 17">
            <a:extLst>
              <a:ext uri="{FF2B5EF4-FFF2-40B4-BE49-F238E27FC236}">
                <a16:creationId xmlns:a16="http://schemas.microsoft.com/office/drawing/2014/main" id="{CE46188B-D5F8-2993-9D3F-33C5636BAF1C}"/>
              </a:ext>
            </a:extLst>
          </p:cNvPr>
          <p:cNvSpPr txBox="1"/>
          <p:nvPr/>
        </p:nvSpPr>
        <p:spPr>
          <a:xfrm>
            <a:off x="212305" y="4292166"/>
            <a:ext cx="2831791" cy="646331"/>
          </a:xfrm>
          <a:prstGeom prst="rect">
            <a:avLst/>
          </a:prstGeom>
          <a:noFill/>
          <a:ln>
            <a:solidFill>
              <a:schemeClr val="tx1"/>
            </a:solidFill>
          </a:ln>
        </p:spPr>
        <p:txBody>
          <a:bodyPr wrap="square" rtlCol="0">
            <a:spAutoFit/>
          </a:bodyPr>
          <a:lstStyle/>
          <a:p>
            <a:pPr algn="ctr"/>
            <a:r>
              <a:rPr lang="en-US" sz="1800" b="1" kern="0" dirty="0">
                <a:effectLst/>
                <a:latin typeface="Times New Roman" panose="02020603050405020304" pitchFamily="18" charset="0"/>
                <a:ea typeface="Times New Roman" panose="02020603050405020304" pitchFamily="18" charset="0"/>
              </a:rPr>
              <a:t>- Task 6: Ps model the presentation.</a:t>
            </a:r>
            <a:endParaRPr lang="en-US" b="1" dirty="0">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99918FFC-83DE-A915-AEC7-498F5CB15050}"/>
              </a:ext>
            </a:extLst>
          </p:cNvPr>
          <p:cNvSpPr/>
          <p:nvPr/>
        </p:nvSpPr>
        <p:spPr>
          <a:xfrm>
            <a:off x="4214812" y="739427"/>
            <a:ext cx="677890" cy="71218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9EB42F68-FB17-F6EA-6FB9-2F48FB8E4D41}"/>
              </a:ext>
            </a:extLst>
          </p:cNvPr>
          <p:cNvSpPr txBox="1"/>
          <p:nvPr/>
        </p:nvSpPr>
        <p:spPr>
          <a:xfrm>
            <a:off x="1428531" y="483913"/>
            <a:ext cx="2312844" cy="923330"/>
          </a:xfrm>
          <a:prstGeom prst="rect">
            <a:avLst/>
          </a:prstGeom>
          <a:noFill/>
          <a:ln>
            <a:solidFill>
              <a:schemeClr val="tx1"/>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Task 6: Cheer for the presenters.</a:t>
            </a:r>
          </a:p>
          <a:p>
            <a:pPr algn="ctr"/>
            <a:r>
              <a:rPr lang="en-US" b="1" dirty="0">
                <a:latin typeface="Times New Roman" panose="02020603050405020304" pitchFamily="18" charset="0"/>
                <a:cs typeface="Times New Roman" panose="02020603050405020304" pitchFamily="18" charset="0"/>
              </a:rPr>
              <a:t>- Ps help each other.</a:t>
            </a:r>
          </a:p>
        </p:txBody>
      </p:sp>
      <p:sp>
        <p:nvSpPr>
          <p:cNvPr id="24" name="TextBox 23">
            <a:extLst>
              <a:ext uri="{FF2B5EF4-FFF2-40B4-BE49-F238E27FC236}">
                <a16:creationId xmlns:a16="http://schemas.microsoft.com/office/drawing/2014/main" id="{02A6CBE7-33C0-0D81-4389-61B70630AE91}"/>
              </a:ext>
            </a:extLst>
          </p:cNvPr>
          <p:cNvSpPr txBox="1"/>
          <p:nvPr/>
        </p:nvSpPr>
        <p:spPr>
          <a:xfrm>
            <a:off x="17484" y="6272213"/>
            <a:ext cx="12137582" cy="646331"/>
          </a:xfrm>
          <a:prstGeom prst="rect">
            <a:avLst/>
          </a:prstGeom>
          <a:noFill/>
          <a:ln>
            <a:solidFill>
              <a:schemeClr val="tx1"/>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T educates Ps to join sports and games to develop their health. Besides, T helps Ps identify the importance of sports and games in improving relationships with friends and teachers.</a:t>
            </a:r>
          </a:p>
        </p:txBody>
      </p:sp>
      <p:cxnSp>
        <p:nvCxnSpPr>
          <p:cNvPr id="25" name="Straight Arrow Connector 24">
            <a:extLst>
              <a:ext uri="{FF2B5EF4-FFF2-40B4-BE49-F238E27FC236}">
                <a16:creationId xmlns:a16="http://schemas.microsoft.com/office/drawing/2014/main" id="{D21EE7C6-AD52-B096-0255-0A8D64D3D86F}"/>
              </a:ext>
            </a:extLst>
          </p:cNvPr>
          <p:cNvCxnSpPr>
            <a:cxnSpLocks/>
            <a:stCxn id="39" idx="2"/>
            <a:endCxn id="18" idx="3"/>
          </p:cNvCxnSpPr>
          <p:nvPr/>
        </p:nvCxnSpPr>
        <p:spPr>
          <a:xfrm flipH="1" flipV="1">
            <a:off x="3044096" y="4615332"/>
            <a:ext cx="570642" cy="1749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144EDE8-DC76-DBDF-2442-383D131D0A07}"/>
              </a:ext>
            </a:extLst>
          </p:cNvPr>
          <p:cNvCxnSpPr>
            <a:cxnSpLocks/>
            <a:stCxn id="38" idx="2"/>
            <a:endCxn id="13" idx="3"/>
          </p:cNvCxnSpPr>
          <p:nvPr/>
        </p:nvCxnSpPr>
        <p:spPr>
          <a:xfrm flipH="1" flipV="1">
            <a:off x="2853398" y="2650201"/>
            <a:ext cx="289307" cy="1607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8CD6AF9-CC03-615F-E7E0-E15323C484B1}"/>
              </a:ext>
            </a:extLst>
          </p:cNvPr>
          <p:cNvCxnSpPr>
            <a:cxnSpLocks/>
            <a:stCxn id="21" idx="2"/>
            <a:endCxn id="22" idx="3"/>
          </p:cNvCxnSpPr>
          <p:nvPr/>
        </p:nvCxnSpPr>
        <p:spPr>
          <a:xfrm flipH="1" flipV="1">
            <a:off x="3741375" y="945578"/>
            <a:ext cx="473437" cy="1499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A3C1E2C-7E72-5E96-6063-4EA32867B8A0}"/>
              </a:ext>
            </a:extLst>
          </p:cNvPr>
          <p:cNvCxnSpPr>
            <a:cxnSpLocks/>
            <a:stCxn id="43" idx="6"/>
            <a:endCxn id="14" idx="1"/>
          </p:cNvCxnSpPr>
          <p:nvPr/>
        </p:nvCxnSpPr>
        <p:spPr>
          <a:xfrm>
            <a:off x="8600667" y="1705070"/>
            <a:ext cx="415144" cy="324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A4A9A60-CF73-3FE2-D786-598A2756861C}"/>
              </a:ext>
            </a:extLst>
          </p:cNvPr>
          <p:cNvCxnSpPr>
            <a:cxnSpLocks/>
            <a:stCxn id="36" idx="6"/>
            <a:endCxn id="47" idx="1"/>
          </p:cNvCxnSpPr>
          <p:nvPr/>
        </p:nvCxnSpPr>
        <p:spPr>
          <a:xfrm flipV="1">
            <a:off x="7834742" y="905919"/>
            <a:ext cx="630176" cy="894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4DE3560-A16F-400C-5547-9D0389F01744}"/>
              </a:ext>
            </a:extLst>
          </p:cNvPr>
          <p:cNvCxnSpPr>
            <a:cxnSpLocks/>
            <a:stCxn id="37" idx="5"/>
            <a:endCxn id="17" idx="1"/>
          </p:cNvCxnSpPr>
          <p:nvPr/>
        </p:nvCxnSpPr>
        <p:spPr>
          <a:xfrm>
            <a:off x="8937925" y="2886061"/>
            <a:ext cx="535940" cy="2037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475607D-9533-0034-3CE7-216EC54E4410}"/>
              </a:ext>
            </a:extLst>
          </p:cNvPr>
          <p:cNvCxnSpPr>
            <a:cxnSpLocks/>
            <a:stCxn id="42" idx="6"/>
            <a:endCxn id="12" idx="1"/>
          </p:cNvCxnSpPr>
          <p:nvPr/>
        </p:nvCxnSpPr>
        <p:spPr>
          <a:xfrm flipV="1">
            <a:off x="7970044" y="5373516"/>
            <a:ext cx="552178" cy="412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3E3D08A-1A11-30A2-45C1-6A48778E4AF3}"/>
              </a:ext>
            </a:extLst>
          </p:cNvPr>
          <p:cNvSpPr txBox="1"/>
          <p:nvPr/>
        </p:nvSpPr>
        <p:spPr>
          <a:xfrm>
            <a:off x="7922777" y="5740049"/>
            <a:ext cx="4232289" cy="353943"/>
          </a:xfrm>
          <a:prstGeom prst="rect">
            <a:avLst/>
          </a:prstGeom>
          <a:noFill/>
          <a:ln>
            <a:solidFill>
              <a:schemeClr val="tx1"/>
            </a:solidFill>
          </a:ln>
        </p:spPr>
        <p:txBody>
          <a:bodyPr wrap="square">
            <a:spAutoFit/>
          </a:bodyPr>
          <a:lstStyle/>
          <a:p>
            <a:pPr algn="ctr"/>
            <a:r>
              <a:rPr lang="en-US" sz="1700" b="1" kern="0" dirty="0">
                <a:latin typeface="Times New Roman" panose="02020603050405020304" pitchFamily="18" charset="0"/>
                <a:ea typeface="Times New Roman" panose="02020603050405020304" pitchFamily="18" charset="0"/>
              </a:rPr>
              <a:t>- Ps present</a:t>
            </a:r>
            <a:r>
              <a:rPr lang="en-US" sz="1700" b="1" kern="0" dirty="0">
                <a:effectLst/>
                <a:latin typeface="Times New Roman" panose="02020603050405020304" pitchFamily="18" charset="0"/>
                <a:ea typeface="Times New Roman" panose="02020603050405020304" pitchFamily="18" charset="0"/>
              </a:rPr>
              <a:t> the answers on the sub-board.</a:t>
            </a:r>
            <a:endParaRPr lang="en-US" sz="1700" b="1" dirty="0"/>
          </a:p>
        </p:txBody>
      </p:sp>
      <p:cxnSp>
        <p:nvCxnSpPr>
          <p:cNvPr id="33" name="Straight Arrow Connector 32">
            <a:extLst>
              <a:ext uri="{FF2B5EF4-FFF2-40B4-BE49-F238E27FC236}">
                <a16:creationId xmlns:a16="http://schemas.microsoft.com/office/drawing/2014/main" id="{472C7E1E-984D-0428-86A7-4E3B6661B9F5}"/>
              </a:ext>
            </a:extLst>
          </p:cNvPr>
          <p:cNvCxnSpPr>
            <a:cxnSpLocks/>
            <a:stCxn id="41" idx="6"/>
            <a:endCxn id="32" idx="1"/>
          </p:cNvCxnSpPr>
          <p:nvPr/>
        </p:nvCxnSpPr>
        <p:spPr>
          <a:xfrm>
            <a:off x="7041735" y="5844919"/>
            <a:ext cx="881042" cy="721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0B0293B-53E6-9704-3A9F-408DF6311705}"/>
              </a:ext>
            </a:extLst>
          </p:cNvPr>
          <p:cNvCxnSpPr>
            <a:cxnSpLocks/>
            <a:stCxn id="40" idx="3"/>
          </p:cNvCxnSpPr>
          <p:nvPr/>
        </p:nvCxnSpPr>
        <p:spPr>
          <a:xfrm flipH="1">
            <a:off x="3025919" y="5746637"/>
            <a:ext cx="1429293" cy="4748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54CFC3A-32A8-2EF9-BDFA-7FC453883B78}"/>
              </a:ext>
            </a:extLst>
          </p:cNvPr>
          <p:cNvSpPr/>
          <p:nvPr/>
        </p:nvSpPr>
        <p:spPr>
          <a:xfrm>
            <a:off x="5712436" y="302687"/>
            <a:ext cx="677890" cy="69267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8A7E632B-537A-B459-5FBE-84E5FB121C39}"/>
              </a:ext>
            </a:extLst>
          </p:cNvPr>
          <p:cNvSpPr/>
          <p:nvPr/>
        </p:nvSpPr>
        <p:spPr>
          <a:xfrm>
            <a:off x="7156852" y="649025"/>
            <a:ext cx="677890" cy="69267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1ADB66C9-8CB7-4EB1-1FBC-B0140F5BA019}"/>
              </a:ext>
            </a:extLst>
          </p:cNvPr>
          <p:cNvSpPr/>
          <p:nvPr/>
        </p:nvSpPr>
        <p:spPr>
          <a:xfrm>
            <a:off x="8359310" y="2334383"/>
            <a:ext cx="67789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23A90AB7-2131-66A0-E68A-C90AC089A5D6}"/>
              </a:ext>
            </a:extLst>
          </p:cNvPr>
          <p:cNvSpPr/>
          <p:nvPr/>
        </p:nvSpPr>
        <p:spPr>
          <a:xfrm>
            <a:off x="3142705" y="2464568"/>
            <a:ext cx="677890" cy="69267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C0E145D9-6EE2-BB23-C560-E9EA19602A2D}"/>
              </a:ext>
            </a:extLst>
          </p:cNvPr>
          <p:cNvSpPr/>
          <p:nvPr/>
        </p:nvSpPr>
        <p:spPr>
          <a:xfrm>
            <a:off x="3614738" y="4453761"/>
            <a:ext cx="649740" cy="67307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03DABF1C-BD8A-F46E-48C3-08F6721EF9CF}"/>
              </a:ext>
            </a:extLst>
          </p:cNvPr>
          <p:cNvSpPr/>
          <p:nvPr/>
        </p:nvSpPr>
        <p:spPr>
          <a:xfrm>
            <a:off x="4355937" y="5155401"/>
            <a:ext cx="677890" cy="69267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CB6C4B78-F899-99F6-2303-8A8DAD7E68B9}"/>
              </a:ext>
            </a:extLst>
          </p:cNvPr>
          <p:cNvSpPr/>
          <p:nvPr/>
        </p:nvSpPr>
        <p:spPr>
          <a:xfrm>
            <a:off x="6363845" y="5498581"/>
            <a:ext cx="677890" cy="69267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33ED7D38-4A67-2679-1797-D2F9D29F120D}"/>
              </a:ext>
            </a:extLst>
          </p:cNvPr>
          <p:cNvSpPr/>
          <p:nvPr/>
        </p:nvSpPr>
        <p:spPr>
          <a:xfrm>
            <a:off x="7292154" y="5068438"/>
            <a:ext cx="677890" cy="69267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A5CD46-4535-21DD-B974-D147D2E964FB}"/>
              </a:ext>
            </a:extLst>
          </p:cNvPr>
          <p:cNvSpPr/>
          <p:nvPr/>
        </p:nvSpPr>
        <p:spPr>
          <a:xfrm>
            <a:off x="7922777" y="1368647"/>
            <a:ext cx="677890" cy="67284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8958F7D1-8EF9-739C-BC82-F26ACC3976E1}"/>
              </a:ext>
            </a:extLst>
          </p:cNvPr>
          <p:cNvSpPr/>
          <p:nvPr/>
        </p:nvSpPr>
        <p:spPr>
          <a:xfrm>
            <a:off x="3169192" y="3503831"/>
            <a:ext cx="677890" cy="69267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3437BD5B-852E-585D-A3E9-CE5CF340A0C9}"/>
              </a:ext>
            </a:extLst>
          </p:cNvPr>
          <p:cNvSpPr txBox="1"/>
          <p:nvPr/>
        </p:nvSpPr>
        <p:spPr>
          <a:xfrm>
            <a:off x="8464918" y="582753"/>
            <a:ext cx="2312844" cy="646331"/>
          </a:xfrm>
          <a:prstGeom prst="rect">
            <a:avLst/>
          </a:prstGeom>
          <a:noFill/>
          <a:ln>
            <a:solidFill>
              <a:schemeClr val="tx1"/>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Ps check their friends’ answers.</a:t>
            </a:r>
          </a:p>
        </p:txBody>
      </p:sp>
      <p:sp>
        <p:nvSpPr>
          <p:cNvPr id="51" name="Rectangle 50">
            <a:extLst>
              <a:ext uri="{FF2B5EF4-FFF2-40B4-BE49-F238E27FC236}">
                <a16:creationId xmlns:a16="http://schemas.microsoft.com/office/drawing/2014/main" id="{1F88FC8E-7BAC-5364-784C-924613E69442}"/>
              </a:ext>
            </a:extLst>
          </p:cNvPr>
          <p:cNvSpPr/>
          <p:nvPr/>
        </p:nvSpPr>
        <p:spPr>
          <a:xfrm>
            <a:off x="3420013" y="16509"/>
            <a:ext cx="5180654" cy="239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16D477AE-FF73-13A8-D134-0258218A5F7B}"/>
              </a:ext>
            </a:extLst>
          </p:cNvPr>
          <p:cNvSpPr txBox="1"/>
          <p:nvPr/>
        </p:nvSpPr>
        <p:spPr>
          <a:xfrm>
            <a:off x="6930160" y="32134"/>
            <a:ext cx="4338847" cy="369332"/>
          </a:xfrm>
          <a:prstGeom prst="rect">
            <a:avLst/>
          </a:prstGeom>
          <a:noFill/>
          <a:ln>
            <a:solidFill>
              <a:schemeClr val="tx1"/>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Ps are hard-working and try to do tasks.  </a:t>
            </a:r>
          </a:p>
        </p:txBody>
      </p:sp>
      <p:cxnSp>
        <p:nvCxnSpPr>
          <p:cNvPr id="46" name="Straight Arrow Connector 45">
            <a:extLst>
              <a:ext uri="{FF2B5EF4-FFF2-40B4-BE49-F238E27FC236}">
                <a16:creationId xmlns:a16="http://schemas.microsoft.com/office/drawing/2014/main" id="{FE26DF95-F1A9-F078-35A1-DE96AE33C01E}"/>
              </a:ext>
            </a:extLst>
          </p:cNvPr>
          <p:cNvCxnSpPr>
            <a:cxnSpLocks/>
            <a:stCxn id="35" idx="7"/>
            <a:endCxn id="20" idx="1"/>
          </p:cNvCxnSpPr>
          <p:nvPr/>
        </p:nvCxnSpPr>
        <p:spPr>
          <a:xfrm flipV="1">
            <a:off x="6291051" y="216800"/>
            <a:ext cx="639109" cy="1873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70" name="Straight Arrow Connector 2069">
            <a:extLst>
              <a:ext uri="{FF2B5EF4-FFF2-40B4-BE49-F238E27FC236}">
                <a16:creationId xmlns:a16="http://schemas.microsoft.com/office/drawing/2014/main" id="{29305C8D-16AE-F2CD-1D44-3C9C4E82FC20}"/>
              </a:ext>
            </a:extLst>
          </p:cNvPr>
          <p:cNvCxnSpPr>
            <a:cxnSpLocks/>
            <a:stCxn id="44" idx="2"/>
            <a:endCxn id="15" idx="3"/>
          </p:cNvCxnSpPr>
          <p:nvPr/>
        </p:nvCxnSpPr>
        <p:spPr>
          <a:xfrm flipH="1" flipV="1">
            <a:off x="2693916" y="3737070"/>
            <a:ext cx="475276" cy="1130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74" name="TextBox 2073">
            <a:extLst>
              <a:ext uri="{FF2B5EF4-FFF2-40B4-BE49-F238E27FC236}">
                <a16:creationId xmlns:a16="http://schemas.microsoft.com/office/drawing/2014/main" id="{C9685576-6877-4D5E-425F-DB7B16A12E5E}"/>
              </a:ext>
            </a:extLst>
          </p:cNvPr>
          <p:cNvSpPr txBox="1"/>
          <p:nvPr/>
        </p:nvSpPr>
        <p:spPr>
          <a:xfrm>
            <a:off x="-43541" y="27985"/>
            <a:ext cx="6576929" cy="307777"/>
          </a:xfrm>
          <a:prstGeom prst="rect">
            <a:avLst/>
          </a:prstGeom>
          <a:noFill/>
        </p:spPr>
        <p:txBody>
          <a:bodyPr wrap="none" rtlCol="0">
            <a:spAutoFit/>
          </a:bodyPr>
          <a:lstStyle/>
          <a:p>
            <a:pPr algn="ctr"/>
            <a:r>
              <a:rPr lang="en-US" sz="1400" b="1" dirty="0">
                <a:latin typeface="Times New Roman" panose="02020603050405020304" pitchFamily="18" charset="0"/>
                <a:cs typeface="Times New Roman" panose="02020603050405020304" pitchFamily="18" charset="0"/>
              </a:rPr>
              <a:t>5 PHẨM CHẤT VÀ 10 NĂNG LỰC CỐT LÕI CỦA HỌC SINH CẦN ĐẠT ĐƯỢC</a:t>
            </a:r>
          </a:p>
        </p:txBody>
      </p:sp>
    </p:spTree>
    <p:extLst>
      <p:ext uri="{BB962C8B-B14F-4D97-AF65-F5344CB8AC3E}">
        <p14:creationId xmlns:p14="http://schemas.microsoft.com/office/powerpoint/2010/main" val="4150573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origami"/>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CF0E3"/>
        </a:solidFill>
        <a:effectLst/>
      </p:bgPr>
    </p:bg>
    <p:spTree>
      <p:nvGrpSpPr>
        <p:cNvPr id="1" name=""/>
        <p:cNvGrpSpPr/>
        <p:nvPr/>
      </p:nvGrpSpPr>
      <p:grpSpPr>
        <a:xfrm>
          <a:off x="0" y="0"/>
          <a:ext cx="0" cy="0"/>
          <a:chOff x="0" y="0"/>
          <a:chExt cx="0" cy="0"/>
        </a:xfrm>
      </p:grpSpPr>
      <p:pic>
        <p:nvPicPr>
          <p:cNvPr id="7172" name="Picture 4" descr="Hơn 100 Ảnh động Cảm ơn Sống động, &quot;Lớn nhất Trái đất&quot; - GES - Tiếng Anh  Công Nghệ Mỹ">
            <a:extLst>
              <a:ext uri="{FF2B5EF4-FFF2-40B4-BE49-F238E27FC236}">
                <a16:creationId xmlns:a16="http://schemas.microsoft.com/office/drawing/2014/main" id="{2AE56822-6BC7-CE00-44C0-A15376E31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650" y="0"/>
            <a:ext cx="7239000" cy="6891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9671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55+ Hình ảnh vui nhộn chèn vào Powerpoint đẹp và ấn tượng nhất">
            <a:extLst>
              <a:ext uri="{FF2B5EF4-FFF2-40B4-BE49-F238E27FC236}">
                <a16:creationId xmlns:a16="http://schemas.microsoft.com/office/drawing/2014/main" id="{90D76D9B-867E-E0D0-F5DD-90A6CD5FCB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542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C4844-E93A-6A79-21CB-5C9FB1297A15}"/>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675A0B15-7B86-76B8-1388-BCEF138CDD7D}"/>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1F2F9859-1DC4-5996-2284-4DA29EC3C1F2}"/>
              </a:ext>
            </a:extLst>
          </p:cNvPr>
          <p:cNvSpPr>
            <a:spLocks noGrp="1"/>
          </p:cNvSpPr>
          <p:nvPr>
            <p:ph type="title" idx="3"/>
          </p:nvPr>
        </p:nvSpPr>
        <p:spPr/>
        <p:txBody>
          <a:bodyPr/>
          <a:lstStyle/>
          <a:p>
            <a:endParaRPr lang="en-US"/>
          </a:p>
        </p:txBody>
      </p:sp>
      <p:pic>
        <p:nvPicPr>
          <p:cNvPr id="5" name="VIDEO HOẠT HÌNH LỚP 4 - Unit 9 - Chant- Our sports day (1)">
            <a:hlinkClick r:id="" action="ppaction://media"/>
            <a:extLst>
              <a:ext uri="{FF2B5EF4-FFF2-40B4-BE49-F238E27FC236}">
                <a16:creationId xmlns:a16="http://schemas.microsoft.com/office/drawing/2014/main" id="{13AD95CF-6338-8578-CC94-4B4CF38E2F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522" y="0"/>
            <a:ext cx="11887199" cy="6374296"/>
          </a:xfrm>
          <a:prstGeom prst="rect">
            <a:avLst/>
          </a:prstGeom>
        </p:spPr>
      </p:pic>
    </p:spTree>
    <p:extLst>
      <p:ext uri="{BB962C8B-B14F-4D97-AF65-F5344CB8AC3E}">
        <p14:creationId xmlns:p14="http://schemas.microsoft.com/office/powerpoint/2010/main" val="325677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99FF"/>
        </a:solidFill>
        <a:effectLst/>
      </p:bgPr>
    </p:bg>
    <p:spTree>
      <p:nvGrpSpPr>
        <p:cNvPr id="1" name=""/>
        <p:cNvGrpSpPr/>
        <p:nvPr/>
      </p:nvGrpSpPr>
      <p:grpSpPr>
        <a:xfrm>
          <a:off x="0" y="0"/>
          <a:ext cx="0" cy="0"/>
          <a:chOff x="0" y="0"/>
          <a:chExt cx="0" cy="0"/>
        </a:xfrm>
      </p:grpSpPr>
      <p:pic>
        <p:nvPicPr>
          <p:cNvPr id="2" name="Picture 2" descr="Watch the &quot;The Game Show Show&quot; 4-Part Series Premiering Wednesday, May 10 |  ABC Updates">
            <a:extLst>
              <a:ext uri="{FF2B5EF4-FFF2-40B4-BE49-F238E27FC236}">
                <a16:creationId xmlns:a16="http://schemas.microsoft.com/office/drawing/2014/main" id="{B82BBE81-DBB1-2CD2-C313-7187141D0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46"/>
            <a:ext cx="12192000" cy="68976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A95624D-3CCD-1CAD-50E2-B261AD27EF09}"/>
              </a:ext>
            </a:extLst>
          </p:cNvPr>
          <p:cNvPicPr>
            <a:picLocks noChangeAspect="1"/>
          </p:cNvPicPr>
          <p:nvPr/>
        </p:nvPicPr>
        <p:blipFill rotWithShape="1">
          <a:blip r:embed="rId3">
            <a:extLst>
              <a:ext uri="{28A0092B-C50C-407E-A947-70E740481C1C}">
                <a14:useLocalDpi xmlns:a14="http://schemas.microsoft.com/office/drawing/2010/main" val="0"/>
              </a:ext>
            </a:extLst>
          </a:blip>
          <a:srcRect l="53742" t="19812" r="11080" b="25126"/>
          <a:stretch/>
        </p:blipFill>
        <p:spPr>
          <a:xfrm>
            <a:off x="8231468" y="1713394"/>
            <a:ext cx="2133149" cy="1971675"/>
          </a:xfrm>
          <a:prstGeom prst="rect">
            <a:avLst/>
          </a:prstGeom>
        </p:spPr>
      </p:pic>
      <p:pic>
        <p:nvPicPr>
          <p:cNvPr id="11" name="Picture 10">
            <a:extLst>
              <a:ext uri="{FF2B5EF4-FFF2-40B4-BE49-F238E27FC236}">
                <a16:creationId xmlns:a16="http://schemas.microsoft.com/office/drawing/2014/main" id="{2470C30D-42D6-1057-3465-79A897CEC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470" y="4494450"/>
            <a:ext cx="2485470" cy="2485470"/>
          </a:xfrm>
          <a:prstGeom prst="rect">
            <a:avLst/>
          </a:prstGeom>
        </p:spPr>
      </p:pic>
      <p:pic>
        <p:nvPicPr>
          <p:cNvPr id="1028" name="Picture 4" descr="Thư giãn] Phiên âm tên người nổi tiếng thành tên Hán Việt | vozForums">
            <a:extLst>
              <a:ext uri="{FF2B5EF4-FFF2-40B4-BE49-F238E27FC236}">
                <a16:creationId xmlns:a16="http://schemas.microsoft.com/office/drawing/2014/main" id="{FED6C9A4-C599-7534-D2AF-C1C95D07D4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4475" y="4108132"/>
            <a:ext cx="3524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QOOBEE AGAPI Everyday 01 Animated | Cute gif, Cute cartoon pictures, Cute  love cartoons">
            <a:extLst>
              <a:ext uri="{FF2B5EF4-FFF2-40B4-BE49-F238E27FC236}">
                <a16:creationId xmlns:a16="http://schemas.microsoft.com/office/drawing/2014/main" id="{EE0D8957-F5F4-669E-994D-1B9A95B6A8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470" y="284644"/>
            <a:ext cx="3524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9347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n on 2">
            <a:extLst>
              <a:ext uri="{FF2B5EF4-FFF2-40B4-BE49-F238E27FC236}">
                <a16:creationId xmlns:a16="http://schemas.microsoft.com/office/drawing/2014/main" id="{33CAEE28-5958-2338-7849-F5737AEF4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03"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7D7183-CDB7-7997-23CC-220D65DABB49}"/>
              </a:ext>
            </a:extLst>
          </p:cNvPr>
          <p:cNvSpPr txBox="1"/>
          <p:nvPr/>
        </p:nvSpPr>
        <p:spPr>
          <a:xfrm>
            <a:off x="1510748" y="954157"/>
            <a:ext cx="9223513" cy="707886"/>
          </a:xfrm>
          <a:prstGeom prst="rect">
            <a:avLst/>
          </a:prstGeom>
          <a:noFill/>
        </p:spPr>
        <p:txBody>
          <a:bodyPr wrap="square" rtlCol="0">
            <a:spAutoFit/>
          </a:bodyPr>
          <a:lstStyle/>
          <a:p>
            <a:r>
              <a:rPr lang="en-US" sz="4000" b="1" dirty="0">
                <a:latin typeface="Times New Roman" panose="02020603050405020304" pitchFamily="18" charset="0"/>
                <a:ea typeface="Tahoma" panose="020B0604030504040204" pitchFamily="34" charset="0"/>
                <a:cs typeface="Times New Roman" panose="02020603050405020304" pitchFamily="18" charset="0"/>
              </a:rPr>
              <a:t>                   Tuesday, December 19th, 2023</a:t>
            </a:r>
            <a:endParaRPr lang="en-US" sz="4000" b="1" baseline="30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3391E20-61D1-2708-06D2-3E7AE127C0EF}"/>
              </a:ext>
            </a:extLst>
          </p:cNvPr>
          <p:cNvSpPr txBox="1"/>
          <p:nvPr/>
        </p:nvSpPr>
        <p:spPr>
          <a:xfrm>
            <a:off x="1815547" y="1865632"/>
            <a:ext cx="7911548" cy="784830"/>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      </a:t>
            </a:r>
            <a:r>
              <a:rPr lang="en-US" sz="4500" b="1" dirty="0">
                <a:solidFill>
                  <a:srgbClr val="FF0000"/>
                </a:solidFill>
                <a:latin typeface="Times New Roman" panose="02020603050405020304" pitchFamily="18" charset="0"/>
                <a:cs typeface="Times New Roman" panose="02020603050405020304" pitchFamily="18" charset="0"/>
              </a:rPr>
              <a:t>UNIT 9. OUR SPORTS DAY </a:t>
            </a:r>
          </a:p>
        </p:txBody>
      </p:sp>
      <p:sp>
        <p:nvSpPr>
          <p:cNvPr id="8" name="TextBox 7">
            <a:extLst>
              <a:ext uri="{FF2B5EF4-FFF2-40B4-BE49-F238E27FC236}">
                <a16:creationId xmlns:a16="http://schemas.microsoft.com/office/drawing/2014/main" id="{A80F4BAA-AF68-10F6-38D5-05983A3CFC41}"/>
              </a:ext>
            </a:extLst>
          </p:cNvPr>
          <p:cNvSpPr txBox="1"/>
          <p:nvPr/>
        </p:nvSpPr>
        <p:spPr>
          <a:xfrm>
            <a:off x="3207026" y="2822713"/>
            <a:ext cx="5473148" cy="707886"/>
          </a:xfrm>
          <a:prstGeom prst="rect">
            <a:avLst/>
          </a:prstGeom>
          <a:noFill/>
        </p:spPr>
        <p:txBody>
          <a:bodyPr wrap="square" rtlCol="0">
            <a:spAutoFit/>
          </a:bodyPr>
          <a:lstStyle/>
          <a:p>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a:solidFill>
                  <a:schemeClr val="accent2"/>
                </a:solidFill>
                <a:latin typeface="Times New Roman" panose="02020603050405020304" pitchFamily="18" charset="0"/>
                <a:cs typeface="Times New Roman" panose="02020603050405020304" pitchFamily="18" charset="0"/>
              </a:rPr>
              <a:t>Lesson 3. part 4,5,6</a:t>
            </a:r>
          </a:p>
        </p:txBody>
      </p:sp>
    </p:spTree>
    <p:extLst>
      <p:ext uri="{BB962C8B-B14F-4D97-AF65-F5344CB8AC3E}">
        <p14:creationId xmlns:p14="http://schemas.microsoft.com/office/powerpoint/2010/main" val="1636927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36000">
              <a:schemeClr val="accent3">
                <a:lumMod val="5000"/>
                <a:lumOff val="95000"/>
              </a:schemeClr>
            </a:gs>
            <a:gs pos="100000">
              <a:schemeClr val="bg1"/>
            </a:gs>
          </a:gsLst>
          <a:lin ang="5400000" scaled="1"/>
          <a:tileRect/>
        </a:gradFill>
        <a:effectLst/>
      </p:bgPr>
    </p:bg>
    <p:spTree>
      <p:nvGrpSpPr>
        <p:cNvPr id="1" name="Shape 2917"/>
        <p:cNvGrpSpPr/>
        <p:nvPr/>
      </p:nvGrpSpPr>
      <p:grpSpPr>
        <a:xfrm>
          <a:off x="0" y="0"/>
          <a:ext cx="0" cy="0"/>
          <a:chOff x="0" y="0"/>
          <a:chExt cx="0" cy="0"/>
        </a:xfrm>
      </p:grpSpPr>
      <p:sp>
        <p:nvSpPr>
          <p:cNvPr id="2919" name="Google Shape;2919;p74"/>
          <p:cNvSpPr txBox="1">
            <a:spLocks noGrp="1"/>
          </p:cNvSpPr>
          <p:nvPr>
            <p:ph type="sldNum" idx="12"/>
          </p:nvPr>
        </p:nvSpPr>
        <p:spPr>
          <a:xfrm>
            <a:off x="11205845" y="62315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latin typeface="Times New Roman" panose="02020603050405020304" pitchFamily="18" charset="0"/>
                <a:cs typeface="Times New Roman" panose="02020603050405020304" pitchFamily="18" charset="0"/>
              </a:rPr>
              <a:pPr/>
              <a:t>7</a:t>
            </a:fld>
            <a:endParaRPr>
              <a:latin typeface="Times New Roman" panose="02020603050405020304" pitchFamily="18" charset="0"/>
              <a:cs typeface="Times New Roman" panose="02020603050405020304" pitchFamily="18" charset="0"/>
            </a:endParaRPr>
          </a:p>
        </p:txBody>
      </p:sp>
      <p:sp>
        <p:nvSpPr>
          <p:cNvPr id="3061" name="Google Shape;3061;p74"/>
          <p:cNvSpPr txBox="1">
            <a:spLocks noGrp="1"/>
          </p:cNvSpPr>
          <p:nvPr>
            <p:ph type="sldNum" idx="2"/>
          </p:nvPr>
        </p:nvSpPr>
        <p:spPr>
          <a:xfrm>
            <a:off x="11205845" y="62315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latin typeface="Times New Roman" panose="02020603050405020304" pitchFamily="18" charset="0"/>
                <a:cs typeface="Times New Roman" panose="02020603050405020304" pitchFamily="18" charset="0"/>
              </a:rPr>
              <a:pPr/>
              <a:t>7</a:t>
            </a:fld>
            <a:endParaRPr dirty="0">
              <a:latin typeface="Times New Roman" panose="02020603050405020304" pitchFamily="18" charset="0"/>
              <a:cs typeface="Times New Roman" panose="02020603050405020304" pitchFamily="18" charset="0"/>
            </a:endParaRPr>
          </a:p>
        </p:txBody>
      </p:sp>
      <p:sp>
        <p:nvSpPr>
          <p:cNvPr id="3062" name="Google Shape;3062;p74"/>
          <p:cNvSpPr txBox="1">
            <a:spLocks noGrp="1"/>
          </p:cNvSpPr>
          <p:nvPr>
            <p:ph type="title"/>
          </p:nvPr>
        </p:nvSpPr>
        <p:spPr>
          <a:xfrm>
            <a:off x="566082" y="1471528"/>
            <a:ext cx="10272000" cy="1151616"/>
          </a:xfrm>
          <a:prstGeom prst="rect">
            <a:avLst/>
          </a:prstGeom>
        </p:spPr>
        <p:txBody>
          <a:bodyPr spcFirstLastPara="1" vert="horz" wrap="square" lIns="121900" tIns="121900" rIns="121900" bIns="121900" rtlCol="0" anchor="ctr" anchorCtr="0">
            <a:noAutofit/>
          </a:bodyPr>
          <a:lstStyle/>
          <a:p>
            <a:r>
              <a:rPr lang="en-US" sz="9600" u="sng" dirty="0">
                <a:solidFill>
                  <a:srgbClr val="FF0000"/>
                </a:solidFill>
                <a:latin typeface="Times New Roman" panose="02020603050405020304" pitchFamily="18" charset="0"/>
                <a:cs typeface="Times New Roman" panose="02020603050405020304" pitchFamily="18" charset="0"/>
              </a:rPr>
              <a:t>Task 4</a:t>
            </a:r>
            <a:r>
              <a:rPr lang="en-US" sz="9600" dirty="0">
                <a:solidFill>
                  <a:srgbClr val="FF0000"/>
                </a:solidFill>
                <a:latin typeface="Times New Roman" panose="02020603050405020304" pitchFamily="18" charset="0"/>
                <a:cs typeface="Times New Roman" panose="02020603050405020304" pitchFamily="18" charset="0"/>
              </a:rPr>
              <a:t>: R</a:t>
            </a:r>
            <a:r>
              <a:rPr lang="en" sz="9600" dirty="0">
                <a:solidFill>
                  <a:srgbClr val="FF0000"/>
                </a:solidFill>
                <a:latin typeface="Times New Roman" panose="02020603050405020304" pitchFamily="18" charset="0"/>
                <a:cs typeface="Times New Roman" panose="02020603050405020304" pitchFamily="18" charset="0"/>
              </a:rPr>
              <a:t>ead and tick True or False. </a:t>
            </a:r>
            <a:endParaRPr sz="96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1E7F861-1E2D-449F-11F1-7C410C63D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656" y="3367592"/>
            <a:ext cx="3126344" cy="3126344"/>
          </a:xfrm>
          <a:prstGeom prst="rect">
            <a:avLst/>
          </a:prstGeom>
        </p:spPr>
      </p:pic>
      <p:pic>
        <p:nvPicPr>
          <p:cNvPr id="1026" name="Picture 2" descr="Hình ảnh đọc Sách động Vật Khủng Long PNG , Clipart Khủng Long, Khủng Long,  Màu Xanh Lá PNG miễn phí tải tập tin PSDComment và Vector">
            <a:extLst>
              <a:ext uri="{FF2B5EF4-FFF2-40B4-BE49-F238E27FC236}">
                <a16:creationId xmlns:a16="http://schemas.microsoft.com/office/drawing/2014/main" id="{5FEF6D09-BE27-C227-8C77-6551589898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9063" l="2344" r="96250">
                        <a14:foregroundMark x1="71875" y1="4531" x2="79844"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9797" y="3568933"/>
            <a:ext cx="3378771" cy="328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4961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062"/>
                                        </p:tgtEl>
                                        <p:attrNameLst>
                                          <p:attrName>style.visibility</p:attrName>
                                        </p:attrNameLst>
                                      </p:cBhvr>
                                      <p:to>
                                        <p:strVal val="visible"/>
                                      </p:to>
                                    </p:set>
                                    <p:animEffect transition="in" filter="fade">
                                      <p:cBhvr>
                                        <p:cTn id="7" dur="1500"/>
                                        <p:tgtEl>
                                          <p:spTgt spid="3062"/>
                                        </p:tgtEl>
                                      </p:cBhvr>
                                    </p:animEffect>
                                    <p:anim calcmode="lin" valueType="num">
                                      <p:cBhvr>
                                        <p:cTn id="8" dur="1500" fill="hold"/>
                                        <p:tgtEl>
                                          <p:spTgt spid="3062"/>
                                        </p:tgtEl>
                                        <p:attrNameLst>
                                          <p:attrName>ppt_w</p:attrName>
                                        </p:attrNameLst>
                                      </p:cBhvr>
                                      <p:tavLst>
                                        <p:tav tm="0" fmla="#ppt_w*sin(2.5*pi*$)">
                                          <p:val>
                                            <p:fltVal val="0"/>
                                          </p:val>
                                        </p:tav>
                                        <p:tav tm="100000">
                                          <p:val>
                                            <p:fltVal val="1"/>
                                          </p:val>
                                        </p:tav>
                                      </p:tavLst>
                                    </p:anim>
                                    <p:anim calcmode="lin" valueType="num">
                                      <p:cBhvr>
                                        <p:cTn id="9" dur="1500" fill="hold"/>
                                        <p:tgtEl>
                                          <p:spTgt spid="3062"/>
                                        </p:tgtEl>
                                        <p:attrNameLst>
                                          <p:attrName>ppt_h</p:attrName>
                                        </p:attrNameLst>
                                      </p:cBhvr>
                                      <p:tavLst>
                                        <p:tav tm="0">
                                          <p:val>
                                            <p:strVal val="#ppt_h"/>
                                          </p:val>
                                        </p:tav>
                                        <p:tav tm="100000">
                                          <p:val>
                                            <p:strVal val="#ppt_h"/>
                                          </p:val>
                                        </p:tav>
                                      </p:tavLst>
                                    </p:anim>
                                  </p:childTnLst>
                                </p:cTn>
                              </p:par>
                              <p:par>
                                <p:cTn id="10" presetID="2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par>
                                <p:cTn id="14" presetID="2" presetClass="path" presetSubtype="0" accel="50000" decel="50000" fill="hold" nodeType="withEffect">
                                  <p:stCondLst>
                                    <p:cond delay="0"/>
                                  </p:stCondLst>
                                  <p:childTnLst>
                                    <p:animMotion origin="layout" path="M 0 0 L 0 -0.147 L 0.25 0 L 0 0 Z" pathEditMode="relative" ptsTypes="">
                                      <p:cBhvr>
                                        <p:cTn id="15"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06CB3A7-6534-436F-A3C9-5B28BAEB5100}"/>
              </a:ext>
            </a:extLst>
          </p:cNvPr>
          <p:cNvSpPr txBox="1">
            <a:spLocks/>
          </p:cNvSpPr>
          <p:nvPr/>
        </p:nvSpPr>
        <p:spPr>
          <a:xfrm>
            <a:off x="447843" y="252448"/>
            <a:ext cx="5998695"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500" b="1" dirty="0">
                <a:solidFill>
                  <a:srgbClr val="00B0F0"/>
                </a:solidFill>
                <a:latin typeface="Times New Roman" panose="02020603050405020304" pitchFamily="18" charset="0"/>
                <a:cs typeface="Times New Roman" panose="02020603050405020304" pitchFamily="18" charset="0"/>
              </a:rPr>
              <a:t>4.Read and tick True or False</a:t>
            </a:r>
          </a:p>
        </p:txBody>
      </p:sp>
      <p:sp>
        <p:nvSpPr>
          <p:cNvPr id="18" name="TextBox 17">
            <a:extLst>
              <a:ext uri="{FF2B5EF4-FFF2-40B4-BE49-F238E27FC236}">
                <a16:creationId xmlns:a16="http://schemas.microsoft.com/office/drawing/2014/main" id="{5AAD0FD6-A858-4A92-A256-A95D5BB08E20}"/>
              </a:ext>
            </a:extLst>
          </p:cNvPr>
          <p:cNvSpPr txBox="1"/>
          <p:nvPr/>
        </p:nvSpPr>
        <p:spPr>
          <a:xfrm>
            <a:off x="101600" y="1016048"/>
            <a:ext cx="11785600" cy="1938992"/>
          </a:xfrm>
          <a:prstGeom prst="rect">
            <a:avLst/>
          </a:prstGeom>
          <a:noFill/>
        </p:spPr>
        <p:txBody>
          <a:bodyPr wrap="square">
            <a:spAutoFit/>
          </a:bodyPr>
          <a:lstStyle/>
          <a:p>
            <a:r>
              <a:rPr lang="en-US" sz="3000" dirty="0">
                <a:solidFill>
                  <a:srgbClr val="242021"/>
                </a:solidFill>
                <a:latin typeface="Times New Roman" panose="02020603050405020304" pitchFamily="18" charset="0"/>
                <a:cs typeface="Times New Roman" panose="02020603050405020304" pitchFamily="18" charset="0"/>
              </a:rPr>
              <a:t>Our sports day is in November. It is in the school playground. There are many pupils and teachers. We play different sports and games. The boys play badminton. The girls play football. The </a:t>
            </a:r>
            <a:r>
              <a:rPr lang="en-US" sz="3000" dirty="0">
                <a:latin typeface="Times New Roman" panose="02020603050405020304" pitchFamily="18" charset="0"/>
                <a:cs typeface="Times New Roman" panose="02020603050405020304" pitchFamily="18" charset="0"/>
              </a:rPr>
              <a:t>teachers play basketball</a:t>
            </a:r>
            <a:r>
              <a:rPr lang="en-US" sz="3000" dirty="0">
                <a:solidFill>
                  <a:srgbClr val="242021"/>
                </a:solidFill>
                <a:latin typeface="Times New Roman" panose="02020603050405020304" pitchFamily="18" charset="0"/>
                <a:cs typeface="Times New Roman" panose="02020603050405020304" pitchFamily="18" charset="0"/>
              </a:rPr>
              <a:t>. It is a lot of fun!</a:t>
            </a:r>
            <a:r>
              <a:rPr lang="en-US" sz="3000" dirty="0">
                <a:latin typeface="Times New Roman" panose="02020603050405020304" pitchFamily="18" charset="0"/>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8F194F5B-8E4A-CF7F-A10A-3ED6E0B5DF39}"/>
              </a:ext>
            </a:extLst>
          </p:cNvPr>
          <p:cNvGraphicFramePr>
            <a:graphicFrameLocks noGrp="1"/>
          </p:cNvGraphicFramePr>
          <p:nvPr>
            <p:extLst>
              <p:ext uri="{D42A27DB-BD31-4B8C-83A1-F6EECF244321}">
                <p14:modId xmlns:p14="http://schemas.microsoft.com/office/powerpoint/2010/main" val="2680256504"/>
              </p:ext>
            </p:extLst>
          </p:nvPr>
        </p:nvGraphicFramePr>
        <p:xfrm>
          <a:off x="832852" y="3079075"/>
          <a:ext cx="10323096" cy="3484084"/>
        </p:xfrm>
        <a:graphic>
          <a:graphicData uri="http://schemas.openxmlformats.org/drawingml/2006/table">
            <a:tbl>
              <a:tblPr firstRow="1" bandRow="1">
                <a:tableStyleId>{5C22544A-7EE6-4342-B048-85BDC9FD1C3A}</a:tableStyleId>
              </a:tblPr>
              <a:tblGrid>
                <a:gridCol w="6569242">
                  <a:extLst>
                    <a:ext uri="{9D8B030D-6E8A-4147-A177-3AD203B41FA5}">
                      <a16:colId xmlns:a16="http://schemas.microsoft.com/office/drawing/2014/main" val="2904190271"/>
                    </a:ext>
                  </a:extLst>
                </a:gridCol>
                <a:gridCol w="1900990">
                  <a:extLst>
                    <a:ext uri="{9D8B030D-6E8A-4147-A177-3AD203B41FA5}">
                      <a16:colId xmlns:a16="http://schemas.microsoft.com/office/drawing/2014/main" val="1145211781"/>
                    </a:ext>
                  </a:extLst>
                </a:gridCol>
                <a:gridCol w="1852864">
                  <a:extLst>
                    <a:ext uri="{9D8B030D-6E8A-4147-A177-3AD203B41FA5}">
                      <a16:colId xmlns:a16="http://schemas.microsoft.com/office/drawing/2014/main" val="1912311778"/>
                    </a:ext>
                  </a:extLst>
                </a:gridCol>
              </a:tblGrid>
              <a:tr h="619561">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True</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False</a:t>
                      </a:r>
                    </a:p>
                  </a:txBody>
                  <a:tcPr/>
                </a:tc>
                <a:extLst>
                  <a:ext uri="{0D108BD9-81ED-4DB2-BD59-A6C34878D82A}">
                    <a16:rowId xmlns:a16="http://schemas.microsoft.com/office/drawing/2014/main" val="2637935401"/>
                  </a:ext>
                </a:extLst>
              </a:tr>
              <a:tr h="61956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0.</a:t>
                      </a:r>
                      <a:r>
                        <a:rPr lang="en-US" sz="3000" b="0" dirty="0">
                          <a:latin typeface="Times New Roman" panose="02020603050405020304" pitchFamily="18" charset="0"/>
                          <a:ea typeface="Tahoma" panose="020B0604030504040204" pitchFamily="34" charset="0"/>
                          <a:cs typeface="Times New Roman" panose="02020603050405020304" pitchFamily="18" charset="0"/>
                        </a:rPr>
                        <a:t>The teachers play volleyball</a:t>
                      </a:r>
                      <a:r>
                        <a:rPr lang="en-US" sz="3000" dirty="0">
                          <a:latin typeface="Times New Roman" panose="02020603050405020304" pitchFamily="18" charset="0"/>
                          <a:ea typeface="Tahoma" panose="020B0604030504040204" pitchFamily="34" charset="0"/>
                          <a:cs typeface="Times New Roman" panose="02020603050405020304" pitchFamily="18" charset="0"/>
                        </a:rPr>
                        <a:t>.</a:t>
                      </a: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a:t>
                      </a:r>
                    </a:p>
                  </a:txBody>
                  <a:tcPr/>
                </a:tc>
                <a:extLst>
                  <a:ext uri="{0D108BD9-81ED-4DB2-BD59-A6C34878D82A}">
                    <a16:rowId xmlns:a16="http://schemas.microsoft.com/office/drawing/2014/main" val="784891207"/>
                  </a:ext>
                </a:extLst>
              </a:tr>
              <a:tr h="79047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1.The sports day is in November.</a:t>
                      </a:r>
                    </a:p>
                    <a:p>
                      <a:r>
                        <a:rPr lang="en-US" sz="3000" dirty="0">
                          <a:latin typeface="Times New Roman" panose="02020603050405020304" pitchFamily="18" charset="0"/>
                          <a:ea typeface="Tahoma" panose="020B0604030504040204" pitchFamily="34" charset="0"/>
                          <a:cs typeface="Times New Roman" panose="02020603050405020304" pitchFamily="18" charset="0"/>
                        </a:rPr>
                        <a:t>2. The sports day is in the school gym.</a:t>
                      </a: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endParaRPr lang="en-US" sz="3000">
                        <a:latin typeface="Times New Roman" panose="02020603050405020304" pitchFamily="18" charset="0"/>
                        <a:ea typeface="Tahoma" panose="020B0604030504040204" pitchFamily="34" charset="0"/>
                        <a:cs typeface="Times New Roman" panose="02020603050405020304" pitchFamily="18" charset="0"/>
                      </a:endParaRPr>
                    </a:p>
                  </a:txBody>
                  <a:tcPr/>
                </a:tc>
                <a:extLst>
                  <a:ext uri="{0D108BD9-81ED-4DB2-BD59-A6C34878D82A}">
                    <a16:rowId xmlns:a16="http://schemas.microsoft.com/office/drawing/2014/main" val="1620365073"/>
                  </a:ext>
                </a:extLst>
              </a:tr>
              <a:tr h="61956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3.The boys play badminton.</a:t>
                      </a: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extLst>
                  <a:ext uri="{0D108BD9-81ED-4DB2-BD59-A6C34878D82A}">
                    <a16:rowId xmlns:a16="http://schemas.microsoft.com/office/drawing/2014/main" val="2684039747"/>
                  </a:ext>
                </a:extLst>
              </a:tr>
              <a:tr h="61956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4.The girls play basketball.</a:t>
                      </a:r>
                    </a:p>
                  </a:txBody>
                  <a:tcPr/>
                </a:tc>
                <a:tc>
                  <a:txBody>
                    <a:bodyPr/>
                    <a:lstStyle/>
                    <a:p>
                      <a:endParaRPr lang="en-US" sz="300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extLst>
                  <a:ext uri="{0D108BD9-81ED-4DB2-BD59-A6C34878D82A}">
                    <a16:rowId xmlns:a16="http://schemas.microsoft.com/office/drawing/2014/main" val="999558880"/>
                  </a:ext>
                </a:extLst>
              </a:tr>
            </a:tbl>
          </a:graphicData>
        </a:graphic>
      </p:graphicFrame>
    </p:spTree>
    <p:extLst>
      <p:ext uri="{BB962C8B-B14F-4D97-AF65-F5344CB8AC3E}">
        <p14:creationId xmlns:p14="http://schemas.microsoft.com/office/powerpoint/2010/main" val="329396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1000"/>
                                        <p:tgtEl>
                                          <p:spTgt spid="18">
                                            <p:txEl>
                                              <p:pRg st="0" end="0"/>
                                            </p:txEl>
                                          </p:spTgt>
                                        </p:tgtEl>
                                      </p:cBhvr>
                                    </p:animEffect>
                                    <p:anim calcmode="lin" valueType="num">
                                      <p:cBhvr>
                                        <p:cTn id="1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06CB3A7-6534-436F-A3C9-5B28BAEB5100}"/>
              </a:ext>
            </a:extLst>
          </p:cNvPr>
          <p:cNvSpPr txBox="1">
            <a:spLocks/>
          </p:cNvSpPr>
          <p:nvPr/>
        </p:nvSpPr>
        <p:spPr>
          <a:xfrm>
            <a:off x="447843" y="252448"/>
            <a:ext cx="5998695"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500" b="1" dirty="0">
                <a:solidFill>
                  <a:srgbClr val="00B0F0"/>
                </a:solidFill>
                <a:latin typeface="Times New Roman" panose="02020603050405020304" pitchFamily="18" charset="0"/>
                <a:cs typeface="Times New Roman" panose="02020603050405020304" pitchFamily="18" charset="0"/>
              </a:rPr>
              <a:t>4.Read and tick True or False</a:t>
            </a:r>
          </a:p>
        </p:txBody>
      </p:sp>
      <p:sp>
        <p:nvSpPr>
          <p:cNvPr id="18" name="TextBox 17">
            <a:extLst>
              <a:ext uri="{FF2B5EF4-FFF2-40B4-BE49-F238E27FC236}">
                <a16:creationId xmlns:a16="http://schemas.microsoft.com/office/drawing/2014/main" id="{5AAD0FD6-A858-4A92-A256-A95D5BB08E20}"/>
              </a:ext>
            </a:extLst>
          </p:cNvPr>
          <p:cNvSpPr txBox="1"/>
          <p:nvPr/>
        </p:nvSpPr>
        <p:spPr>
          <a:xfrm>
            <a:off x="101600" y="1016048"/>
            <a:ext cx="11785600" cy="1938992"/>
          </a:xfrm>
          <a:prstGeom prst="rect">
            <a:avLst/>
          </a:prstGeom>
          <a:noFill/>
        </p:spPr>
        <p:txBody>
          <a:bodyPr wrap="square">
            <a:spAutoFit/>
          </a:bodyPr>
          <a:lstStyle/>
          <a:p>
            <a:r>
              <a:rPr lang="en-US" sz="3000" dirty="0">
                <a:solidFill>
                  <a:srgbClr val="242021"/>
                </a:solidFill>
                <a:latin typeface="Times New Roman" panose="02020603050405020304" pitchFamily="18" charset="0"/>
                <a:cs typeface="Times New Roman" panose="02020603050405020304" pitchFamily="18" charset="0"/>
              </a:rPr>
              <a:t>Our sports day is in November. It is in the school playground. There are many pupils and teachers. We play different sports and games. The boys play badminton. The girls play football. The </a:t>
            </a:r>
            <a:r>
              <a:rPr lang="en-US" sz="3000" b="1" dirty="0">
                <a:solidFill>
                  <a:srgbClr val="242021"/>
                </a:solidFill>
                <a:highlight>
                  <a:srgbClr val="FFFF00"/>
                </a:highlight>
                <a:latin typeface="Times New Roman" panose="02020603050405020304" pitchFamily="18" charset="0"/>
                <a:cs typeface="Times New Roman" panose="02020603050405020304" pitchFamily="18" charset="0"/>
              </a:rPr>
              <a:t>teachers</a:t>
            </a:r>
            <a:r>
              <a:rPr lang="en-US" sz="3000" dirty="0">
                <a:solidFill>
                  <a:srgbClr val="242021"/>
                </a:solidFill>
                <a:latin typeface="Times New Roman" panose="02020603050405020304" pitchFamily="18" charset="0"/>
                <a:cs typeface="Times New Roman" panose="02020603050405020304" pitchFamily="18" charset="0"/>
              </a:rPr>
              <a:t> </a:t>
            </a:r>
            <a:r>
              <a:rPr lang="en-US" sz="3000" b="1" u="sng" dirty="0">
                <a:solidFill>
                  <a:srgbClr val="242021"/>
                </a:solidFill>
                <a:highlight>
                  <a:srgbClr val="FFFF00"/>
                </a:highlight>
                <a:latin typeface="Times New Roman" panose="02020603050405020304" pitchFamily="18" charset="0"/>
                <a:cs typeface="Times New Roman" panose="02020603050405020304" pitchFamily="18" charset="0"/>
              </a:rPr>
              <a:t>play </a:t>
            </a:r>
            <a:r>
              <a:rPr lang="en-US" sz="3000" b="1" u="sng" dirty="0">
                <a:solidFill>
                  <a:srgbClr val="FF0000"/>
                </a:solidFill>
                <a:highlight>
                  <a:srgbClr val="FFFF00"/>
                </a:highlight>
                <a:latin typeface="Times New Roman" panose="02020603050405020304" pitchFamily="18" charset="0"/>
                <a:cs typeface="Times New Roman" panose="02020603050405020304" pitchFamily="18" charset="0"/>
              </a:rPr>
              <a:t>basketball</a:t>
            </a:r>
            <a:r>
              <a:rPr lang="en-US" sz="3000" dirty="0">
                <a:solidFill>
                  <a:srgbClr val="242021"/>
                </a:solidFill>
                <a:latin typeface="Times New Roman" panose="02020603050405020304" pitchFamily="18" charset="0"/>
                <a:cs typeface="Times New Roman" panose="02020603050405020304" pitchFamily="18" charset="0"/>
              </a:rPr>
              <a:t>. It is a lot of fun!</a:t>
            </a:r>
            <a:r>
              <a:rPr lang="en-US" sz="3000" dirty="0">
                <a:latin typeface="Times New Roman" panose="02020603050405020304" pitchFamily="18" charset="0"/>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8F194F5B-8E4A-CF7F-A10A-3ED6E0B5DF39}"/>
              </a:ext>
            </a:extLst>
          </p:cNvPr>
          <p:cNvGraphicFramePr>
            <a:graphicFrameLocks noGrp="1"/>
          </p:cNvGraphicFramePr>
          <p:nvPr>
            <p:extLst>
              <p:ext uri="{D42A27DB-BD31-4B8C-83A1-F6EECF244321}">
                <p14:modId xmlns:p14="http://schemas.microsoft.com/office/powerpoint/2010/main" val="2933590006"/>
              </p:ext>
            </p:extLst>
          </p:nvPr>
        </p:nvGraphicFramePr>
        <p:xfrm>
          <a:off x="832852" y="3079075"/>
          <a:ext cx="10323096" cy="3484084"/>
        </p:xfrm>
        <a:graphic>
          <a:graphicData uri="http://schemas.openxmlformats.org/drawingml/2006/table">
            <a:tbl>
              <a:tblPr firstRow="1" bandRow="1">
                <a:tableStyleId>{5C22544A-7EE6-4342-B048-85BDC9FD1C3A}</a:tableStyleId>
              </a:tblPr>
              <a:tblGrid>
                <a:gridCol w="6569242">
                  <a:extLst>
                    <a:ext uri="{9D8B030D-6E8A-4147-A177-3AD203B41FA5}">
                      <a16:colId xmlns:a16="http://schemas.microsoft.com/office/drawing/2014/main" val="2904190271"/>
                    </a:ext>
                  </a:extLst>
                </a:gridCol>
                <a:gridCol w="1900990">
                  <a:extLst>
                    <a:ext uri="{9D8B030D-6E8A-4147-A177-3AD203B41FA5}">
                      <a16:colId xmlns:a16="http://schemas.microsoft.com/office/drawing/2014/main" val="1145211781"/>
                    </a:ext>
                  </a:extLst>
                </a:gridCol>
                <a:gridCol w="1852864">
                  <a:extLst>
                    <a:ext uri="{9D8B030D-6E8A-4147-A177-3AD203B41FA5}">
                      <a16:colId xmlns:a16="http://schemas.microsoft.com/office/drawing/2014/main" val="1912311778"/>
                    </a:ext>
                  </a:extLst>
                </a:gridCol>
              </a:tblGrid>
              <a:tr h="619561">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True</a:t>
                      </a: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False</a:t>
                      </a:r>
                    </a:p>
                  </a:txBody>
                  <a:tcPr/>
                </a:tc>
                <a:extLst>
                  <a:ext uri="{0D108BD9-81ED-4DB2-BD59-A6C34878D82A}">
                    <a16:rowId xmlns:a16="http://schemas.microsoft.com/office/drawing/2014/main" val="2637935401"/>
                  </a:ext>
                </a:extLst>
              </a:tr>
              <a:tr h="61956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0.</a:t>
                      </a:r>
                      <a:r>
                        <a:rPr lang="en-US" sz="3000" b="0" dirty="0">
                          <a:latin typeface="Times New Roman" panose="02020603050405020304" pitchFamily="18" charset="0"/>
                          <a:ea typeface="Tahoma" panose="020B0604030504040204" pitchFamily="34" charset="0"/>
                          <a:cs typeface="Times New Roman" panose="02020603050405020304" pitchFamily="18" charset="0"/>
                        </a:rPr>
                        <a:t>The </a:t>
                      </a:r>
                      <a:r>
                        <a:rPr lang="en-US" sz="3000" b="1" dirty="0">
                          <a:highlight>
                            <a:srgbClr val="FFFF00"/>
                          </a:highlight>
                          <a:latin typeface="Times New Roman" panose="02020603050405020304" pitchFamily="18" charset="0"/>
                          <a:ea typeface="Tahoma" panose="020B0604030504040204" pitchFamily="34" charset="0"/>
                          <a:cs typeface="Times New Roman" panose="02020603050405020304" pitchFamily="18" charset="0"/>
                        </a:rPr>
                        <a:t>teachers</a:t>
                      </a:r>
                      <a:r>
                        <a:rPr lang="en-US" sz="3000" b="0" dirty="0">
                          <a:latin typeface="Times New Roman" panose="02020603050405020304" pitchFamily="18" charset="0"/>
                          <a:ea typeface="Tahoma" panose="020B0604030504040204" pitchFamily="34" charset="0"/>
                          <a:cs typeface="Times New Roman" panose="02020603050405020304" pitchFamily="18" charset="0"/>
                        </a:rPr>
                        <a:t> </a:t>
                      </a:r>
                      <a:r>
                        <a:rPr lang="en-US" sz="3000" b="1" dirty="0">
                          <a:highlight>
                            <a:srgbClr val="FFFF00"/>
                          </a:highlight>
                          <a:latin typeface="Times New Roman" panose="02020603050405020304" pitchFamily="18" charset="0"/>
                          <a:ea typeface="Tahoma" panose="020B0604030504040204" pitchFamily="34" charset="0"/>
                          <a:cs typeface="Times New Roman" panose="02020603050405020304" pitchFamily="18" charset="0"/>
                        </a:rPr>
                        <a:t>play volleyball</a:t>
                      </a:r>
                      <a:r>
                        <a:rPr lang="en-US" sz="3000" dirty="0">
                          <a:latin typeface="Times New Roman" panose="02020603050405020304" pitchFamily="18" charset="0"/>
                          <a:ea typeface="Tahoma" panose="020B0604030504040204" pitchFamily="34" charset="0"/>
                          <a:cs typeface="Times New Roman" panose="02020603050405020304" pitchFamily="18" charset="0"/>
                        </a:rPr>
                        <a:t>.</a:t>
                      </a: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     </a:t>
                      </a:r>
                    </a:p>
                  </a:txBody>
                  <a:tcPr/>
                </a:tc>
                <a:extLst>
                  <a:ext uri="{0D108BD9-81ED-4DB2-BD59-A6C34878D82A}">
                    <a16:rowId xmlns:a16="http://schemas.microsoft.com/office/drawing/2014/main" val="784891207"/>
                  </a:ext>
                </a:extLst>
              </a:tr>
              <a:tr h="79047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1.The sports day is in November.</a:t>
                      </a:r>
                    </a:p>
                    <a:p>
                      <a:r>
                        <a:rPr lang="en-US" sz="3000" dirty="0">
                          <a:latin typeface="Times New Roman" panose="02020603050405020304" pitchFamily="18" charset="0"/>
                          <a:ea typeface="Tahoma" panose="020B0604030504040204" pitchFamily="34" charset="0"/>
                          <a:cs typeface="Times New Roman" panose="02020603050405020304" pitchFamily="18" charset="0"/>
                        </a:rPr>
                        <a:t>2. The sports day is in the school gym.</a:t>
                      </a: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endParaRPr lang="en-US" sz="3000">
                        <a:latin typeface="Times New Roman" panose="02020603050405020304" pitchFamily="18" charset="0"/>
                        <a:ea typeface="Tahoma" panose="020B0604030504040204" pitchFamily="34" charset="0"/>
                        <a:cs typeface="Times New Roman" panose="02020603050405020304" pitchFamily="18" charset="0"/>
                      </a:endParaRPr>
                    </a:p>
                  </a:txBody>
                  <a:tcPr/>
                </a:tc>
                <a:extLst>
                  <a:ext uri="{0D108BD9-81ED-4DB2-BD59-A6C34878D82A}">
                    <a16:rowId xmlns:a16="http://schemas.microsoft.com/office/drawing/2014/main" val="1620365073"/>
                  </a:ext>
                </a:extLst>
              </a:tr>
              <a:tr h="61956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3.The boys play badminton.</a:t>
                      </a: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extLst>
                  <a:ext uri="{0D108BD9-81ED-4DB2-BD59-A6C34878D82A}">
                    <a16:rowId xmlns:a16="http://schemas.microsoft.com/office/drawing/2014/main" val="2684039747"/>
                  </a:ext>
                </a:extLst>
              </a:tr>
              <a:tr h="619561">
                <a:tc>
                  <a:txBody>
                    <a:bodyPr/>
                    <a:lstStyle/>
                    <a:p>
                      <a:r>
                        <a:rPr lang="en-US" sz="3000" dirty="0">
                          <a:latin typeface="Times New Roman" panose="02020603050405020304" pitchFamily="18" charset="0"/>
                          <a:ea typeface="Tahoma" panose="020B0604030504040204" pitchFamily="34" charset="0"/>
                          <a:cs typeface="Times New Roman" panose="02020603050405020304" pitchFamily="18" charset="0"/>
                        </a:rPr>
                        <a:t>4.The girls play basketball.</a:t>
                      </a:r>
                    </a:p>
                  </a:txBody>
                  <a:tcPr/>
                </a:tc>
                <a:tc>
                  <a:txBody>
                    <a:bodyPr/>
                    <a:lstStyle/>
                    <a:p>
                      <a:endParaRPr lang="en-US" sz="300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endParaRPr lang="en-US" sz="3000" dirty="0">
                        <a:latin typeface="Times New Roman" panose="02020603050405020304" pitchFamily="18" charset="0"/>
                        <a:ea typeface="Tahoma" panose="020B0604030504040204" pitchFamily="34" charset="0"/>
                        <a:cs typeface="Times New Roman" panose="02020603050405020304" pitchFamily="18" charset="0"/>
                      </a:endParaRPr>
                    </a:p>
                  </a:txBody>
                  <a:tcPr/>
                </a:tc>
                <a:extLst>
                  <a:ext uri="{0D108BD9-81ED-4DB2-BD59-A6C34878D82A}">
                    <a16:rowId xmlns:a16="http://schemas.microsoft.com/office/drawing/2014/main" val="999558880"/>
                  </a:ext>
                </a:extLst>
              </a:tr>
            </a:tbl>
          </a:graphicData>
        </a:graphic>
      </p:graphicFrame>
    </p:spTree>
    <p:extLst>
      <p:ext uri="{BB962C8B-B14F-4D97-AF65-F5344CB8AC3E}">
        <p14:creationId xmlns:p14="http://schemas.microsoft.com/office/powerpoint/2010/main" val="163743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1000"/>
                                        <p:tgtEl>
                                          <p:spTgt spid="18">
                                            <p:txEl>
                                              <p:pRg st="0" end="0"/>
                                            </p:txEl>
                                          </p:spTgt>
                                        </p:tgtEl>
                                      </p:cBhvr>
                                    </p:animEffect>
                                    <p:anim calcmode="lin" valueType="num">
                                      <p:cBhvr>
                                        <p:cTn id="1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1359</TotalTime>
  <Words>1309</Words>
  <Application>Microsoft Office PowerPoint</Application>
  <PresentationFormat>Widescreen</PresentationFormat>
  <Paragraphs>160</Paragraphs>
  <Slides>35</Slides>
  <Notes>5</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.VnAristote</vt:lpstr>
      <vt:lpstr>.VnBahamasB</vt:lpstr>
      <vt:lpstr>.VnCooperH</vt:lpstr>
      <vt:lpstr>Arial</vt:lpstr>
      <vt:lpstr>Calibri</vt:lpstr>
      <vt:lpstr>Calibri Light</vt:lpstr>
      <vt:lpstr>Comic Sans MS</vt:lpstr>
      <vt:lpstr>Cooper Black</vt:lpstr>
      <vt:lpstr>Tahoma</vt:lpstr>
      <vt:lpstr>Times New Roman</vt:lpstr>
      <vt:lpstr>Office Theme</vt:lpstr>
      <vt:lpstr>PowerPoint Presentation</vt:lpstr>
      <vt:lpstr>PowerPoint Presentation</vt:lpstr>
      <vt:lpstr>Warm-up and review</vt:lpstr>
      <vt:lpstr>PowerPoint Presentation</vt:lpstr>
      <vt:lpstr>PowerPoint Presentation</vt:lpstr>
      <vt:lpstr>PowerPoint Presentation</vt:lpstr>
      <vt:lpstr>Task 4: Read and tick True or False.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5: Let’s write. </vt:lpstr>
      <vt:lpstr>PowerPoint Presentation</vt:lpstr>
      <vt:lpstr>PowerPoint Presentation</vt:lpstr>
      <vt:lpstr>Task 6: Project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QUYEN</dc:creator>
  <cp:lastModifiedBy>Admin</cp:lastModifiedBy>
  <cp:revision>114</cp:revision>
  <dcterms:created xsi:type="dcterms:W3CDTF">2023-10-29T00:47:36Z</dcterms:created>
  <dcterms:modified xsi:type="dcterms:W3CDTF">2023-12-18T07:48:06Z</dcterms:modified>
</cp:coreProperties>
</file>