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sldIdLst>
    <p:sldId id="401" r:id="rId2"/>
    <p:sldId id="403" r:id="rId3"/>
    <p:sldId id="350" r:id="rId4"/>
    <p:sldId id="351" r:id="rId5"/>
    <p:sldId id="352" r:id="rId6"/>
    <p:sldId id="353" r:id="rId7"/>
    <p:sldId id="354" r:id="rId8"/>
    <p:sldId id="406" r:id="rId9"/>
    <p:sldId id="412" r:id="rId10"/>
    <p:sldId id="355" r:id="rId11"/>
    <p:sldId id="409" r:id="rId12"/>
    <p:sldId id="410" r:id="rId13"/>
    <p:sldId id="414" r:id="rId14"/>
    <p:sldId id="368" r:id="rId15"/>
    <p:sldId id="369" r:id="rId16"/>
    <p:sldId id="372" r:id="rId17"/>
    <p:sldId id="373" r:id="rId18"/>
    <p:sldId id="363" r:id="rId19"/>
    <p:sldId id="328" r:id="rId20"/>
    <p:sldId id="319" r:id="rId21"/>
    <p:sldId id="375" r:id="rId22"/>
    <p:sldId id="378" r:id="rId23"/>
    <p:sldId id="379" r:id="rId24"/>
    <p:sldId id="380" r:id="rId25"/>
    <p:sldId id="395" r:id="rId26"/>
    <p:sldId id="383" r:id="rId27"/>
    <p:sldId id="394" r:id="rId28"/>
    <p:sldId id="296" r:id="rId29"/>
    <p:sldId id="323" r:id="rId30"/>
    <p:sldId id="325" r:id="rId31"/>
    <p:sldId id="324" r:id="rId32"/>
    <p:sldId id="299" r:id="rId33"/>
    <p:sldId id="339" r:id="rId34"/>
    <p:sldId id="335" r:id="rId35"/>
  </p:sldIdLst>
  <p:sldSz cx="9144000" cy="6858000" type="screen4x3"/>
  <p:notesSz cx="6858000" cy="9144000"/>
  <p:embeddedFontLst>
    <p:embeddedFont>
      <p:font typeface="Aharoni" pitchFamily="2" charset="-79"/>
      <p:bold r:id="rId37"/>
    </p:embeddedFont>
    <p:embeddedFont>
      <p:font typeface=".VnAvant" pitchFamily="34" charset="0"/>
      <p:regular r:id="rId38"/>
      <p:bold r:id="rId39"/>
      <p:italic r:id="rId40"/>
      <p:boldItalic r:id="rId41"/>
    </p:embeddedFont>
    <p:embeddedFont>
      <p:font typeface="VNI-Avo" pitchFamily="2" charset="0"/>
      <p:regular r:id="rId42"/>
    </p:embeddedFont>
    <p:embeddedFont>
      <p:font typeface=".VnTimeH" pitchFamily="34" charset="0"/>
      <p:regular r:id="rId43"/>
      <p:bold r:id="rId44"/>
      <p:italic r:id="rId45"/>
      <p:boldItalic r:id="rId46"/>
    </p:embeddedFont>
    <p:embeddedFont>
      <p:font typeface="HP001 4 hàng" pitchFamily="34" charset="0"/>
      <p:regular r:id="rId47"/>
      <p:bold r:id="rId48"/>
    </p:embeddedFon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VNI-Times"/>
      <p:regular r:id="rId53"/>
      <p:bold r:id="rId54"/>
      <p:italic r:id="rId55"/>
      <p:boldItalic r:id="rId56"/>
    </p:embeddedFont>
    <p:embeddedFont>
      <p:font typeface="HP001 5 hàng" pitchFamily="34" charset="0"/>
      <p:regular r:id="rId57"/>
      <p:bold r:id="rId58"/>
    </p:embeddedFont>
    <p:embeddedFont>
      <p:font typeface="VNI-Kun"/>
      <p:regular r:id="rId59"/>
      <p:boldItalic r:id="rId60"/>
    </p:embeddedFont>
  </p:embeddedFontLst>
  <p:custDataLst>
    <p:tags r:id="rId61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7"/>
    <p:restoredTop sz="93739"/>
  </p:normalViewPr>
  <p:slideViewPr>
    <p:cSldViewPr showGuides="1">
      <p:cViewPr>
        <p:scale>
          <a:sx n="80" d="100"/>
          <a:sy n="80" d="100"/>
        </p:scale>
        <p:origin x="-990" y="96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515233-088F-4671-B7B8-DF76F02B8F9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en-US" altLang="en-US" sz="1200" strike="noStrike" noProof="1" dirty="0">
                <a:latin typeface=".VnAvant" panose="020B7200000000000000" pitchFamily="34" charset="0"/>
                <a:ea typeface="+mn-ea"/>
                <a:cs typeface="+mn-cs"/>
              </a:rPr>
              <a:pPr lvl="0" algn="r" fontAlgn="base">
                <a:buNone/>
              </a:pPr>
              <a:t>‹#›</a:t>
            </a:fld>
            <a:endParaRPr lang="en-US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8933618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 indent="-285750"/>
            <a:r>
              <a:rPr lang="en-US" altLang="en-US" dirty="0"/>
              <a:t>Second level</a:t>
            </a:r>
          </a:p>
          <a:p>
            <a:pPr lvl="2" indent="-228600"/>
            <a:r>
              <a:rPr lang="en-US" altLang="en-US" dirty="0"/>
              <a:t>Third level</a:t>
            </a:r>
          </a:p>
          <a:p>
            <a:pPr lvl="3" indent="-228600"/>
            <a:r>
              <a:rPr lang="en-US" altLang="en-US" dirty="0"/>
              <a:t>Fourth level</a:t>
            </a:r>
          </a:p>
          <a:p>
            <a:pPr lvl="4" indent="-228600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2" Type="http://schemas.openxmlformats.org/officeDocument/2006/relationships/audio" Target="file:///C:\Users\HS\Downloads\TapTamVong-V.A-2646703.mp3" TargetMode="External"/><Relationship Id="rId1" Type="http://schemas.openxmlformats.org/officeDocument/2006/relationships/audio" Target="file:///D:\POWERPOINT\NHAC\Sap-Den-Tet-Roi.mp3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5" Type="http://schemas.openxmlformats.org/officeDocument/2006/relationships/image" Target="../media/image31.pn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gif"/><Relationship Id="rId1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5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3" y="5435600"/>
            <a:ext cx="9043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0" y="0"/>
            <a:ext cx="9144000" cy="6900863"/>
            <a:chOff x="0" y="0"/>
            <a:chExt cx="5760" cy="4320"/>
          </a:xfrm>
        </p:grpSpPr>
        <p:pic>
          <p:nvPicPr>
            <p:cNvPr id="3086" name="Picture 19" descr="BAR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20" descr="BAR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21" descr="BAR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22" descr="BAR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838200" y="395288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660066"/>
                </a:solidFill>
                <a:latin typeface="Arial" charset="0"/>
              </a:rPr>
              <a:t>PHÒNG GIÁO DỤC VÀ ĐÀO TẠO TUY PHƯỚC 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371600" y="819150"/>
            <a:ext cx="66579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56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SỐ 2 PHƯỚC HÒA</a:t>
            </a:r>
            <a:endParaRPr lang="en-US" sz="2800" b="1" kern="10" spc="56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0" y="6049963"/>
            <a:ext cx="9296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charset="0"/>
              </a:rPr>
              <a:t>Nguyễn</a:t>
            </a: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charset="0"/>
              </a:rPr>
              <a:t>Thị</a:t>
            </a: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Arial" charset="0"/>
              </a:rPr>
              <a:t>Ánh</a:t>
            </a:r>
            <a:r>
              <a:rPr lang="en-US" alt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Arial" charset="0"/>
              </a:rPr>
              <a:t>Tuyết</a:t>
            </a:r>
            <a:endParaRPr lang="en-US" altLang="en-US" sz="36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81" name="Picture 36" descr="L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0" y="6715125"/>
            <a:ext cx="89916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7" descr="L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152400" y="5867400"/>
            <a:ext cx="89916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3505200"/>
            <a:ext cx="248602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1" name="WordArt 39" descr="Large checker board"/>
          <p:cNvSpPr>
            <a:spLocks noChangeArrowheads="1" noChangeShapeType="1" noTextEdit="1"/>
          </p:cNvSpPr>
          <p:nvPr/>
        </p:nvSpPr>
        <p:spPr bwMode="auto">
          <a:xfrm rot="234188">
            <a:off x="1376363" y="1676400"/>
            <a:ext cx="708025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0980"/>
              </a:avLst>
            </a:prstTxWarp>
          </a:bodyPr>
          <a:lstStyle/>
          <a:p>
            <a:pPr algn="ctr"/>
            <a:r>
              <a:rPr lang="en-US" sz="8000" kern="10" spc="-800">
                <a:ln w="952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pattFill prst="lgCheck">
                  <a:fgClr>
                    <a:schemeClr val="tx2"/>
                  </a:fgClr>
                  <a:bgClr>
                    <a:srgbClr val="CC0066"/>
                  </a:bgClr>
                </a:pattFill>
                <a:latin typeface="Times New Roman"/>
                <a:cs typeface="Times New Roman"/>
              </a:rPr>
              <a:t>NHIỆT  LIỆT  CHÀO MỪNG  QUÝ  THẦY  CÔ  GIÁO</a:t>
            </a:r>
          </a:p>
        </p:txBody>
      </p:sp>
      <p:sp>
        <p:nvSpPr>
          <p:cNvPr id="3112" name="WordArt 40"/>
          <p:cNvSpPr>
            <a:spLocks noChangeArrowheads="1" noChangeShapeType="1" noTextEdit="1"/>
          </p:cNvSpPr>
          <p:nvPr/>
        </p:nvSpPr>
        <p:spPr bwMode="auto">
          <a:xfrm>
            <a:off x="2133600" y="3810000"/>
            <a:ext cx="5257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19799980" lon="0" rev="0"/>
              </a:camera>
              <a:lightRig rig="legacyFlat3" dir="b"/>
            </a:scene3d>
            <a:sp3d extrusionH="430200" prstMaterial="legacyMatte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 DỰ GIỜ LỚP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1E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99167 -0.00208 L -1.04166 -0.00208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07" grpId="0"/>
      <p:bldP spid="3111" grpId="0" animBg="1"/>
      <p:bldP spid="3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/>
            </a:extLst>
          </p:cNvPr>
          <p:cNvSpPr/>
          <p:nvPr/>
        </p:nvSpPr>
        <p:spPr>
          <a:xfrm>
            <a:off x="2743200" y="2590800"/>
            <a:ext cx="3228975" cy="2149475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114800" y="2438400"/>
            <a:ext cx="1027113" cy="233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75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" name="k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783013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685800"/>
            <a:ext cx="69723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bảy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ng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</a:t>
            </a:r>
            <a:r>
              <a:rPr lang="en-US" sz="3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Việt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16: 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n  N 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33400" y="3070225"/>
            <a:ext cx="541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 b="1">
              <a:latin typeface="VNI-Times" pitchFamily="2" charset="0"/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0" y="-15875"/>
            <a:ext cx="9525000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 smtClean="0">
              <a:latin typeface="VNI-Times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VNI-Times" pitchFamily="2" charset="0"/>
              </a:rPr>
              <a:t>Thöù </a:t>
            </a:r>
            <a:r>
              <a:rPr lang="en-US" sz="2800" b="1" dirty="0">
                <a:latin typeface="VNI-Times" pitchFamily="2" charset="0"/>
              </a:rPr>
              <a:t>baûy ngaøy </a:t>
            </a:r>
            <a:r>
              <a:rPr lang="en-US" sz="2800" b="1" dirty="0" smtClean="0">
                <a:latin typeface="VNI-Times" pitchFamily="2" charset="0"/>
              </a:rPr>
              <a:t>3 </a:t>
            </a:r>
            <a:r>
              <a:rPr lang="en-US" sz="2800" b="1" dirty="0">
                <a:latin typeface="VNI-Times" pitchFamily="2" charset="0"/>
              </a:rPr>
              <a:t>thaùng </a:t>
            </a:r>
            <a:r>
              <a:rPr lang="en-US" sz="2800" b="1" dirty="0" smtClean="0">
                <a:latin typeface="VNI-Times" pitchFamily="2" charset="0"/>
              </a:rPr>
              <a:t>10 </a:t>
            </a:r>
            <a:r>
              <a:rPr lang="en-US" sz="2800" b="1" dirty="0" err="1">
                <a:latin typeface="VNI-Times" pitchFamily="2" charset="0"/>
              </a:rPr>
              <a:t>naêm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smtClean="0">
                <a:latin typeface="VNI-Times" pitchFamily="2" charset="0"/>
              </a:rPr>
              <a:t>2023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16: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m   N 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4581" name="Picture 17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9425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533400" y="4267200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/>
              <a:t> </a:t>
            </a:r>
          </a:p>
        </p:txBody>
      </p:sp>
      <p:pic>
        <p:nvPicPr>
          <p:cNvPr id="24583" name="Picture 14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89275"/>
            <a:ext cx="7467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685800" y="3319463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b="1" dirty="0" smtClean="0">
                <a:latin typeface="HP001 5 hàng" pitchFamily="34" charset="0"/>
              </a:rPr>
              <a:t>     n </a:t>
            </a:r>
            <a:endParaRPr lang="en-US" sz="12000" b="1" dirty="0">
              <a:latin typeface="HP001 5 hàng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33400" y="3070225"/>
            <a:ext cx="541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 b="1">
              <a:latin typeface="VNI-Times" pitchFamily="2" charset="0"/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0" y="-15875"/>
            <a:ext cx="9525000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 smtClean="0">
              <a:latin typeface="VNI-Times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VNI-Times" pitchFamily="2" charset="0"/>
              </a:rPr>
              <a:t>Thöù </a:t>
            </a:r>
            <a:r>
              <a:rPr lang="en-US" sz="2800" b="1" dirty="0">
                <a:latin typeface="VNI-Times" pitchFamily="2" charset="0"/>
              </a:rPr>
              <a:t>baûy ngaøy </a:t>
            </a:r>
            <a:r>
              <a:rPr lang="en-US" sz="2800" b="1" dirty="0" smtClean="0">
                <a:latin typeface="VNI-Times" pitchFamily="2" charset="0"/>
              </a:rPr>
              <a:t>3 </a:t>
            </a:r>
            <a:r>
              <a:rPr lang="en-US" sz="2800" b="1" dirty="0">
                <a:latin typeface="VNI-Times" pitchFamily="2" charset="0"/>
              </a:rPr>
              <a:t>thaùng </a:t>
            </a:r>
            <a:r>
              <a:rPr lang="en-US" sz="2800" b="1" dirty="0" smtClean="0">
                <a:latin typeface="VNI-Times" pitchFamily="2" charset="0"/>
              </a:rPr>
              <a:t>10 </a:t>
            </a:r>
            <a:r>
              <a:rPr lang="en-US" sz="2800" b="1" dirty="0" err="1">
                <a:latin typeface="VNI-Times" pitchFamily="2" charset="0"/>
              </a:rPr>
              <a:t>naêm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smtClean="0">
                <a:latin typeface="VNI-Times" pitchFamily="2" charset="0"/>
              </a:rPr>
              <a:t>2023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16: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m   N 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4581" name="Picture 17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9425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533400" y="4267200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/>
              <a:t> </a:t>
            </a:r>
          </a:p>
        </p:txBody>
      </p:sp>
      <p:pic>
        <p:nvPicPr>
          <p:cNvPr id="24583" name="Picture 14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89275"/>
            <a:ext cx="7467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685800" y="3319463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b="1" dirty="0" smtClean="0">
                <a:latin typeface="HP001 5 hàng" pitchFamily="34" charset="0"/>
              </a:rPr>
              <a:t>    m n </a:t>
            </a:r>
            <a:endParaRPr lang="en-US" sz="12000" b="1" dirty="0">
              <a:latin typeface="HP001 5 hàng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/>
            </a:extLst>
          </p:cNvPr>
          <p:cNvSpPr/>
          <p:nvPr/>
        </p:nvSpPr>
        <p:spPr>
          <a:xfrm>
            <a:off x="2743200" y="2590800"/>
            <a:ext cx="3228975" cy="2149475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114800" y="2438400"/>
            <a:ext cx="1027113" cy="233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75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" name="k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783013"/>
            <a:ext cx="263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1955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685800"/>
            <a:ext cx="69723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bảy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ng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</a:t>
            </a:r>
            <a:r>
              <a:rPr lang="en-US" sz="3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Việt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16: 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n  N 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149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685800"/>
            <a:ext cx="7772400" cy="1008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bảy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ng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</a:t>
            </a:r>
            <a:r>
              <a:rPr lang="en-US" sz="3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Việt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16: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2200275"/>
            <a:ext cx="1685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 smtClean="0">
                <a:solidFill>
                  <a:srgbClr val="FF0000"/>
                </a:solidFill>
                <a:latin typeface="VNI-Avo" pitchFamily="2" charset="0"/>
                <a:cs typeface="Aharoni" pitchFamily="2" charset="-79"/>
              </a:rPr>
              <a:t>m</a:t>
            </a:r>
            <a:endParaRPr lang="en-US" altLang="en-US" sz="5400" b="1" dirty="0">
              <a:solidFill>
                <a:srgbClr val="FF0000"/>
              </a:solidFill>
              <a:latin typeface="VNI-Avo" pitchFamily="2" charset="0"/>
              <a:cs typeface="Aharoni" pitchFamily="2" charset="-79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67400" y="2354263"/>
            <a:ext cx="1685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 smtClean="0">
                <a:solidFill>
                  <a:srgbClr val="FF0000"/>
                </a:solidFill>
                <a:latin typeface="VNI-Avo" pitchFamily="2" charset="0"/>
                <a:cs typeface="Aharoni" pitchFamily="2" charset="-79"/>
              </a:rPr>
              <a:t>n</a:t>
            </a:r>
            <a:endParaRPr lang="en-US" altLang="en-US" sz="5400" b="1" dirty="0">
              <a:solidFill>
                <a:srgbClr val="FF0000"/>
              </a:solidFill>
              <a:latin typeface="VNI-Avo" pitchFamily="2" charset="0"/>
              <a:cs typeface="Aharoni" pitchFamily="2" charset="-79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66800" y="3114675"/>
            <a:ext cx="1104900" cy="92392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5400" dirty="0">
                <a:solidFill>
                  <a:srgbClr val="FF0000"/>
                </a:solidFill>
                <a:latin typeface="VNI-Avo" pitchFamily="2" charset="0"/>
                <a:cs typeface="Aharoni" pitchFamily="2" charset="-79"/>
              </a:rPr>
              <a:t>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6800" y="4030663"/>
            <a:ext cx="2133600" cy="92392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5400" dirty="0" smtClean="0">
                <a:solidFill>
                  <a:srgbClr val="FF0000"/>
                </a:solidFill>
                <a:latin typeface="VNI-Avo" pitchFamily="2" charset="0"/>
                <a:cs typeface="Aharoni" pitchFamily="2" charset="-79"/>
              </a:rPr>
              <a:t>m</a:t>
            </a:r>
            <a:r>
              <a:rPr lang="en-US" altLang="en-US" sz="5400" dirty="0" smtClean="0">
                <a:latin typeface="VNI-Avo" pitchFamily="2" charset="0"/>
                <a:cs typeface="Aharoni" pitchFamily="2" charset="-79"/>
              </a:rPr>
              <a:t>e</a:t>
            </a:r>
            <a:r>
              <a:rPr lang="en-US" altLang="en-US" sz="5400" dirty="0" smtClean="0">
                <a:solidFill>
                  <a:srgbClr val="FF0000"/>
                </a:solidFill>
                <a:latin typeface="VNI-Avo" pitchFamily="2" charset="0"/>
                <a:cs typeface="Aharoni" pitchFamily="2" charset="-79"/>
              </a:rPr>
              <a:t>ï</a:t>
            </a:r>
            <a:endParaRPr lang="en-US" altLang="en-US" sz="5400" dirty="0">
              <a:solidFill>
                <a:srgbClr val="FF0000"/>
              </a:solidFill>
              <a:latin typeface="VNI-Avo" pitchFamily="2" charset="0"/>
              <a:cs typeface="Aharoni" pitchFamily="2" charset="-79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71700" y="3106738"/>
            <a:ext cx="1028700" cy="92392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5400" dirty="0" err="1">
                <a:latin typeface="VNI-Avo" pitchFamily="2" charset="0"/>
                <a:cs typeface="Aharoni" pitchFamily="2" charset="-79"/>
              </a:rPr>
              <a:t>e</a:t>
            </a:r>
            <a:endParaRPr lang="en-US" altLang="en-US" sz="5400" dirty="0">
              <a:latin typeface="VNI-Avo" pitchFamily="2" charset="0"/>
              <a:cs typeface="Aharoni" pitchFamily="2" charset="-79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95925" y="4183063"/>
            <a:ext cx="2228850" cy="92392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5400" dirty="0" smtClean="0">
                <a:solidFill>
                  <a:srgbClr val="FF0000"/>
                </a:solidFill>
                <a:latin typeface="VNI-Avo" pitchFamily="2" charset="0"/>
                <a:cs typeface="Aharoni" pitchFamily="2" charset="-79"/>
              </a:rPr>
              <a:t>n</a:t>
            </a:r>
            <a:r>
              <a:rPr lang="en-US" altLang="en-US" sz="5400" dirty="0" smtClean="0">
                <a:latin typeface="VNI-Avo" pitchFamily="2" charset="0"/>
                <a:cs typeface="Aharoni" pitchFamily="2" charset="-79"/>
              </a:rPr>
              <a:t>ô</a:t>
            </a:r>
            <a:endParaRPr lang="en-US" altLang="en-US" sz="5400" dirty="0">
              <a:latin typeface="VNI-Avo" pitchFamily="2" charset="0"/>
              <a:cs typeface="Aharoni" pitchFamily="2" charset="-79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95925" y="3268663"/>
            <a:ext cx="1173163" cy="92392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5400" dirty="0">
                <a:solidFill>
                  <a:srgbClr val="FF0000"/>
                </a:solidFill>
                <a:latin typeface="VNI-Avo" pitchFamily="2" charset="0"/>
                <a:cs typeface="Aharoni" pitchFamily="2" charset="-79"/>
              </a:rPr>
              <a:t>n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69088" y="3268663"/>
            <a:ext cx="1055687" cy="92392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5400" dirty="0" err="1">
                <a:latin typeface="VNI-Avo" pitchFamily="2" charset="0"/>
                <a:cs typeface="Aharoni" pitchFamily="2" charset="-79"/>
              </a:rPr>
              <a:t>ô</a:t>
            </a:r>
            <a:endParaRPr lang="en-US" altLang="en-US" sz="5400" dirty="0">
              <a:latin typeface="VNI-Avo" pitchFamily="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2057400"/>
            <a:ext cx="1447800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rgbClr val="FFFFFF"/>
                </a:solidFill>
                <a:latin typeface=".VnAvant" panose="020B7200000000000000" pitchFamily="34" charset="0"/>
                <a:ea typeface="+mn-ea"/>
                <a:cs typeface="+mn-cs"/>
              </a:rPr>
              <a:t>®</a:t>
            </a:r>
            <a:r>
              <a:rPr kumimoji="0" sz="3200" b="1" i="0" u="none" strike="noStrike" kern="1200" cap="none" spc="0" normalizeH="0" baseline="0" noProof="1">
                <a:solidFill>
                  <a:srgbClr val="FFFFFF"/>
                </a:solidFill>
                <a:latin typeface=".VnAvant" panose="020B7200000000000000" pitchFamily="34" charset="0"/>
                <a:ea typeface="+mn-ea"/>
                <a:cs typeface="+mn-cs"/>
              </a:rPr>
              <a:t>äc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19812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3048000"/>
            <a:ext cx="807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  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¸     mÑ    mì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2600" y="3124200"/>
            <a:ext cx="71437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8600" y="3124200"/>
            <a:ext cx="712787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200" y="3124200"/>
            <a:ext cx="71437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5334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bảy ng</a:t>
            </a:r>
            <a:r>
              <a:rPr 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 th</a:t>
            </a:r>
            <a:r>
              <a:rPr 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10 n</a:t>
            </a:r>
            <a:r>
              <a:rPr 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990600"/>
            <a:ext cx="164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 </a:t>
            </a:r>
            <a:r>
              <a:rPr lang="en-US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Việt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5600" y="1447800"/>
            <a:ext cx="2645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16: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m  N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2209800"/>
            <a:ext cx="1447800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rgbClr val="FFFFFF"/>
                </a:solidFill>
                <a:latin typeface=".VnAvant" panose="020B7200000000000000" pitchFamily="34" charset="0"/>
                <a:ea typeface="+mn-ea"/>
                <a:cs typeface="+mn-cs"/>
              </a:rPr>
              <a:t>®</a:t>
            </a:r>
            <a:r>
              <a:rPr kumimoji="0" sz="3200" b="1" i="0" u="none" strike="noStrike" kern="1200" cap="none" spc="0" normalizeH="0" baseline="0" noProof="1">
                <a:solidFill>
                  <a:srgbClr val="FFFFFF"/>
                </a:solidFill>
                <a:latin typeface=".VnAvant" panose="020B7200000000000000" pitchFamily="34" charset="0"/>
                <a:ea typeface="+mn-ea"/>
                <a:cs typeface="+mn-cs"/>
              </a:rPr>
              <a:t>äc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22098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2971800"/>
            <a:ext cx="807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     </a:t>
            </a:r>
            <a:r>
              <a:rPr lang="en-US" sz="44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na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</a:rPr>
              <a:t>eà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lang="en-US" sz="44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n</a:t>
            </a:r>
            <a:r>
              <a:rPr lang="en-US" sz="4400" b="1" dirty="0" smtClean="0">
                <a:solidFill>
                  <a:schemeClr val="tx1"/>
                </a:solidFill>
                <a:latin typeface="VNI-Avo" pitchFamily="2" charset="0"/>
              </a:rPr>
              <a:t>ôû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3048000"/>
            <a:ext cx="522900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6200" y="3048000"/>
            <a:ext cx="1169987" cy="7699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200" y="3048000"/>
            <a:ext cx="522900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" y="6096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bảy ng</a:t>
            </a:r>
            <a:r>
              <a:rPr 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 th</a:t>
            </a:r>
            <a:r>
              <a:rPr 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10 n</a:t>
            </a:r>
            <a:r>
              <a:rPr lang="vi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81400" y="1066800"/>
            <a:ext cx="164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 </a:t>
            </a:r>
            <a:r>
              <a:rPr lang="en-US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Việt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1524000"/>
            <a:ext cx="2645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16: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m  N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371600"/>
            <a:ext cx="990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kern="1200" cap="none" spc="0" normalizeH="0" baseline="0" noProof="1">
                <a:solidFill>
                  <a:srgbClr val="FFFFFF"/>
                </a:solidFill>
                <a:latin typeface=".VnAvant" panose="020B7200000000000000" pitchFamily="34" charset="0"/>
                <a:ea typeface="+mn-ea"/>
                <a:cs typeface="+mn-cs"/>
              </a:rPr>
              <a:t>®</a:t>
            </a:r>
            <a:r>
              <a:rPr kumimoji="0" sz="2800" b="1" i="0" u="none" strike="noStrike" kern="1200" cap="none" spc="0" normalizeH="0" baseline="0" noProof="1">
                <a:solidFill>
                  <a:srgbClr val="FFFFFF"/>
                </a:solidFill>
                <a:latin typeface=".VnAvant" panose="020B7200000000000000" pitchFamily="34" charset="0"/>
                <a:ea typeface="+mn-ea"/>
                <a:cs typeface="+mn-cs"/>
              </a:rPr>
              <a:t>äc</a:t>
            </a:r>
          </a:p>
        </p:txBody>
      </p:sp>
      <p:sp>
        <p:nvSpPr>
          <p:cNvPr id="5" name="Oval 4"/>
          <p:cNvSpPr/>
          <p:nvPr/>
        </p:nvSpPr>
        <p:spPr>
          <a:xfrm>
            <a:off x="0" y="12954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2286000"/>
            <a:ext cx="807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m¸ 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2362200"/>
            <a:ext cx="52387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7000" y="2362200"/>
            <a:ext cx="52387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0" y="2362200"/>
            <a:ext cx="522287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2362200"/>
            <a:ext cx="71437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0" y="2362200"/>
            <a:ext cx="712787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2362200"/>
            <a:ext cx="71437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3810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bảy ng</a:t>
            </a:r>
            <a:r>
              <a:rPr lang="vi-V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 th</a:t>
            </a:r>
            <a:r>
              <a:rPr lang="vi-V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10 n</a:t>
            </a:r>
            <a:r>
              <a:rPr lang="vi-V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0" y="762000"/>
            <a:ext cx="1400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 Việt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000" y="1143000"/>
            <a:ext cx="2645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 16: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m  N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990600"/>
            <a:ext cx="12192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kern="1200" cap="none" spc="0" normalizeH="0" baseline="0" noProof="1">
                <a:solidFill>
                  <a:srgbClr val="FFFFFF"/>
                </a:solidFill>
                <a:latin typeface=".VnAvant" panose="020B7200000000000000" pitchFamily="34" charset="0"/>
                <a:ea typeface="+mn-ea"/>
                <a:cs typeface="+mn-cs"/>
              </a:rPr>
              <a:t>®</a:t>
            </a:r>
            <a:r>
              <a:rPr kumimoji="0" sz="2400" b="1" i="0" u="none" strike="noStrike" kern="1200" cap="none" spc="0" normalizeH="0" baseline="0" noProof="1">
                <a:solidFill>
                  <a:srgbClr val="FFFFFF"/>
                </a:solidFill>
                <a:latin typeface=".VnAvant" panose="020B7200000000000000" pitchFamily="34" charset="0"/>
                <a:ea typeface="+mn-ea"/>
                <a:cs typeface="+mn-cs"/>
              </a:rPr>
              <a:t>äc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9906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1524000"/>
            <a:ext cx="4354513" cy="923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altLang="zh-CN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        </a:t>
            </a:r>
            <a:r>
              <a:rPr lang="en-US" altLang="zh-CN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altLang="zh-CN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5908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2590800"/>
            <a:ext cx="1295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3505200"/>
            <a:ext cx="2667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Ñ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505200"/>
            <a:ext cx="2362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5400" y="2590800"/>
            <a:ext cx="1219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24600" y="2590800"/>
            <a:ext cx="1143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¬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4953000"/>
            <a:ext cx="807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m¸ 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1588" y="5029200"/>
            <a:ext cx="52387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61125" y="5029200"/>
            <a:ext cx="52387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4313" y="5029200"/>
            <a:ext cx="522287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1425" y="5029200"/>
            <a:ext cx="71437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4413" y="5029200"/>
            <a:ext cx="712787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188" y="5029200"/>
            <a:ext cx="71437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09800" y="533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bảy ng</a:t>
            </a:r>
            <a:r>
              <a:rPr lang="vi-V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 th</a:t>
            </a:r>
            <a:r>
              <a:rPr lang="vi-V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10 n</a:t>
            </a:r>
            <a:r>
              <a:rPr lang="vi-V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914400"/>
            <a:ext cx="1400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 Việt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7400" y="1295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 16: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m  N 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solidFill>
                  <a:srgbClr val="FFFFFF"/>
                </a:solidFill>
                <a:latin typeface=".VnAvant" panose="020B7200000000000000" pitchFamily="34" charset="0"/>
                <a:ea typeface="+mn-ea"/>
                <a:cs typeface="+mn-cs"/>
              </a:rPr>
              <a:t>®</a:t>
            </a:r>
            <a:r>
              <a:rPr kumimoji="0" sz="3600" b="1" i="0" u="none" strike="noStrike" kern="1200" cap="none" spc="0" normalizeH="0" baseline="0" noProof="1">
                <a:solidFill>
                  <a:srgbClr val="FFFFFF"/>
                </a:solidFill>
                <a:latin typeface=".VnAvant" panose="020B7200000000000000" pitchFamily="34" charset="0"/>
                <a:ea typeface="+mn-ea"/>
                <a:cs typeface="+mn-cs"/>
              </a:rPr>
              <a:t>äc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4495800"/>
            <a:ext cx="8001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c¸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l¸ me     n¬ ®á       ca n«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80010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TextBox 14"/>
          <p:cNvSpPr txBox="1"/>
          <p:nvPr/>
        </p:nvSpPr>
        <p:spPr>
          <a:xfrm>
            <a:off x="3429000" y="4622800"/>
            <a:ext cx="617538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2295" name="TextBox 18"/>
          <p:cNvSpPr txBox="1"/>
          <p:nvPr/>
        </p:nvSpPr>
        <p:spPr>
          <a:xfrm>
            <a:off x="1524000" y="4622800"/>
            <a:ext cx="617538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2297" name="TextBox 20"/>
          <p:cNvSpPr txBox="1"/>
          <p:nvPr/>
        </p:nvSpPr>
        <p:spPr>
          <a:xfrm>
            <a:off x="4800600" y="4608513"/>
            <a:ext cx="461963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2298" name="TextBox 21"/>
          <p:cNvSpPr txBox="1"/>
          <p:nvPr/>
        </p:nvSpPr>
        <p:spPr>
          <a:xfrm>
            <a:off x="7708900" y="4608513"/>
            <a:ext cx="461963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6096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bảy ng</a:t>
            </a:r>
            <a:r>
              <a:rPr lang="vi-V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 th</a:t>
            </a:r>
            <a:r>
              <a:rPr lang="vi-V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10 n</a:t>
            </a:r>
            <a:r>
              <a:rPr lang="vi-V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990600"/>
            <a:ext cx="1279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 Việt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1371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 16: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m  N 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7" grpId="0"/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968375"/>
            <a:ext cx="4953000" cy="1470025"/>
          </a:xfrm>
        </p:spPr>
        <p:txBody>
          <a:bodyPr/>
          <a:lstStyle/>
          <a:p>
            <a:pPr eaLnBrk="1" hangingPunct="1"/>
            <a:r>
              <a:rPr lang="en-US" altLang="en-US" sz="3800" b="1" dirty="0" smtClean="0">
                <a:solidFill>
                  <a:srgbClr val="00B050"/>
                </a:solidFill>
              </a:rPr>
              <a:t>A. Ôn và khởi động</a:t>
            </a:r>
            <a:endParaRPr lang="vi-VN" altLang="en-US" sz="3800" b="1" dirty="0" smtClean="0">
              <a:solidFill>
                <a:srgbClr val="00B050"/>
              </a:solidFill>
            </a:endParaRPr>
          </a:p>
        </p:txBody>
      </p:sp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128588" y="85725"/>
            <a:ext cx="8915400" cy="6629400"/>
          </a:xfrm>
          <a:prstGeom prst="flowChartAlternateProcess">
            <a:avLst/>
          </a:prstGeom>
          <a:noFill/>
          <a:ln w="38100" cmpd="dbl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371600" y="457200"/>
            <a:ext cx="69723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bảy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ng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 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10 n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</a:t>
            </a:r>
            <a:r>
              <a:rPr lang="en-US" sz="3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Việt</a:t>
            </a:r>
            <a:endParaRPr lang="en-US" sz="3000" b="1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15240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600" b="1" i="0" u="none" strike="noStrike" kern="1200" cap="none" spc="0" normalizeH="0" baseline="0" noProof="1">
                <a:solidFill>
                  <a:srgbClr val="FFFFFF"/>
                </a:solidFill>
                <a:latin typeface=".VnAvant" panose="020B7200000000000000" pitchFamily="34" charset="0"/>
                <a:ea typeface="+mn-ea"/>
                <a:cs typeface="+mn-cs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130175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5363" name="TextBox 5"/>
          <p:cNvSpPr txBox="1"/>
          <p:nvPr/>
        </p:nvSpPr>
        <p:spPr>
          <a:xfrm>
            <a:off x="2514600" y="1447800"/>
            <a:ext cx="61908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057400"/>
            <a:ext cx="1371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2057400"/>
            <a:ext cx="1295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2590800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2667000"/>
            <a:ext cx="2362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9800" y="2133600"/>
            <a:ext cx="1219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9000" y="2133600"/>
            <a:ext cx="1143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" y="5410200"/>
            <a:ext cx="7772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¸ mÌ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¸ me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n¬ ®á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ca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5371" name="TextBox 15"/>
          <p:cNvSpPr txBox="1"/>
          <p:nvPr/>
        </p:nvSpPr>
        <p:spPr>
          <a:xfrm>
            <a:off x="7086600" y="1524000"/>
            <a:ext cx="461986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537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38600"/>
            <a:ext cx="80010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16"/>
          <p:cNvSpPr/>
          <p:nvPr/>
        </p:nvSpPr>
        <p:spPr>
          <a:xfrm>
            <a:off x="533400" y="3429000"/>
            <a:ext cx="80010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¸   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mÑ       mì       na       nÒ      në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533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bảy ng</a:t>
            </a:r>
            <a:r>
              <a:rPr lang="vi-VN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 th</a:t>
            </a:r>
            <a:r>
              <a:rPr lang="vi-VN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10 n</a:t>
            </a:r>
            <a:r>
              <a:rPr lang="vi-VN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8600" y="914400"/>
            <a:ext cx="1279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 Việt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8400" y="1219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 16: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m  N 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538" y="2505075"/>
            <a:ext cx="5873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685800"/>
            <a:ext cx="69723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bảy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ng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Việt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 16: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33400" y="3070225"/>
            <a:ext cx="541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 b="1">
              <a:latin typeface="VNI-Times" pitchFamily="2" charset="0"/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0" y="-15875"/>
            <a:ext cx="9525000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 smtClean="0">
              <a:latin typeface="VNI-Times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VNI-Times" pitchFamily="2" charset="0"/>
              </a:rPr>
              <a:t>Thöù </a:t>
            </a:r>
            <a:r>
              <a:rPr lang="en-US" sz="2800" b="1" dirty="0">
                <a:latin typeface="VNI-Times" pitchFamily="2" charset="0"/>
              </a:rPr>
              <a:t>baûy ngaøy </a:t>
            </a:r>
            <a:r>
              <a:rPr lang="en-US" sz="2800" b="1" dirty="0" smtClean="0">
                <a:latin typeface="VNI-Times" pitchFamily="2" charset="0"/>
              </a:rPr>
              <a:t>3 </a:t>
            </a:r>
            <a:r>
              <a:rPr lang="en-US" sz="2800" b="1" dirty="0">
                <a:latin typeface="VNI-Times" pitchFamily="2" charset="0"/>
              </a:rPr>
              <a:t>thaùng </a:t>
            </a:r>
            <a:r>
              <a:rPr lang="en-US" sz="2800" b="1" dirty="0" smtClean="0">
                <a:latin typeface="VNI-Times" pitchFamily="2" charset="0"/>
              </a:rPr>
              <a:t>10 </a:t>
            </a:r>
            <a:r>
              <a:rPr lang="en-US" sz="2800" b="1" dirty="0" err="1">
                <a:latin typeface="VNI-Times" pitchFamily="2" charset="0"/>
              </a:rPr>
              <a:t>naêm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smtClean="0">
                <a:latin typeface="VNI-Times" pitchFamily="2" charset="0"/>
              </a:rPr>
              <a:t>2023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16: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m   N 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4581" name="Picture 17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9425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533400" y="4267200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/>
              <a:t> </a:t>
            </a:r>
          </a:p>
        </p:txBody>
      </p:sp>
      <p:pic>
        <p:nvPicPr>
          <p:cNvPr id="24583" name="Picture 14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89275"/>
            <a:ext cx="7467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685800" y="3319463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b="1" dirty="0" smtClean="0">
                <a:latin typeface="HP001 5 hàng" pitchFamily="34" charset="0"/>
              </a:rPr>
              <a:t>    m n </a:t>
            </a:r>
            <a:endParaRPr lang="en-US" sz="12000" b="1" dirty="0">
              <a:latin typeface="HP001 5 hàng" pitchFamily="34" charset="0"/>
            </a:endParaRPr>
          </a:p>
        </p:txBody>
      </p:sp>
      <p:pic>
        <p:nvPicPr>
          <p:cNvPr id="2458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752600"/>
            <a:ext cx="251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33400" y="3070225"/>
            <a:ext cx="541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 b="1">
              <a:latin typeface="VNI-Times" pitchFamily="2" charset="0"/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0" y="-15875"/>
            <a:ext cx="9525000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 smtClean="0">
              <a:solidFill>
                <a:srgbClr val="FF0000"/>
              </a:solidFill>
              <a:latin typeface="VNI-Times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VNI-Times" pitchFamily="2" charset="0"/>
              </a:rPr>
              <a:t>Thöù </a:t>
            </a:r>
            <a:r>
              <a:rPr lang="en-US" sz="3200" b="1" dirty="0">
                <a:latin typeface="VNI-Times" pitchFamily="2" charset="0"/>
              </a:rPr>
              <a:t>baûy ngaøy </a:t>
            </a:r>
            <a:r>
              <a:rPr lang="en-US" sz="3200" b="1" dirty="0" smtClean="0">
                <a:latin typeface="VNI-Times" pitchFamily="2" charset="0"/>
              </a:rPr>
              <a:t>3 </a:t>
            </a:r>
            <a:r>
              <a:rPr lang="en-US" sz="3200" b="1" dirty="0">
                <a:latin typeface="VNI-Times" pitchFamily="2" charset="0"/>
              </a:rPr>
              <a:t>thaùng </a:t>
            </a:r>
            <a:r>
              <a:rPr lang="en-US" sz="3200" b="1" dirty="0" smtClean="0">
                <a:latin typeface="VNI-Times" pitchFamily="2" charset="0"/>
              </a:rPr>
              <a:t>10 </a:t>
            </a:r>
            <a:r>
              <a:rPr lang="en-US" sz="3200" b="1" dirty="0" err="1">
                <a:latin typeface="VNI-Times" pitchFamily="2" charset="0"/>
              </a:rPr>
              <a:t>naêm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smtClean="0">
                <a:latin typeface="VNI-Times" pitchFamily="2" charset="0"/>
              </a:rPr>
              <a:t>2023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Tiếng Việt: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16: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n   N 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4581" name="Picture 17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9425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533400" y="4267200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/>
              <a:t> </a:t>
            </a:r>
          </a:p>
        </p:txBody>
      </p:sp>
      <p:pic>
        <p:nvPicPr>
          <p:cNvPr id="24583" name="Picture 14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89275"/>
            <a:ext cx="7467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685800" y="3319463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b="1" dirty="0" smtClean="0">
                <a:latin typeface="HP001 5 hàng" pitchFamily="34" charset="0"/>
              </a:rPr>
              <a:t>   cá mè     </a:t>
            </a:r>
            <a:endParaRPr lang="en-US" sz="12000" b="1" dirty="0">
              <a:latin typeface="HP001 5 hàng" pitchFamily="34" charset="0"/>
            </a:endParaRPr>
          </a:p>
        </p:txBody>
      </p:sp>
      <p:pic>
        <p:nvPicPr>
          <p:cNvPr id="2458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0574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33400" y="3070225"/>
            <a:ext cx="541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 b="1">
              <a:latin typeface="VNI-Times" pitchFamily="2" charset="0"/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0" y="-15875"/>
            <a:ext cx="9525000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 smtClean="0">
              <a:solidFill>
                <a:srgbClr val="FF0000"/>
              </a:solidFill>
              <a:latin typeface="VNI-Times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VNI-Times" pitchFamily="2" charset="0"/>
              </a:rPr>
              <a:t>Thöù </a:t>
            </a:r>
            <a:r>
              <a:rPr lang="en-US" sz="3200" b="1" dirty="0">
                <a:latin typeface="VNI-Times" pitchFamily="2" charset="0"/>
              </a:rPr>
              <a:t>baûy ngaøy </a:t>
            </a:r>
            <a:r>
              <a:rPr lang="en-US" sz="3200" b="1" dirty="0" smtClean="0">
                <a:latin typeface="VNI-Times" pitchFamily="2" charset="0"/>
              </a:rPr>
              <a:t>3 </a:t>
            </a:r>
            <a:r>
              <a:rPr lang="en-US" sz="3200" b="1" dirty="0">
                <a:latin typeface="VNI-Times" pitchFamily="2" charset="0"/>
              </a:rPr>
              <a:t>thaùng </a:t>
            </a:r>
            <a:r>
              <a:rPr lang="en-US" sz="3200" b="1" dirty="0" smtClean="0">
                <a:latin typeface="VNI-Times" pitchFamily="2" charset="0"/>
              </a:rPr>
              <a:t>10 </a:t>
            </a:r>
            <a:r>
              <a:rPr lang="en-US" sz="3200" b="1" dirty="0" err="1">
                <a:latin typeface="VNI-Times" pitchFamily="2" charset="0"/>
              </a:rPr>
              <a:t>naêm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smtClean="0">
                <a:latin typeface="VNI-Times" pitchFamily="2" charset="0"/>
              </a:rPr>
              <a:t>2023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Tiếng Việt: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16: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n   N 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4581" name="Picture 17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9425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533400" y="4267200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/>
              <a:t> </a:t>
            </a:r>
          </a:p>
        </p:txBody>
      </p:sp>
      <p:pic>
        <p:nvPicPr>
          <p:cNvPr id="24583" name="Picture 14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89275"/>
            <a:ext cx="7467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685800" y="3319463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b="1" dirty="0" smtClean="0">
                <a:latin typeface="HP001 5 hàng" pitchFamily="34" charset="0"/>
              </a:rPr>
              <a:t>   nơ đỏ     </a:t>
            </a:r>
            <a:endParaRPr lang="en-US" sz="12000" b="1" dirty="0">
              <a:latin typeface="HP001 5 hàng" pitchFamily="34" charset="0"/>
            </a:endParaRPr>
          </a:p>
        </p:txBody>
      </p:sp>
      <p:pic>
        <p:nvPicPr>
          <p:cNvPr id="2458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0574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accent2"/>
                </a:solidFill>
              </a:rPr>
              <a:t>    </a:t>
            </a:r>
            <a:r>
              <a:rPr lang="en-US" altLang="en-US" b="1" smtClean="0">
                <a:solidFill>
                  <a:srgbClr val="FF3300"/>
                </a:solidFill>
              </a:rPr>
              <a:t>MỜI BẠN ĐỌC Ô CHỮ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57200" y="1676400"/>
            <a:ext cx="2590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6600" dirty="0" smtClean="0">
                <a:latin typeface="VNI-Avo" pitchFamily="2" charset="0"/>
              </a:rPr>
              <a:t>laù</a:t>
            </a:r>
            <a:r>
              <a:rPr lang="en-US" altLang="en-US" sz="6600" dirty="0" smtClean="0">
                <a:latin typeface="Arial" charset="0"/>
              </a:rPr>
              <a:t> </a:t>
            </a:r>
            <a:r>
              <a:rPr lang="en-US" altLang="en-US" sz="6600" dirty="0">
                <a:latin typeface="Arial" charset="0"/>
              </a:rPr>
              <a:t>me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124200" y="1676400"/>
            <a:ext cx="28956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6600">
                <a:latin typeface="Arial" charset="0"/>
              </a:rPr>
              <a:t>no nê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96000" y="1676400"/>
            <a:ext cx="2514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6000">
                <a:latin typeface="Arial" charset="0"/>
              </a:rPr>
              <a:t>mỏ cò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33400" y="3886200"/>
            <a:ext cx="25146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6000">
                <a:latin typeface="Arial" charset="0"/>
              </a:rPr>
              <a:t>mê li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200400" y="3962400"/>
            <a:ext cx="28194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6000" dirty="0" smtClean="0">
                <a:latin typeface="VNI-Avo" pitchFamily="2" charset="0"/>
              </a:rPr>
              <a:t>caø na</a:t>
            </a:r>
            <a:endParaRPr lang="en-US" altLang="en-US" sz="6000" dirty="0">
              <a:latin typeface="VNI-Avo" pitchFamily="2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400800" y="3962400"/>
            <a:ext cx="2286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6000" dirty="0" smtClean="0">
                <a:latin typeface="VNI-Avo" pitchFamily="2" charset="0"/>
              </a:rPr>
              <a:t>boù maï</a:t>
            </a:r>
            <a:endParaRPr lang="en-US" altLang="en-US" sz="6000" dirty="0">
              <a:latin typeface="VNI-Avo" pitchFamily="2" charset="0"/>
            </a:endParaRPr>
          </a:p>
        </p:txBody>
      </p:sp>
      <p:sp>
        <p:nvSpPr>
          <p:cNvPr id="561161" name="Rectangle 9"/>
          <p:cNvSpPr>
            <a:spLocks noChangeArrowheads="1"/>
          </p:cNvSpPr>
          <p:nvPr/>
        </p:nvSpPr>
        <p:spPr bwMode="auto">
          <a:xfrm>
            <a:off x="457200" y="1600200"/>
            <a:ext cx="2590800" cy="1676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561162" name="Rectangle 10"/>
          <p:cNvSpPr>
            <a:spLocks noChangeArrowheads="1"/>
          </p:cNvSpPr>
          <p:nvPr/>
        </p:nvSpPr>
        <p:spPr bwMode="auto">
          <a:xfrm>
            <a:off x="3124200" y="1600200"/>
            <a:ext cx="2895600" cy="1676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6096000" y="1600200"/>
            <a:ext cx="2514600" cy="1676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533400" y="3810000"/>
            <a:ext cx="2514600" cy="1752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dirty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561165" name="Rectangle 13"/>
          <p:cNvSpPr>
            <a:spLocks noChangeArrowheads="1"/>
          </p:cNvSpPr>
          <p:nvPr/>
        </p:nvSpPr>
        <p:spPr bwMode="auto">
          <a:xfrm>
            <a:off x="3124200" y="3810000"/>
            <a:ext cx="2895600" cy="1752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6096000" y="3810000"/>
            <a:ext cx="2590800" cy="1752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dirty="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pic>
        <p:nvPicPr>
          <p:cNvPr id="561167" name="Picture 11" descr="FLOWER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7912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68" name="Picture 11" descr="FLOWER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9436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69" name="Picture 11" descr="FLOWER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7150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70" name="Picture 11" descr="FLOWER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9436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71" name="Picture 11" descr="FLOWER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6388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61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61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61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61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61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1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561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16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61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1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1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561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1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1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61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16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61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561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16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61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561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166"/>
                  </p:tgtEl>
                </p:cond>
              </p:nextCondLst>
            </p:seq>
          </p:childTnLst>
        </p:cTn>
      </p:par>
    </p:tnLst>
    <p:bldLst>
      <p:bldP spid="561161" grpId="0" animBg="1" autoUpdateAnimBg="0"/>
      <p:bldP spid="561162" grpId="0" animBg="1" autoUpdateAnimBg="0"/>
      <p:bldP spid="561163" grpId="0" animBg="1" autoUpdateAnimBg="0"/>
      <p:bldP spid="561164" grpId="0" animBg="1" autoUpdateAnimBg="0"/>
      <p:bldP spid="561165" grpId="0" animBg="1" autoUpdateAnimBg="0"/>
      <p:bldP spid="56116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l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514600" y="533400"/>
            <a:ext cx="3962400" cy="191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</a:rPr>
              <a:t>Nghỉ</a:t>
            </a:r>
            <a:r>
              <a:rPr lang="en-US" sz="36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</a:rPr>
              <a:t> </a:t>
            </a:r>
            <a:r>
              <a:rPr lang="en-US" sz="3600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</a:rPr>
              <a:t>giữa</a:t>
            </a:r>
            <a:r>
              <a:rPr lang="en-US" sz="36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</a:rPr>
              <a:t> </a:t>
            </a:r>
            <a:r>
              <a:rPr lang="en-US" sz="3600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</a:rPr>
              <a:t>giờ</a:t>
            </a:r>
            <a:r>
              <a:rPr lang="en-US" sz="36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Kun"/>
              </a:rPr>
              <a:t>:</a:t>
            </a:r>
          </a:p>
        </p:txBody>
      </p:sp>
      <p:pic>
        <p:nvPicPr>
          <p:cNvPr id="9220" name="Picture 4" descr="flower0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153275" y="0"/>
            <a:ext cx="1990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8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6300788"/>
            <a:ext cx="61928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8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896938"/>
            <a:ext cx="3792537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003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4648200"/>
            <a:ext cx="16335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avatar_other_004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41960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92946cxn8xmvkw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368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004%5b1%5d%5b1%5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90800" y="4267200"/>
            <a:ext cx="13858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003%5b1%5d%5b1%5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200" y="3048000"/>
            <a:ext cx="16764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AddEmoticons1095%5b1%5d%5b1%5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31242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Sap-Den-Tet-R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078788" y="2592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apTamVong-V.A-264670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57663" y="35671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695" fill="hold"/>
                                        <p:tgtEl>
                                          <p:spTgt spid="9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but c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Rectangle 3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7772400" cy="1470025"/>
          </a:xfrm>
          <a:ln/>
        </p:spPr>
        <p:txBody>
          <a:bodyPr vert="horz" wrap="square" lIns="91440" tIns="45720" rIns="91440" bIns="45720" anchor="ctr"/>
          <a:lstStyle/>
          <a:p>
            <a:pPr>
              <a:buClrTx/>
              <a:buSzTx/>
              <a:buFontTx/>
            </a:pPr>
            <a:r>
              <a:rPr lang="en-US" altLang="en-US" sz="8800" b="1" dirty="0">
                <a:solidFill>
                  <a:srgbClr val="FF0000"/>
                </a:solidFill>
                <a:latin typeface=".VnTimeH" panose="020B7200000000000000" pitchFamily="34" charset="0"/>
              </a:rPr>
              <a:t>TiÕt 2</a:t>
            </a:r>
            <a:r>
              <a:rPr lang="en-US" altLang="en-US" sz="6000" b="1" dirty="0">
                <a:solidFill>
                  <a:srgbClr val="FF0000"/>
                </a:solidFill>
                <a:latin typeface=".VnTimeH" panose="020B7200000000000000" pitchFamily="34" charset="0"/>
              </a:rPr>
              <a:t/>
            </a:r>
            <a:br>
              <a:rPr lang="en-US" altLang="en-US" sz="6000" b="1" dirty="0">
                <a:solidFill>
                  <a:srgbClr val="FF0000"/>
                </a:solidFill>
                <a:latin typeface=".VnTimeH" panose="020B7200000000000000" pitchFamily="34" charset="0"/>
              </a:rPr>
            </a:br>
            <a:endParaRPr lang="en-US" altLang="en-US" sz="60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5105400"/>
            <a:ext cx="8099425" cy="923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latin typeface=".VnAvant" panose="020B7200000000000000" pitchFamily="34" charset="0"/>
              </a:rPr>
              <a:t>Bè mÑ cho Hµ ®i ca n«.</a:t>
            </a:r>
          </a:p>
        </p:txBody>
      </p:sp>
      <p:pic>
        <p:nvPicPr>
          <p:cNvPr id="2253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685800"/>
            <a:ext cx="8077200" cy="4191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31" name="Group 8"/>
          <p:cNvGrpSpPr/>
          <p:nvPr/>
        </p:nvGrpSpPr>
        <p:grpSpPr>
          <a:xfrm>
            <a:off x="685800" y="609600"/>
            <a:ext cx="1905000" cy="762000"/>
            <a:chOff x="685800" y="609600"/>
            <a:chExt cx="1905000" cy="762000"/>
          </a:xfrm>
        </p:grpSpPr>
        <p:sp>
          <p:nvSpPr>
            <p:cNvPr id="10" name="Rounded Rectangle 9"/>
            <p:cNvSpPr/>
            <p:nvPr/>
          </p:nvSpPr>
          <p:spPr>
            <a:xfrm>
              <a:off x="914400" y="609600"/>
              <a:ext cx="1676400" cy="7620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7200" b="0" i="0" u="none" kern="1200" baseline="0">
                  <a:solidFill>
                    <a:schemeClr val="tx1"/>
                  </a:solidFill>
                  <a:latin typeface=".VnAvant" panose="020B7200000000000000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7200" b="0" i="0" u="none" kern="1200" baseline="0">
                  <a:solidFill>
                    <a:schemeClr val="tx1"/>
                  </a:solidFill>
                  <a:latin typeface=".VnAvant" panose="020B7200000000000000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7200" b="0" i="0" u="none" kern="1200" baseline="0">
                  <a:solidFill>
                    <a:schemeClr val="tx1"/>
                  </a:solidFill>
                  <a:latin typeface=".VnAvant" panose="020B7200000000000000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7200" b="0" i="0" u="none" kern="1200" baseline="0">
                  <a:solidFill>
                    <a:schemeClr val="tx1"/>
                  </a:solidFill>
                  <a:latin typeface=".VnAvant" panose="020B7200000000000000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7200" b="0" i="0" u="none" kern="1200" baseline="0">
                  <a:solidFill>
                    <a:schemeClr val="tx1"/>
                  </a:solidFill>
                  <a:latin typeface=".VnAvant" panose="020B7200000000000000" pitchFamily="34" charset="0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sz="4400" b="1" i="0" u="none" strike="noStrike" kern="1200" cap="none" spc="0" normalizeH="0" baseline="0" noProof="1">
                  <a:solidFill>
                    <a:srgbClr val="FFFFFF"/>
                  </a:solidFill>
                  <a:latin typeface=".VnAvant" panose="020B7200000000000000" pitchFamily="34" charset="0"/>
                  <a:ea typeface="+mn-ea"/>
                  <a:cs typeface="+mn-cs"/>
                </a:rPr>
                <a:t>§äc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85800" y="685800"/>
              <a:ext cx="533400" cy="609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16088" y="5095875"/>
            <a:ext cx="833437" cy="923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5095875"/>
            <a:ext cx="600075" cy="923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968375"/>
            <a:ext cx="4953000" cy="1470025"/>
          </a:xfrm>
        </p:spPr>
        <p:txBody>
          <a:bodyPr/>
          <a:lstStyle/>
          <a:p>
            <a:pPr eaLnBrk="1" hangingPunct="1"/>
            <a:r>
              <a:rPr lang="en-US" altLang="en-US" sz="3800" b="1" dirty="0" smtClean="0">
                <a:solidFill>
                  <a:srgbClr val="00B050"/>
                </a:solidFill>
              </a:rPr>
              <a:t>A. Ôn và khởi động</a:t>
            </a:r>
            <a:endParaRPr lang="vi-VN" altLang="en-US" sz="3800" b="1" dirty="0" smtClean="0">
              <a:solidFill>
                <a:srgbClr val="00B050"/>
              </a:solidFill>
            </a:endParaRPr>
          </a:p>
        </p:txBody>
      </p:sp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128588" y="85725"/>
            <a:ext cx="8915400" cy="6629400"/>
          </a:xfrm>
          <a:prstGeom prst="flowChartAlternateProcess">
            <a:avLst/>
          </a:prstGeom>
          <a:noFill/>
          <a:ln w="38100" cmpd="dbl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371600" y="457200"/>
            <a:ext cx="69723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bảy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ng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 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10 n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</a:t>
            </a:r>
            <a:r>
              <a:rPr lang="en-US" sz="3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Việt</a:t>
            </a:r>
            <a:endParaRPr lang="en-US" sz="3000" b="1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47800" y="2438400"/>
            <a:ext cx="2286000" cy="769441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4400" b="1" dirty="0" smtClean="0">
                <a:latin typeface="VNI-Avo" pitchFamily="2" charset="0"/>
                <a:cs typeface="Aharoni" pitchFamily="2" charset="-79"/>
              </a:rPr>
              <a:t>chôï caù</a:t>
            </a:r>
            <a:endParaRPr lang="en-US" altLang="en-US" sz="4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10200" y="2438400"/>
            <a:ext cx="2286000" cy="76993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4400" dirty="0">
                <a:latin typeface="VNI-Avo" pitchFamily="2" charset="0"/>
                <a:cs typeface="Aharoni" pitchFamily="2" charset="-79"/>
              </a:rPr>
              <a:t> </a:t>
            </a:r>
            <a:r>
              <a:rPr lang="en-US" altLang="en-US" sz="4400" b="1" dirty="0" smtClean="0">
                <a:latin typeface="VNI-Avo" pitchFamily="2" charset="0"/>
                <a:cs typeface="Aharoni" pitchFamily="2" charset="-79"/>
              </a:rPr>
              <a:t>che o</a:t>
            </a:r>
            <a:r>
              <a:rPr lang="en-US" altLang="en-US" sz="4400" dirty="0" smtClean="0">
                <a:latin typeface="VNI-Avo" pitchFamily="2" charset="0"/>
                <a:cs typeface="Aharoni" pitchFamily="2" charset="-79"/>
              </a:rPr>
              <a:t>â</a:t>
            </a:r>
            <a:endParaRPr lang="en-US" altLang="en-US" sz="4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47800" y="3725863"/>
            <a:ext cx="2286000" cy="76993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4400" dirty="0">
                <a:latin typeface="VNI-Avo" pitchFamily="2" charset="0"/>
                <a:cs typeface="Aharoni" pitchFamily="2" charset="-79"/>
              </a:rPr>
              <a:t> </a:t>
            </a:r>
            <a:r>
              <a:rPr lang="en-US" altLang="en-US" sz="4400" b="1" dirty="0" smtClean="0">
                <a:latin typeface="VNI-Avo" pitchFamily="2" charset="0"/>
                <a:cs typeface="Aharoni" pitchFamily="2" charset="-79"/>
              </a:rPr>
              <a:t>laù khoâ</a:t>
            </a:r>
            <a:endParaRPr lang="en-US" altLang="en-US" sz="4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10200" y="3649663"/>
            <a:ext cx="2286000" cy="76993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4400" dirty="0">
                <a:latin typeface="VNI-Avo" pitchFamily="2" charset="0"/>
                <a:cs typeface="Aharoni" pitchFamily="2" charset="-79"/>
              </a:rPr>
              <a:t> </a:t>
            </a:r>
            <a:r>
              <a:rPr lang="en-US" altLang="en-US" sz="4400" b="1" dirty="0" smtClean="0">
                <a:latin typeface="VNI-Avo" pitchFamily="2" charset="0"/>
                <a:cs typeface="Aharoni" pitchFamily="2" charset="-79"/>
              </a:rPr>
              <a:t>laù heï</a:t>
            </a:r>
            <a:endParaRPr lang="en-US" altLang="en-US" sz="44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AN64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685800"/>
            <a:ext cx="4806950" cy="5038725"/>
          </a:xfrm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152400"/>
            <a:ext cx="2133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22860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1109663"/>
            <a:ext cx="7631112" cy="4833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TextBox 6"/>
          <p:cNvSpPr txBox="1"/>
          <p:nvPr/>
        </p:nvSpPr>
        <p:spPr>
          <a:xfrm>
            <a:off x="3352800" y="533400"/>
            <a:ext cx="3027363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800" b="1" dirty="0">
                <a:latin typeface=".VnAvant" panose="020B7200000000000000" pitchFamily="34" charset="0"/>
              </a:rPr>
              <a:t>Giíi thiÖu</a:t>
            </a: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tu the ngo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685800"/>
            <a:ext cx="4878388" cy="5334000"/>
          </a:xfrm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9"/>
          <p:cNvSpPr txBox="1"/>
          <p:nvPr/>
        </p:nvSpPr>
        <p:spPr>
          <a:xfrm>
            <a:off x="2443163" y="1014413"/>
            <a:ext cx="990600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m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52600" y="533400"/>
            <a:ext cx="2286000" cy="457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T« vµ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viÕt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533400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8" name="Rectangle 12"/>
          <p:cNvSpPr/>
          <p:nvPr/>
        </p:nvSpPr>
        <p:spPr>
          <a:xfrm>
            <a:off x="457200" y="1295400"/>
            <a:ext cx="81105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29" name="Rectangle 14"/>
          <p:cNvSpPr/>
          <p:nvPr/>
        </p:nvSpPr>
        <p:spPr>
          <a:xfrm>
            <a:off x="457200" y="1946275"/>
            <a:ext cx="81105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30" name="Rectangle 15"/>
          <p:cNvSpPr/>
          <p:nvPr/>
        </p:nvSpPr>
        <p:spPr>
          <a:xfrm>
            <a:off x="457200" y="5235575"/>
            <a:ext cx="81105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31" name="Rectangle 16"/>
          <p:cNvSpPr/>
          <p:nvPr/>
        </p:nvSpPr>
        <p:spPr>
          <a:xfrm>
            <a:off x="457200" y="2614613"/>
            <a:ext cx="81105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32" name="Rectangle 17"/>
          <p:cNvSpPr/>
          <p:nvPr/>
        </p:nvSpPr>
        <p:spPr>
          <a:xfrm>
            <a:off x="457200" y="3265488"/>
            <a:ext cx="81105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33" name="Rectangle 18"/>
          <p:cNvSpPr/>
          <p:nvPr/>
        </p:nvSpPr>
        <p:spPr>
          <a:xfrm>
            <a:off x="457200" y="3922713"/>
            <a:ext cx="81105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34" name="Rectangle 19"/>
          <p:cNvSpPr/>
          <p:nvPr/>
        </p:nvSpPr>
        <p:spPr>
          <a:xfrm>
            <a:off x="457200" y="4583113"/>
            <a:ext cx="8110538" cy="5857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dirty="0">
                <a:latin typeface="HP001 4 hàng" panose="020B0603050302020204" pitchFamily="34" charset="0"/>
              </a:rPr>
              <a:t>ǯǯǯǯǯǯǯǯǯǯǯǯ</a:t>
            </a:r>
            <a:endParaRPr lang="en-US" altLang="zh-CN" sz="3200" dirty="0">
              <a:latin typeface=".VnAvant" panose="020B7200000000000000" pitchFamily="34" charset="0"/>
            </a:endParaRPr>
          </a:p>
        </p:txBody>
      </p:sp>
      <p:sp>
        <p:nvSpPr>
          <p:cNvPr id="26635" name="TextBox 9"/>
          <p:cNvSpPr txBox="1"/>
          <p:nvPr/>
        </p:nvSpPr>
        <p:spPr>
          <a:xfrm>
            <a:off x="1143000" y="1219200"/>
            <a:ext cx="9906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m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5076825" y="1014413"/>
            <a:ext cx="990600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m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26637" name="TextBox 9"/>
          <p:cNvSpPr txBox="1"/>
          <p:nvPr/>
        </p:nvSpPr>
        <p:spPr>
          <a:xfrm>
            <a:off x="1066800" y="2339975"/>
            <a:ext cx="9906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28" name="TextBox 9"/>
          <p:cNvSpPr txBox="1"/>
          <p:nvPr/>
        </p:nvSpPr>
        <p:spPr>
          <a:xfrm>
            <a:off x="3768725" y="1014413"/>
            <a:ext cx="990600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m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29" name="TextBox 9"/>
          <p:cNvSpPr txBox="1"/>
          <p:nvPr/>
        </p:nvSpPr>
        <p:spPr>
          <a:xfrm>
            <a:off x="5662613" y="3629025"/>
            <a:ext cx="2438400" cy="1106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FF00FF"/>
                </a:solidFill>
                <a:latin typeface="HP001 4 hàng" panose="020B0603050302020204" pitchFamily="34" charset="0"/>
              </a:rPr>
              <a:t>cá </a:t>
            </a:r>
            <a:r>
              <a:rPr lang="vi-VN" altLang="x-none" sz="6600" dirty="0">
                <a:solidFill>
                  <a:srgbClr val="FF00FF"/>
                </a:solidFill>
                <a:latin typeface="HP001 4 hàng" panose="020B0603050302020204" pitchFamily="34" charset="0"/>
              </a:rPr>
              <a:t>Ε</a:t>
            </a:r>
            <a:r>
              <a:rPr lang="vi-VN" altLang="x-none" sz="6000" dirty="0">
                <a:solidFill>
                  <a:srgbClr val="FF00FF"/>
                </a:solidFill>
                <a:latin typeface="HP001 4 hàng" panose="020B0603050302020204" pitchFamily="34" charset="0"/>
              </a:rPr>
              <a:t>˝</a:t>
            </a:r>
            <a:endParaRPr lang="en-US" altLang="zh-CN" sz="6000" dirty="0">
              <a:solidFill>
                <a:srgbClr val="FF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6640" name="TextBox 9"/>
          <p:cNvSpPr txBox="1"/>
          <p:nvPr/>
        </p:nvSpPr>
        <p:spPr>
          <a:xfrm>
            <a:off x="457200" y="4959350"/>
            <a:ext cx="24384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nơ đỏ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31" name="TextBox 9"/>
          <p:cNvSpPr txBox="1"/>
          <p:nvPr/>
        </p:nvSpPr>
        <p:spPr>
          <a:xfrm>
            <a:off x="3076575" y="4959350"/>
            <a:ext cx="24384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nơ đỏ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32" name="TextBox 9"/>
          <p:cNvSpPr txBox="1"/>
          <p:nvPr/>
        </p:nvSpPr>
        <p:spPr>
          <a:xfrm>
            <a:off x="5673725" y="4965700"/>
            <a:ext cx="24384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nơ đỏ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33" name="TextBox 9"/>
          <p:cNvSpPr txBox="1"/>
          <p:nvPr/>
        </p:nvSpPr>
        <p:spPr>
          <a:xfrm>
            <a:off x="3089275" y="3621088"/>
            <a:ext cx="2438400" cy="1108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FF00FF"/>
                </a:solidFill>
                <a:latin typeface="HP001 4 hàng" panose="020B0603050302020204" pitchFamily="34" charset="0"/>
              </a:rPr>
              <a:t>cá </a:t>
            </a:r>
            <a:r>
              <a:rPr lang="vi-VN" altLang="x-none" sz="6600" dirty="0">
                <a:solidFill>
                  <a:srgbClr val="FF00FF"/>
                </a:solidFill>
                <a:latin typeface="HP001 4 hàng" panose="020B0603050302020204" pitchFamily="34" charset="0"/>
              </a:rPr>
              <a:t>Ε</a:t>
            </a:r>
            <a:r>
              <a:rPr lang="vi-VN" altLang="x-none" sz="6000" dirty="0">
                <a:solidFill>
                  <a:srgbClr val="FF00FF"/>
                </a:solidFill>
                <a:latin typeface="HP001 4 hàng" panose="020B0603050302020204" pitchFamily="34" charset="0"/>
              </a:rPr>
              <a:t>˝</a:t>
            </a:r>
            <a:endParaRPr lang="en-US" altLang="zh-CN" sz="6000" dirty="0">
              <a:solidFill>
                <a:srgbClr val="FF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6644" name="TextBox 9"/>
          <p:cNvSpPr txBox="1"/>
          <p:nvPr/>
        </p:nvSpPr>
        <p:spPr>
          <a:xfrm>
            <a:off x="468313" y="3629025"/>
            <a:ext cx="2438400" cy="1106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FF00FF"/>
                </a:solidFill>
                <a:latin typeface="HP001 4 hàng" panose="020B0603050302020204" pitchFamily="34" charset="0"/>
              </a:rPr>
              <a:t>cá </a:t>
            </a:r>
            <a:r>
              <a:rPr lang="vi-VN" altLang="x-none" sz="6600" dirty="0">
                <a:solidFill>
                  <a:srgbClr val="FF00FF"/>
                </a:solidFill>
                <a:latin typeface="HP001 4 hàng" panose="020B0603050302020204" pitchFamily="34" charset="0"/>
              </a:rPr>
              <a:t>Ε</a:t>
            </a:r>
            <a:r>
              <a:rPr lang="vi-VN" altLang="x-none" sz="6000" dirty="0">
                <a:solidFill>
                  <a:srgbClr val="FF00FF"/>
                </a:solidFill>
                <a:latin typeface="HP001 4 hàng" panose="020B0603050302020204" pitchFamily="34" charset="0"/>
              </a:rPr>
              <a:t>˝</a:t>
            </a:r>
            <a:endParaRPr lang="en-US" altLang="zh-CN" sz="6000" dirty="0">
              <a:solidFill>
                <a:srgbClr val="FF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9"/>
          <p:cNvSpPr txBox="1"/>
          <p:nvPr/>
        </p:nvSpPr>
        <p:spPr>
          <a:xfrm>
            <a:off x="6383338" y="1014413"/>
            <a:ext cx="990600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m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38" name="TextBox 9"/>
          <p:cNvSpPr txBox="1"/>
          <p:nvPr/>
        </p:nvSpPr>
        <p:spPr>
          <a:xfrm>
            <a:off x="2432050" y="2333625"/>
            <a:ext cx="99060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39" name="TextBox 9"/>
          <p:cNvSpPr txBox="1"/>
          <p:nvPr/>
        </p:nvSpPr>
        <p:spPr>
          <a:xfrm>
            <a:off x="3738563" y="2339975"/>
            <a:ext cx="9906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40" name="TextBox 9"/>
          <p:cNvSpPr txBox="1"/>
          <p:nvPr/>
        </p:nvSpPr>
        <p:spPr>
          <a:xfrm>
            <a:off x="6365875" y="2339975"/>
            <a:ext cx="9906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41" name="TextBox 9"/>
          <p:cNvSpPr txBox="1"/>
          <p:nvPr/>
        </p:nvSpPr>
        <p:spPr>
          <a:xfrm>
            <a:off x="5053013" y="2343150"/>
            <a:ext cx="9906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42" name="TextBox 9"/>
          <p:cNvSpPr txBox="1"/>
          <p:nvPr/>
        </p:nvSpPr>
        <p:spPr>
          <a:xfrm>
            <a:off x="7696200" y="2338388"/>
            <a:ext cx="990600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x-none" sz="6400" dirty="0">
                <a:solidFill>
                  <a:srgbClr val="D646C5"/>
                </a:solidFill>
                <a:latin typeface="HP001 4 hàng" panose="020B0603050302020204" pitchFamily="34" charset="0"/>
              </a:rPr>
              <a:t>n</a:t>
            </a:r>
            <a:r>
              <a:rPr lang="en-US" altLang="zh-CN" sz="6000" dirty="0">
                <a:solidFill>
                  <a:srgbClr val="D646C5"/>
                </a:solidFill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9588" y="1219200"/>
            <a:ext cx="7924800" cy="472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3" grpId="0"/>
      <p:bldP spid="28" grpId="0"/>
      <p:bldP spid="29" grpId="0"/>
      <p:bldP spid="31" grpId="0"/>
      <p:bldP spid="32" grpId="0"/>
      <p:bldP spid="33" grpId="0"/>
      <p:bldP spid="35" grpId="0"/>
      <p:bldP spid="38" grpId="0"/>
      <p:bldP spid="39" grpId="0"/>
      <p:bldP spid="40" grpId="0"/>
      <p:bldP spid="41" grpId="0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133600"/>
            <a:ext cx="80010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vi-VN" altLang="en-US" sz="3200" b="1" dirty="0">
                <a:latin typeface=".VnAvant" panose="020B7200000000000000" pitchFamily="34" charset="0"/>
              </a:rPr>
              <a:t>? Con h·y t×m nh÷ng tõ</a:t>
            </a:r>
            <a:r>
              <a:rPr lang="en-US" altLang="en-US" sz="3200" b="1" dirty="0">
                <a:latin typeface=".VnAvant" panose="020B7200000000000000" pitchFamily="34" charset="0"/>
              </a:rPr>
              <a:t> ng÷</a:t>
            </a:r>
            <a:r>
              <a:rPr lang="vi-VN" altLang="en-US" sz="3200" b="1" dirty="0">
                <a:latin typeface=".VnAvant" panose="020B7200000000000000" pitchFamily="34" charset="0"/>
              </a:rPr>
              <a:t> ngoµi bµi</a:t>
            </a:r>
            <a:r>
              <a:rPr lang="en-US" altLang="en-US" sz="3200" b="1" dirty="0">
                <a:latin typeface=".VnAvant" panose="020B7200000000000000" pitchFamily="34" charset="0"/>
              </a:rPr>
              <a:t> cã tõ chøa ©m : 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altLang="en-US" sz="3200" b="1" dirty="0">
                <a:latin typeface=".VnAvant" panose="020B7200000000000000" pitchFamily="34" charset="0"/>
              </a:rPr>
              <a:t> ,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3200" b="1" dirty="0">
                <a:latin typeface=".VnAvant" panose="020B7200000000000000" pitchFamily="34" charset="0"/>
              </a:rPr>
              <a:t> </a:t>
            </a:r>
            <a:r>
              <a:rPr lang="vi-VN" altLang="en-US" sz="3200" b="1" dirty="0">
                <a:latin typeface=".VnAvant" panose="020B7200000000000000" pitchFamily="34" charset="0"/>
              </a:rPr>
              <a:t>?</a:t>
            </a:r>
            <a:endParaRPr lang="en-US" alt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133600"/>
            <a:ext cx="7848600" cy="10763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vi-VN" altLang="en-US" sz="3200" b="1" dirty="0">
                <a:latin typeface=".VnAvant" panose="020B7200000000000000" pitchFamily="34" charset="0"/>
              </a:rPr>
              <a:t>? N</a:t>
            </a:r>
            <a:r>
              <a:rPr lang="en-US" altLang="vi-VN" sz="3200" b="1" dirty="0">
                <a:latin typeface=".VnAvant" panose="020B7200000000000000" pitchFamily="34" charset="0"/>
              </a:rPr>
              <a:t>è</a:t>
            </a:r>
            <a:r>
              <a:rPr lang="vi-VN" altLang="en-US" sz="3200" b="1" dirty="0">
                <a:latin typeface=".VnAvant" panose="020B7200000000000000" pitchFamily="34" charset="0"/>
              </a:rPr>
              <a:t>i c©u víi mét trong c¸c tõ  mµ con võa t</a:t>
            </a:r>
            <a:r>
              <a:rPr lang="en-US" altLang="vi-VN" sz="3200" b="1" dirty="0">
                <a:latin typeface=".VnAvant" panose="020B7200000000000000" pitchFamily="34" charset="0"/>
              </a:rPr>
              <a:t>i</a:t>
            </a:r>
            <a:r>
              <a:rPr lang="vi-VN" altLang="en-US" sz="3200" b="1" dirty="0">
                <a:latin typeface=".VnAvant" panose="020B7200000000000000" pitchFamily="34" charset="0"/>
              </a:rPr>
              <a:t>m </a:t>
            </a:r>
            <a:r>
              <a:rPr lang="vi-VN" altLang="en-US" sz="3200" b="1" dirty="0" smtClean="0">
                <a:latin typeface=".VnAvant" panose="020B7200000000000000" pitchFamily="34" charset="0"/>
              </a:rPr>
              <a:t>®­</a:t>
            </a:r>
            <a:r>
              <a:rPr lang="en-US" altLang="en-US" sz="3200" b="1" dirty="0" err="1" smtClean="0"/>
              <a:t>ược</a:t>
            </a:r>
            <a:r>
              <a:rPr lang="vi-VN" altLang="en-US" sz="3200" b="1" dirty="0" smtClean="0">
                <a:latin typeface=".VnAvant" panose="020B7200000000000000" pitchFamily="34" charset="0"/>
              </a:rPr>
              <a:t> </a:t>
            </a:r>
            <a:r>
              <a:rPr lang="vi-VN" altLang="en-US" sz="3200" b="1" dirty="0">
                <a:latin typeface=".VnAvant" panose="020B7200000000000000" pitchFamily="34" charset="0"/>
              </a:rPr>
              <a:t>?</a:t>
            </a:r>
            <a:endParaRPr lang="en-US" altLang="en-US" sz="3200" b="1" dirty="0"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7000" y="914400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4953000" cy="1470025"/>
          </a:xfrm>
        </p:spPr>
        <p:txBody>
          <a:bodyPr/>
          <a:lstStyle/>
          <a:p>
            <a:pPr eaLnBrk="1" hangingPunct="1"/>
            <a:r>
              <a:rPr lang="en-US" altLang="en-US" sz="3800" b="1" dirty="0" smtClean="0">
                <a:solidFill>
                  <a:srgbClr val="00B050"/>
                </a:solidFill>
              </a:rPr>
              <a:t>A. Ôn và khởi động</a:t>
            </a:r>
            <a:endParaRPr lang="vi-VN" altLang="en-US" sz="3800" b="1" dirty="0" smtClean="0">
              <a:solidFill>
                <a:srgbClr val="00B050"/>
              </a:solidFill>
            </a:endParaRPr>
          </a:p>
        </p:txBody>
      </p:sp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128588" y="85725"/>
            <a:ext cx="8915400" cy="6629400"/>
          </a:xfrm>
          <a:prstGeom prst="flowChartAlternateProcess">
            <a:avLst/>
          </a:prstGeom>
          <a:noFill/>
          <a:ln w="38100" cmpd="dbl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371600" y="533400"/>
            <a:ext cx="69723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bảy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ng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</a:t>
            </a:r>
            <a:r>
              <a:rPr lang="en-US" sz="3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Việt</a:t>
            </a:r>
            <a:endParaRPr lang="en-US" sz="3000" b="1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4724400"/>
            <a:ext cx="6934200" cy="92333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4400" dirty="0">
                <a:latin typeface="VNI-Avo" pitchFamily="2" charset="0"/>
                <a:cs typeface="Aharoni" pitchFamily="2" charset="-79"/>
              </a:rPr>
              <a:t> </a:t>
            </a:r>
            <a:r>
              <a:rPr lang="en-US" altLang="en-US" sz="4400" b="1" dirty="0" smtClean="0">
                <a:latin typeface="VNI-Avo" pitchFamily="2" charset="0"/>
                <a:cs typeface="Aharoni" pitchFamily="2" charset="-79"/>
              </a:rPr>
              <a:t>Dì Kha cho Haø ñi ch</a:t>
            </a:r>
            <a:r>
              <a:rPr lang="en-US" altLang="en-US" sz="5400" b="1" dirty="0" smtClean="0">
                <a:latin typeface="VNI-Avo" pitchFamily="2" charset="0"/>
                <a:cs typeface="Aharoni" pitchFamily="2" charset="-79"/>
              </a:rPr>
              <a:t>ợ.</a:t>
            </a:r>
            <a:endParaRPr lang="en-US" altLang="en-US" sz="4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00200" y="2895600"/>
            <a:ext cx="5867400" cy="769441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4400" dirty="0">
                <a:latin typeface="VNI-Avo" pitchFamily="2" charset="0"/>
                <a:cs typeface="Aharoni" pitchFamily="2" charset="-79"/>
              </a:rPr>
              <a:t> </a:t>
            </a:r>
            <a:r>
              <a:rPr lang="en-US" altLang="en-US" sz="4400" b="1" dirty="0" smtClean="0">
                <a:latin typeface="VNI-Avo" pitchFamily="2" charset="0"/>
                <a:cs typeface="Aharoni" pitchFamily="2" charset="-79"/>
              </a:rPr>
              <a:t>Chò cho beù caù côø.</a:t>
            </a:r>
            <a:endParaRPr lang="en-US" altLang="en-US" sz="44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51816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MÑ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mua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n¬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Hµ.</a:t>
            </a:r>
          </a:p>
        </p:txBody>
      </p:sp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96263" cy="4572000"/>
          </a:xfrm>
          <a:prstGeom prst="rect">
            <a:avLst/>
          </a:prstGeom>
          <a:solidFill>
            <a:srgbClr val="76BC31"/>
          </a:solidFill>
          <a:ln w="9525"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51816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Ñ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ua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¬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Hµ.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24200" y="762000"/>
            <a:ext cx="2971800" cy="990600"/>
          </a:xfrm>
          <a:prstGeom prst="roundRect">
            <a:avLst/>
          </a:prstGeom>
          <a:solidFill>
            <a:srgbClr val="76B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838200"/>
            <a:ext cx="3124200" cy="990600"/>
          </a:xfrm>
          <a:prstGeom prst="roundRect">
            <a:avLst/>
          </a:prstGeom>
          <a:solidFill>
            <a:srgbClr val="76B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609600"/>
            <a:ext cx="2590800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biÕt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609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7200" y="1905000"/>
            <a:ext cx="2743200" cy="914400"/>
          </a:xfrm>
          <a:prstGeom prst="roundRect">
            <a:avLst/>
          </a:prstGeom>
          <a:solidFill>
            <a:srgbClr val="FDF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6"/>
          <p:cNvSpPr txBox="1"/>
          <p:nvPr/>
        </p:nvSpPr>
        <p:spPr>
          <a:xfrm>
            <a:off x="533400" y="1371600"/>
            <a:ext cx="8001000" cy="224676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vi-VN" altLang="en-US" sz="6000" dirty="0">
                <a:solidFill>
                  <a:srgbClr val="0000FF"/>
                </a:solidFill>
                <a:latin typeface=".VnAvant" panose="020B7200000000000000" pitchFamily="34" charset="0"/>
              </a:rPr>
              <a:t>         </a:t>
            </a:r>
            <a:r>
              <a:rPr lang="vi-VN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Bµi </a:t>
            </a:r>
            <a:r>
              <a:rPr lang="en-US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16</a:t>
            </a:r>
            <a:endParaRPr lang="en-US" altLang="en-US" sz="54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endParaRPr lang="en-US" alt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5334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bảy ng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 th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10 n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 Việt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16764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VNI-Avo" pitchFamily="2" charset="0"/>
              </a:rPr>
              <a:t>M m   N n</a:t>
            </a:r>
            <a:endParaRPr lang="en-US" altLang="en-US" sz="199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/>
            </a:extLst>
          </p:cNvPr>
          <p:cNvSpPr/>
          <p:nvPr/>
        </p:nvSpPr>
        <p:spPr>
          <a:xfrm>
            <a:off x="2819400" y="2667000"/>
            <a:ext cx="3228975" cy="2149475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457200"/>
            <a:ext cx="1889125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75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" name="i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8475" y="3714750"/>
            <a:ext cx="2413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19200" y="838200"/>
            <a:ext cx="69723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bảy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ng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</a:t>
            </a:r>
            <a:r>
              <a:rPr lang="en-US" sz="3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Việt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16: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M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33400" y="3070225"/>
            <a:ext cx="541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 b="1">
              <a:latin typeface="VNI-Times" pitchFamily="2" charset="0"/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0" y="-15875"/>
            <a:ext cx="9525000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 smtClean="0">
              <a:latin typeface="VNI-Times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VNI-Times" pitchFamily="2" charset="0"/>
              </a:rPr>
              <a:t>Thöù </a:t>
            </a:r>
            <a:r>
              <a:rPr lang="en-US" sz="2800" b="1" dirty="0">
                <a:latin typeface="VNI-Times" pitchFamily="2" charset="0"/>
              </a:rPr>
              <a:t>baûy ngaøy </a:t>
            </a:r>
            <a:r>
              <a:rPr lang="en-US" sz="2800" b="1" dirty="0" smtClean="0">
                <a:latin typeface="VNI-Times" pitchFamily="2" charset="0"/>
              </a:rPr>
              <a:t>3 </a:t>
            </a:r>
            <a:r>
              <a:rPr lang="en-US" sz="2800" b="1" dirty="0">
                <a:latin typeface="VNI-Times" pitchFamily="2" charset="0"/>
              </a:rPr>
              <a:t>thaùng </a:t>
            </a:r>
            <a:r>
              <a:rPr lang="en-US" sz="2800" b="1" dirty="0" smtClean="0">
                <a:latin typeface="VNI-Times" pitchFamily="2" charset="0"/>
              </a:rPr>
              <a:t>10 </a:t>
            </a:r>
            <a:r>
              <a:rPr lang="en-US" sz="2800" b="1" dirty="0" err="1">
                <a:latin typeface="VNI-Times" pitchFamily="2" charset="0"/>
              </a:rPr>
              <a:t>naêm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smtClean="0">
                <a:latin typeface="VNI-Times" pitchFamily="2" charset="0"/>
              </a:rPr>
              <a:t>2023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16: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m   N 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4581" name="Picture 17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9425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533400" y="4267200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/>
              <a:t> </a:t>
            </a:r>
          </a:p>
        </p:txBody>
      </p:sp>
      <p:pic>
        <p:nvPicPr>
          <p:cNvPr id="24583" name="Picture 14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89275"/>
            <a:ext cx="7467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685800" y="3319463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b="1" dirty="0" smtClean="0">
                <a:latin typeface="HP001 5 hàng" pitchFamily="34" charset="0"/>
              </a:rPr>
              <a:t>    m  </a:t>
            </a:r>
            <a:endParaRPr lang="en-US" sz="12000" b="1" dirty="0">
              <a:latin typeface="HP001 5 hàng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/>
            </a:extLst>
          </p:cNvPr>
          <p:cNvSpPr/>
          <p:nvPr/>
        </p:nvSpPr>
        <p:spPr>
          <a:xfrm>
            <a:off x="2819400" y="2667000"/>
            <a:ext cx="3228975" cy="2149475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457200"/>
            <a:ext cx="1889125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75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" name="i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8475" y="3714750"/>
            <a:ext cx="2413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24130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19200" y="838200"/>
            <a:ext cx="69723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bảy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ng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ày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3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áng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vi-VN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ă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Tiếng</a:t>
            </a:r>
            <a:r>
              <a:rPr lang="en-US" sz="3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Việt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16: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M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759</Words>
  <Application>Microsoft Office PowerPoint</Application>
  <PresentationFormat>On-screen Show (4:3)</PresentationFormat>
  <Paragraphs>245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Aharoni</vt:lpstr>
      <vt:lpstr>Arial-Rounded</vt:lpstr>
      <vt:lpstr>.VnAvant</vt:lpstr>
      <vt:lpstr>VNI-Avo</vt:lpstr>
      <vt:lpstr>.VnTimeH</vt:lpstr>
      <vt:lpstr>HP001 4 hàng</vt:lpstr>
      <vt:lpstr>Times New Roman</vt:lpstr>
      <vt:lpstr>Calibri</vt:lpstr>
      <vt:lpstr>VNI-Times</vt:lpstr>
      <vt:lpstr>HP001 5 hàng</vt:lpstr>
      <vt:lpstr>VNI-Kun</vt:lpstr>
      <vt:lpstr>Default Design</vt:lpstr>
      <vt:lpstr>PowerPoint Presentation</vt:lpstr>
      <vt:lpstr>A. Ôn và khởi động</vt:lpstr>
      <vt:lpstr>A. Ôn và khởi động</vt:lpstr>
      <vt:lpstr>A. 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MỜI BẠN ĐỌC Ô CHỮ</vt:lpstr>
      <vt:lpstr>PowerPoint Presentation</vt:lpstr>
      <vt:lpstr>PowerPoint Presentation</vt:lpstr>
      <vt:lpstr>TiÕt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LAPTOP TK</cp:lastModifiedBy>
  <cp:revision>173</cp:revision>
  <dcterms:created xsi:type="dcterms:W3CDTF">2002-08-27T21:28:28Z</dcterms:created>
  <dcterms:modified xsi:type="dcterms:W3CDTF">2023-07-16T01:47:09Z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