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82" r:id="rId2"/>
    <p:sldId id="258" r:id="rId3"/>
    <p:sldId id="291" r:id="rId4"/>
    <p:sldId id="297" r:id="rId5"/>
    <p:sldId id="261" r:id="rId6"/>
    <p:sldId id="305" r:id="rId7"/>
    <p:sldId id="265" r:id="rId8"/>
    <p:sldId id="266" r:id="rId9"/>
    <p:sldId id="313" r:id="rId10"/>
    <p:sldId id="314" r:id="rId11"/>
    <p:sldId id="315" r:id="rId12"/>
    <p:sldId id="316" r:id="rId13"/>
    <p:sldId id="308" r:id="rId14"/>
    <p:sldId id="271" r:id="rId15"/>
    <p:sldId id="281" r:id="rId16"/>
    <p:sldId id="317" r:id="rId17"/>
    <p:sldId id="293" r:id="rId18"/>
    <p:sldId id="273" r:id="rId19"/>
    <p:sldId id="295" r:id="rId2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Lato" panose="020F0502020204030203" pitchFamily="34" charset="0"/>
      <p:regular r:id="rId26"/>
      <p:bold r:id="rId27"/>
      <p:italic r:id="rId28"/>
      <p:boldItalic r:id="rId29"/>
    </p:embeddedFont>
    <p:embeddedFont>
      <p:font typeface="Tahoma" panose="020B0604030504040204" pitchFamily="3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BDD"/>
    <a:srgbClr val="BF2174"/>
    <a:srgbClr val="0099D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533" autoAdjust="0"/>
  </p:normalViewPr>
  <p:slideViewPr>
    <p:cSldViewPr showGuides="1">
      <p:cViewPr varScale="1">
        <p:scale>
          <a:sx n="94" d="100"/>
          <a:sy n="94" d="100"/>
        </p:scale>
        <p:origin x="22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E385C-2EFC-4682-90F3-3155931D002A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0EAA4-2E3D-49D5-AF0C-D3747B935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5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17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2D01F-6744-4825-94B9-A08506D18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793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29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11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2D01F-6744-4825-94B9-A08506D18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9059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58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81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20EAA4-2E3D-49D5-AF0C-D3747B9351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948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2D01F-6744-4825-94B9-A08506D18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658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2D01F-6744-4825-94B9-A08506D18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645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2D01F-6744-4825-94B9-A08506D18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403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2D01F-6744-4825-94B9-A08506D18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081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1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6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10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668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99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8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55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1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65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4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7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2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7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907FA16-682C-0973-9004-9A532EA633B7}"/>
              </a:ext>
            </a:extLst>
          </p:cNvPr>
          <p:cNvSpPr txBox="1"/>
          <p:nvPr/>
        </p:nvSpPr>
        <p:spPr>
          <a:xfrm>
            <a:off x="9144001" y="4776436"/>
            <a:ext cx="4512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Giáo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viên</a:t>
            </a:r>
            <a:r>
              <a:rPr lang="en-US" dirty="0">
                <a:solidFill>
                  <a:srgbClr val="FF0000"/>
                </a:solidFill>
              </a:rPr>
              <a:t>: TRẦN THỊ NHƯ QUỲNH</a:t>
            </a:r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39F0DF6D-83D1-8E05-92B3-2CDA9D30E123}"/>
              </a:ext>
            </a:extLst>
          </p:cNvPr>
          <p:cNvSpPr/>
          <p:nvPr/>
        </p:nvSpPr>
        <p:spPr>
          <a:xfrm>
            <a:off x="2195307" y="2641000"/>
            <a:ext cx="4497065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 DỰ GIỜ LỚP 1C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6249DA5-D0B1-8575-147F-934CCFE97091}"/>
              </a:ext>
            </a:extLst>
          </p:cNvPr>
          <p:cNvSpPr txBox="1"/>
          <p:nvPr/>
        </p:nvSpPr>
        <p:spPr>
          <a:xfrm>
            <a:off x="2149719" y="755083"/>
            <a:ext cx="484456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50" dirty="0">
                <a:solidFill>
                  <a:schemeClr val="accent1">
                    <a:lumMod val="50000"/>
                  </a:schemeClr>
                </a:solidFill>
              </a:rPr>
              <a:t>PHÒNG GIÁO DỤC ĐÀO TẠO HUYỆN TUY PHƯỚC</a:t>
            </a:r>
          </a:p>
          <a:p>
            <a:pPr algn="ctr"/>
            <a:r>
              <a:rPr lang="en-US" sz="1350" dirty="0">
                <a:solidFill>
                  <a:srgbClr val="FF0000"/>
                </a:solidFill>
              </a:rPr>
              <a:t>TRƯỜNG TIỂU HỌC SỐ 2 PHƯỚC HÒA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989AAF2E-6725-3869-46F0-5B77C5F62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3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594" y="-164554"/>
            <a:ext cx="10533185" cy="59166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EBCE438-6D15-97E5-862E-D5E0798A3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348" y="3147647"/>
            <a:ext cx="2814191" cy="1538403"/>
          </a:xfrm>
          <a:prstGeom prst="rect">
            <a:avLst/>
          </a:prstGeom>
        </p:spPr>
      </p:pic>
      <p:sp>
        <p:nvSpPr>
          <p:cNvPr id="27" name="WordArt 6">
            <a:extLst>
              <a:ext uri="{FF2B5EF4-FFF2-40B4-BE49-F238E27FC236}">
                <a16:creationId xmlns:a16="http://schemas.microsoft.com/office/drawing/2014/main" id="{B52626C3-9FA8-11FB-FFB0-FEC5A6C9373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75880" y="1539204"/>
            <a:ext cx="6435127" cy="5916674"/>
          </a:xfrm>
          <a:prstGeom prst="rect">
            <a:avLst/>
          </a:prstGeom>
        </p:spPr>
        <p:txBody>
          <a:bodyPr spcFirstLastPara="1" wrap="none" lIns="68486" tIns="34289" rIns="68486" bIns="34289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684371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NHIỆT LIỆT CHÀO MỪNG QUÝ THẦY CÔ GIÁO</a:t>
            </a: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3C48327F-EB03-DDA4-398C-AADDA76C3729}"/>
              </a:ext>
            </a:extLst>
          </p:cNvPr>
          <p:cNvSpPr/>
          <p:nvPr/>
        </p:nvSpPr>
        <p:spPr>
          <a:xfrm>
            <a:off x="4444240" y="2571750"/>
            <a:ext cx="255519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vi-VN" sz="405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64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-4.07407E-6 L 2.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accel="44000" decel="3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92546"/>
            <a:ext cx="1258171" cy="5838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E9A873-FD46-748E-A429-9E538A7958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1" t="9552" r="35066" b="65400"/>
          <a:stretch/>
        </p:blipFill>
        <p:spPr>
          <a:xfrm>
            <a:off x="440052" y="915566"/>
            <a:ext cx="5716124" cy="38164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BF737C-A801-083E-B504-79414F4344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1720" y="5325"/>
            <a:ext cx="7017104" cy="9266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382996-EE77-FE9D-5107-4F42148274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5735" y="1309768"/>
            <a:ext cx="1908213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2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92546"/>
            <a:ext cx="1258171" cy="583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29183E-1CFD-3FFD-273A-DC574EDBE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1275606"/>
            <a:ext cx="1475942" cy="25202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CA8028-1A94-D1B0-D5BC-E0132C8121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3" t="10800" r="3334" b="65400"/>
          <a:stretch/>
        </p:blipFill>
        <p:spPr>
          <a:xfrm>
            <a:off x="3347864" y="843558"/>
            <a:ext cx="5328592" cy="3960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AC4520-20F1-2DE0-E204-A1DB456970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9712" y="0"/>
            <a:ext cx="7017104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8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92546"/>
            <a:ext cx="1258171" cy="583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156E6A-A0F2-1C2A-858D-E1D5A5FE18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4" t="30400" r="50000" b="45800"/>
          <a:stretch/>
        </p:blipFill>
        <p:spPr>
          <a:xfrm>
            <a:off x="611560" y="1059582"/>
            <a:ext cx="5400600" cy="3888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B1635E-DBB1-6BB6-9D31-11932B5B5E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712" y="97823"/>
            <a:ext cx="7017104" cy="9266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F369DD-EDAA-3ABB-604F-5930C74C71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2280" y="1707654"/>
            <a:ext cx="999831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5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92546"/>
            <a:ext cx="1258171" cy="583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1D0035-E1EF-29A9-DCED-A2214F49A1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524" r="18268" b="46077"/>
          <a:stretch/>
        </p:blipFill>
        <p:spPr>
          <a:xfrm>
            <a:off x="323528" y="843558"/>
            <a:ext cx="5472608" cy="3888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32E4ED-5AED-1665-2F9B-BA5BF76698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1720" y="0"/>
            <a:ext cx="7017104" cy="9266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3138A6-0BAA-F607-DF5A-F7FE5D6FFD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288" y="1562774"/>
            <a:ext cx="999831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7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28750"/>
            <a:ext cx="4571999" cy="203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3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0C66D31-085A-4C90-85D7-30C1AA9952D1}"/>
              </a:ext>
            </a:extLst>
          </p:cNvPr>
          <p:cNvSpPr txBox="1"/>
          <p:nvPr/>
        </p:nvSpPr>
        <p:spPr>
          <a:xfrm>
            <a:off x="2195736" y="51470"/>
            <a:ext cx="69792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sẽ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khuyên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điều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khi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gặp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huống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sau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1231615" cy="5236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821054-24CE-D6DA-C8B8-15003A25F0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3" t="38800" r="52998" b="37400"/>
          <a:stretch/>
        </p:blipFill>
        <p:spPr>
          <a:xfrm>
            <a:off x="1547664" y="771550"/>
            <a:ext cx="5328592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5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0C66D31-085A-4C90-85D7-30C1AA9952D1}"/>
              </a:ext>
            </a:extLst>
          </p:cNvPr>
          <p:cNvSpPr txBox="1"/>
          <p:nvPr/>
        </p:nvSpPr>
        <p:spPr>
          <a:xfrm>
            <a:off x="2195736" y="51470"/>
            <a:ext cx="69792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Em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sẽ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khuyên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bạn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điều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gì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khi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gặp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các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tình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huống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sau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1231615" cy="5236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821054-24CE-D6DA-C8B8-15003A25F0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14" t="38513" r="2256" b="38120"/>
          <a:stretch/>
        </p:blipFill>
        <p:spPr>
          <a:xfrm>
            <a:off x="1305643" y="699542"/>
            <a:ext cx="7128792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8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7" y="627534"/>
            <a:ext cx="1231615" cy="52362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707904" y="987574"/>
            <a:ext cx="4896544" cy="1872208"/>
          </a:xfrm>
          <a:prstGeom prst="roundRect">
            <a:avLst/>
          </a:prstGeom>
          <a:ln>
            <a:solidFill>
              <a:srgbClr val="BF217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nhìn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xung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quanh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xem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rác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Nếu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nhặt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rác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bỏ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thùng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US" sz="2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" t="12200" r="57313" b="3801"/>
          <a:stretch/>
        </p:blipFill>
        <p:spPr>
          <a:xfrm>
            <a:off x="1481172" y="1275606"/>
            <a:ext cx="177499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0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107504" y="495128"/>
            <a:ext cx="3168352" cy="46291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4291E7-2C41-3048-2FF0-6F78CC9F5C90}"/>
              </a:ext>
            </a:extLst>
          </p:cNvPr>
          <p:cNvSpPr txBox="1"/>
          <p:nvPr/>
        </p:nvSpPr>
        <p:spPr>
          <a:xfrm>
            <a:off x="3563888" y="1486264"/>
            <a:ext cx="5760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</a:rPr>
              <a:t>Cùng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nhau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gìn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giữ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vệ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sinh</a:t>
            </a:r>
            <a:r>
              <a:rPr lang="en-US" sz="3200" b="1" dirty="0">
                <a:solidFill>
                  <a:srgbClr val="00B050"/>
                </a:solidFill>
              </a:rPr>
              <a:t>. </a:t>
            </a:r>
            <a:r>
              <a:rPr lang="en-US" sz="3200" b="1" dirty="0" err="1">
                <a:solidFill>
                  <a:srgbClr val="3B6BDD"/>
                </a:solidFill>
              </a:rPr>
              <a:t>Trường</a:t>
            </a:r>
            <a:r>
              <a:rPr lang="en-US" sz="3200" b="1" dirty="0">
                <a:solidFill>
                  <a:srgbClr val="3B6BDD"/>
                </a:solidFill>
              </a:rPr>
              <a:t> </a:t>
            </a:r>
            <a:r>
              <a:rPr lang="en-US" sz="3200" b="1" dirty="0" err="1">
                <a:solidFill>
                  <a:srgbClr val="3B6BDD"/>
                </a:solidFill>
              </a:rPr>
              <a:t>lớp</a:t>
            </a:r>
            <a:r>
              <a:rPr lang="en-US" sz="3200" b="1" dirty="0">
                <a:solidFill>
                  <a:srgbClr val="3B6BDD"/>
                </a:solidFill>
              </a:rPr>
              <a:t> </a:t>
            </a:r>
            <a:r>
              <a:rPr lang="en-US" sz="3200" b="1" dirty="0" err="1">
                <a:solidFill>
                  <a:srgbClr val="3B6BDD"/>
                </a:solidFill>
              </a:rPr>
              <a:t>sạch</a:t>
            </a:r>
            <a:r>
              <a:rPr lang="en-US" sz="3200" b="1" dirty="0">
                <a:solidFill>
                  <a:srgbClr val="3B6BDD"/>
                </a:solidFill>
              </a:rPr>
              <a:t> </a:t>
            </a:r>
            <a:r>
              <a:rPr lang="en-US" sz="3200" b="1" dirty="0" err="1">
                <a:solidFill>
                  <a:srgbClr val="3B6BDD"/>
                </a:solidFill>
              </a:rPr>
              <a:t>đẹp</a:t>
            </a:r>
            <a:r>
              <a:rPr lang="en-US" sz="3200" b="1" dirty="0">
                <a:solidFill>
                  <a:srgbClr val="3B6BDD"/>
                </a:solidFill>
              </a:rPr>
              <a:t> </a:t>
            </a:r>
            <a:r>
              <a:rPr lang="en-US" sz="3200" b="1" dirty="0" err="1">
                <a:solidFill>
                  <a:srgbClr val="3B6BDD"/>
                </a:solidFill>
              </a:rPr>
              <a:t>chúng</a:t>
            </a:r>
            <a:r>
              <a:rPr lang="en-US" sz="3200" b="1" dirty="0">
                <a:solidFill>
                  <a:srgbClr val="3B6BDD"/>
                </a:solidFill>
              </a:rPr>
              <a:t> </a:t>
            </a:r>
            <a:r>
              <a:rPr lang="en-US" sz="3200" b="1" dirty="0" err="1">
                <a:solidFill>
                  <a:srgbClr val="3B6BDD"/>
                </a:solidFill>
              </a:rPr>
              <a:t>mình</a:t>
            </a:r>
            <a:r>
              <a:rPr lang="en-US" sz="3200" b="1" dirty="0">
                <a:solidFill>
                  <a:srgbClr val="3B6BDD"/>
                </a:solidFill>
              </a:rPr>
              <a:t> </a:t>
            </a:r>
            <a:r>
              <a:rPr lang="en-US" sz="3200" b="1" dirty="0" err="1">
                <a:solidFill>
                  <a:srgbClr val="3B6BDD"/>
                </a:solidFill>
              </a:rPr>
              <a:t>khoẻ</a:t>
            </a:r>
            <a:r>
              <a:rPr lang="en-US" sz="3200" b="1" dirty="0">
                <a:solidFill>
                  <a:srgbClr val="3B6BDD"/>
                </a:solidFill>
              </a:rPr>
              <a:t> </a:t>
            </a:r>
            <a:r>
              <a:rPr lang="en-US" sz="3200" b="1" dirty="0" err="1">
                <a:solidFill>
                  <a:srgbClr val="3B6BDD"/>
                </a:solidFill>
              </a:rPr>
              <a:t>vui</a:t>
            </a:r>
            <a:r>
              <a:rPr lang="en-US" sz="3200" b="1" dirty="0">
                <a:solidFill>
                  <a:srgbClr val="3B6BDD"/>
                </a:solidFill>
              </a:rPr>
              <a:t>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141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Download 999 Hình Nền Powerpoint Dễ Thương, Ngộ Nghĩnh Nhất Quả Đ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75656" y="915566"/>
            <a:ext cx="5954614" cy="1115258"/>
          </a:xfrm>
          <a:prstGeom prst="rect">
            <a:avLst/>
          </a:prstGeom>
          <a:noFill/>
        </p:spPr>
        <p:txBody>
          <a:bodyPr wrap="none" lIns="129113" tIns="64556" rIns="129113" bIns="6455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457200" indent="-457200" algn="ctr">
              <a:buFontTx/>
              <a:buChar char="-"/>
            </a:pPr>
            <a:r>
              <a:rPr lang="en-US" sz="3200" b="1">
                <a:ln/>
                <a:latin typeface="Arial" panose="020B0604020202020204" pitchFamily="34" charset="0"/>
                <a:cs typeface="Arial" panose="020B0604020202020204" pitchFamily="34" charset="0"/>
              </a:rPr>
              <a:t>Ôn lại bài vừa học.</a:t>
            </a:r>
          </a:p>
          <a:p>
            <a:pPr marL="457200" indent="-457200" algn="ctr">
              <a:buFontTx/>
              <a:buChar char="-"/>
            </a:pPr>
            <a:r>
              <a:rPr lang="en-US" sz="3200" b="1">
                <a:ln/>
                <a:latin typeface="Arial" panose="020B0604020202020204" pitchFamily="34" charset="0"/>
                <a:cs typeface="Arial" panose="020B0604020202020204" pitchFamily="34" charset="0"/>
              </a:rPr>
              <a:t>Chuẩn bị nội dung bài sau.</a:t>
            </a:r>
            <a:endParaRPr lang="en-US" sz="3200" b="1" dirty="0">
              <a:ln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1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581150"/>
            <a:ext cx="5219700" cy="170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0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-1527"/>
            <a:ext cx="1371105" cy="4345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99541"/>
            <a:ext cx="2755950" cy="3904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99542"/>
            <a:ext cx="4464496" cy="42484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86079C-CD8B-2C00-6DD2-9D7AEF9C4A22}"/>
              </a:ext>
            </a:extLst>
          </p:cNvPr>
          <p:cNvSpPr txBox="1"/>
          <p:nvPr/>
        </p:nvSpPr>
        <p:spPr>
          <a:xfrm>
            <a:off x="4283968" y="-54801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3B6BDD"/>
                </a:solidFill>
              </a:rPr>
              <a:t>Bài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hát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nhắc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tới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những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gì</a:t>
            </a:r>
            <a:r>
              <a:rPr lang="en-US" b="1" dirty="0">
                <a:solidFill>
                  <a:srgbClr val="3B6BDD"/>
                </a:solidFill>
              </a:rPr>
              <a:t>? </a:t>
            </a:r>
            <a:r>
              <a:rPr lang="en-US" b="1" dirty="0" err="1">
                <a:solidFill>
                  <a:srgbClr val="3B6BDD"/>
                </a:solidFill>
              </a:rPr>
              <a:t>Bài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hát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nói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về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điều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gì</a:t>
            </a:r>
            <a:r>
              <a:rPr lang="en-US" b="1" dirty="0">
                <a:solidFill>
                  <a:srgbClr val="3B6BDD"/>
                </a:solidFill>
              </a:rPr>
              <a:t>?</a:t>
            </a:r>
          </a:p>
        </p:txBody>
      </p:sp>
      <p:pic>
        <p:nvPicPr>
          <p:cNvPr id="4" name="y2mate.com - Không Xả Rác  Bé Thanh Hằng  Nhạc Thiếu Nhi_360p">
            <a:hlinkClick r:id="" action="ppaction://media"/>
            <a:extLst>
              <a:ext uri="{FF2B5EF4-FFF2-40B4-BE49-F238E27FC236}">
                <a16:creationId xmlns:a16="http://schemas.microsoft.com/office/drawing/2014/main" id="{FC2098A0-5A70-F685-13DF-2F96DBB237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496" y="699540"/>
            <a:ext cx="9073008" cy="432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0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99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hung viền mầm non vector [share] | áo thun gia đình đi biể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3" y="0"/>
            <a:ext cx="920829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3E0A00-C9CA-4BA0-B0D4-5A732AF002A7}"/>
              </a:ext>
            </a:extLst>
          </p:cNvPr>
          <p:cNvSpPr txBox="1"/>
          <p:nvPr/>
        </p:nvSpPr>
        <p:spPr>
          <a:xfrm>
            <a:off x="1115616" y="339502"/>
            <a:ext cx="6416123" cy="1732101"/>
          </a:xfrm>
          <a:prstGeom prst="rect">
            <a:avLst/>
          </a:prstGeom>
          <a:noFill/>
        </p:spPr>
        <p:txBody>
          <a:bodyPr wrap="square" lIns="69365" tIns="34715" rIns="69365" bIns="34715">
            <a:spAutoFit/>
          </a:bodyPr>
          <a:lstStyle/>
          <a:p>
            <a:pPr algn="ctr" defTabSz="5120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2023</a:t>
            </a:r>
          </a:p>
          <a:p>
            <a:pPr algn="ctr" defTabSz="5120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7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ĐẠO ĐỨC</a:t>
            </a:r>
            <a:endParaRPr lang="zh-CN" altLang="en-US" sz="27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algn="ctr" defTabSz="5120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14: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51208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094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6" y="1428750"/>
            <a:ext cx="4014184" cy="214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6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62" y="-92546"/>
            <a:ext cx="1259660" cy="6254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2195736" y="20112"/>
            <a:ext cx="5924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cần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làm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gì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để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giữ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vệ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sinh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trường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,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lớp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C2EC1D-B4D4-469F-72B1-BDD02AACD1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01" r="7067" b="14999"/>
          <a:stretch/>
        </p:blipFill>
        <p:spPr>
          <a:xfrm>
            <a:off x="107505" y="771550"/>
            <a:ext cx="8928992" cy="43204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BA83B3-4BDA-8B51-F3EF-36191EA9A1E0}"/>
              </a:ext>
            </a:extLst>
          </p:cNvPr>
          <p:cNvSpPr txBox="1"/>
          <p:nvPr/>
        </p:nvSpPr>
        <p:spPr>
          <a:xfrm>
            <a:off x="2195736" y="298272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B050"/>
                </a:solidFill>
              </a:rPr>
              <a:t>Vì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sao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chúng</a:t>
            </a:r>
            <a:r>
              <a:rPr lang="en-US" sz="2000" dirty="0">
                <a:solidFill>
                  <a:srgbClr val="00B050"/>
                </a:solidFill>
              </a:rPr>
              <a:t> ta </a:t>
            </a:r>
            <a:r>
              <a:rPr lang="en-US" sz="2000" dirty="0" err="1">
                <a:solidFill>
                  <a:srgbClr val="00B050"/>
                </a:solidFill>
              </a:rPr>
              <a:t>cần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giữ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vệ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sinh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trường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err="1">
                <a:solidFill>
                  <a:srgbClr val="00B050"/>
                </a:solidFill>
              </a:rPr>
              <a:t>lớp</a:t>
            </a:r>
            <a:r>
              <a:rPr lang="en-US" sz="2000" dirty="0">
                <a:solidFill>
                  <a:srgbClr val="00B05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13393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52550"/>
            <a:ext cx="4724400" cy="218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5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92546"/>
            <a:ext cx="1258171" cy="5838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979712" y="106590"/>
            <a:ext cx="6936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BABCA4-2F14-341D-B85E-1F45AADB14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9552" r="3335" b="45800"/>
          <a:stretch/>
        </p:blipFill>
        <p:spPr>
          <a:xfrm>
            <a:off x="0" y="869484"/>
            <a:ext cx="9144000" cy="40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5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92546"/>
            <a:ext cx="1258171" cy="5838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FB8D4E-278F-E845-4311-DA8B35EF9D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040" y="1203598"/>
            <a:ext cx="999600" cy="20162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3F3C73-E119-D0AE-9571-25C67F766C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2" r="64933" b="65400"/>
          <a:stretch/>
        </p:blipFill>
        <p:spPr>
          <a:xfrm>
            <a:off x="1691680" y="915566"/>
            <a:ext cx="6768752" cy="3672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19642-AEA5-C585-9AF0-17E285A25D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1720" y="51470"/>
            <a:ext cx="7017104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9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1581</TotalTime>
  <Words>197</Words>
  <Application>Microsoft Office PowerPoint</Application>
  <PresentationFormat>Trình chiếu Trên màn hình (16:9)</PresentationFormat>
  <Paragraphs>33</Paragraphs>
  <Slides>19</Slides>
  <Notes>14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25" baseType="lpstr">
      <vt:lpstr>Calibri</vt:lpstr>
      <vt:lpstr>Arial</vt:lpstr>
      <vt:lpstr>Tahoma</vt:lpstr>
      <vt:lpstr>Lato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TK2</dc:creator>
  <cp:lastModifiedBy>Quỳnh Như</cp:lastModifiedBy>
  <cp:revision>105</cp:revision>
  <dcterms:created xsi:type="dcterms:W3CDTF">2020-04-29T11:34:14Z</dcterms:created>
  <dcterms:modified xsi:type="dcterms:W3CDTF">2023-12-11T15:01:35Z</dcterms:modified>
</cp:coreProperties>
</file>