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1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32" r:id="rId12"/>
    <p:sldMasterId id="2147483745" r:id="rId13"/>
  </p:sldMasterIdLst>
  <p:notesMasterIdLst>
    <p:notesMasterId r:id="rId37"/>
  </p:notesMasterIdLst>
  <p:sldIdLst>
    <p:sldId id="3411" r:id="rId14"/>
    <p:sldId id="3401" r:id="rId15"/>
    <p:sldId id="3409" r:id="rId16"/>
    <p:sldId id="353" r:id="rId17"/>
    <p:sldId id="494" r:id="rId18"/>
    <p:sldId id="504" r:id="rId19"/>
    <p:sldId id="336" r:id="rId20"/>
    <p:sldId id="352" r:id="rId21"/>
    <p:sldId id="496" r:id="rId22"/>
    <p:sldId id="3402" r:id="rId23"/>
    <p:sldId id="3410" r:id="rId24"/>
    <p:sldId id="3404" r:id="rId25"/>
    <p:sldId id="3405" r:id="rId26"/>
    <p:sldId id="3406" r:id="rId27"/>
    <p:sldId id="3407" r:id="rId28"/>
    <p:sldId id="535" r:id="rId29"/>
    <p:sldId id="3408" r:id="rId30"/>
    <p:sldId id="471" r:id="rId31"/>
    <p:sldId id="262" r:id="rId32"/>
    <p:sldId id="266" r:id="rId33"/>
    <p:sldId id="264" r:id="rId34"/>
    <p:sldId id="495" r:id="rId35"/>
    <p:sldId id="297" r:id="rId36"/>
  </p:sldIdLst>
  <p:sldSz cx="12190413" cy="6859588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09C"/>
    <a:srgbClr val="62953C"/>
    <a:srgbClr val="75B248"/>
    <a:srgbClr val="3296A8"/>
    <a:srgbClr val="6D8AAB"/>
    <a:srgbClr val="7697B3"/>
    <a:srgbClr val="6FA094"/>
    <a:srgbClr val="94BCB4"/>
    <a:srgbClr val="59503C"/>
    <a:srgbClr val="1FB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2" autoAdjust="0"/>
    <p:restoredTop sz="97778" autoAdjust="0"/>
  </p:normalViewPr>
  <p:slideViewPr>
    <p:cSldViewPr snapToGrid="0" showGuides="1">
      <p:cViewPr varScale="1">
        <p:scale>
          <a:sx n="60" d="100"/>
          <a:sy n="60" d="100"/>
        </p:scale>
        <p:origin x="416" y="6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presProps" Target="presProp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480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901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658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281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92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400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135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36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82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66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341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69" indent="0" algn="ctr">
              <a:buNone/>
              <a:defRPr sz="1500"/>
            </a:lvl2pPr>
            <a:lvl3pPr marL="685937" indent="0" algn="ctr">
              <a:buNone/>
              <a:defRPr sz="1350"/>
            </a:lvl3pPr>
            <a:lvl4pPr marL="1028906" indent="0" algn="ctr">
              <a:buNone/>
              <a:defRPr sz="1200"/>
            </a:lvl4pPr>
            <a:lvl5pPr marL="1371874" indent="0" algn="ctr">
              <a:buNone/>
              <a:defRPr sz="1200"/>
            </a:lvl5pPr>
            <a:lvl6pPr marL="1714843" indent="0" algn="ctr">
              <a:buNone/>
              <a:defRPr sz="1200"/>
            </a:lvl6pPr>
            <a:lvl7pPr marL="2057811" indent="0" algn="ctr">
              <a:buNone/>
              <a:defRPr sz="1200"/>
            </a:lvl7pPr>
            <a:lvl8pPr marL="2400780" indent="0" algn="ctr">
              <a:buNone/>
              <a:defRPr sz="1200"/>
            </a:lvl8pPr>
            <a:lvl9pPr marL="274374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15/01/2024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4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15/01/2024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8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3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8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8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8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7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7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15/01/2024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15/01/2024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4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5" cy="82410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69" indent="0">
              <a:buNone/>
              <a:defRPr sz="1500" b="1"/>
            </a:lvl2pPr>
            <a:lvl3pPr marL="685937" indent="0">
              <a:buNone/>
              <a:defRPr sz="1350" b="1"/>
            </a:lvl3pPr>
            <a:lvl4pPr marL="1028906" indent="0">
              <a:buNone/>
              <a:defRPr sz="1200" b="1"/>
            </a:lvl4pPr>
            <a:lvl5pPr marL="1371874" indent="0">
              <a:buNone/>
              <a:defRPr sz="1200" b="1"/>
            </a:lvl5pPr>
            <a:lvl6pPr marL="1714843" indent="0">
              <a:buNone/>
              <a:defRPr sz="1200" b="1"/>
            </a:lvl6pPr>
            <a:lvl7pPr marL="2057811" indent="0">
              <a:buNone/>
              <a:defRPr sz="1200" b="1"/>
            </a:lvl7pPr>
            <a:lvl8pPr marL="2400780" indent="0">
              <a:buNone/>
              <a:defRPr sz="1200" b="1"/>
            </a:lvl8pPr>
            <a:lvl9pPr marL="274374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5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69" indent="0">
              <a:buNone/>
              <a:defRPr sz="1500" b="1"/>
            </a:lvl2pPr>
            <a:lvl3pPr marL="685937" indent="0">
              <a:buNone/>
              <a:defRPr sz="1350" b="1"/>
            </a:lvl3pPr>
            <a:lvl4pPr marL="1028906" indent="0">
              <a:buNone/>
              <a:defRPr sz="1200" b="1"/>
            </a:lvl4pPr>
            <a:lvl5pPr marL="1371874" indent="0">
              <a:buNone/>
              <a:defRPr sz="1200" b="1"/>
            </a:lvl5pPr>
            <a:lvl6pPr marL="1714843" indent="0">
              <a:buNone/>
              <a:defRPr sz="1200" b="1"/>
            </a:lvl6pPr>
            <a:lvl7pPr marL="2057811" indent="0">
              <a:buNone/>
              <a:defRPr sz="1200" b="1"/>
            </a:lvl7pPr>
            <a:lvl8pPr marL="2400780" indent="0">
              <a:buNone/>
              <a:defRPr sz="1200" b="1"/>
            </a:lvl8pPr>
            <a:lvl9pPr marL="274374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15/01/2024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15/01/2024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15/01/2024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200"/>
            </a:lvl1pPr>
            <a:lvl2pPr marL="342969" indent="0">
              <a:buNone/>
              <a:defRPr sz="1050"/>
            </a:lvl2pPr>
            <a:lvl3pPr marL="685937" indent="0">
              <a:buNone/>
              <a:defRPr sz="900"/>
            </a:lvl3pPr>
            <a:lvl4pPr marL="1028906" indent="0">
              <a:buNone/>
              <a:defRPr sz="750"/>
            </a:lvl4pPr>
            <a:lvl5pPr marL="1371874" indent="0">
              <a:buNone/>
              <a:defRPr sz="750"/>
            </a:lvl5pPr>
            <a:lvl6pPr marL="1714843" indent="0">
              <a:buNone/>
              <a:defRPr sz="750"/>
            </a:lvl6pPr>
            <a:lvl7pPr marL="2057811" indent="0">
              <a:buNone/>
              <a:defRPr sz="750"/>
            </a:lvl7pPr>
            <a:lvl8pPr marL="2400780" indent="0">
              <a:buNone/>
              <a:defRPr sz="750"/>
            </a:lvl8pPr>
            <a:lvl9pPr marL="2743749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15/01/2024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2400"/>
            </a:lvl1pPr>
            <a:lvl2pPr marL="342969" indent="0">
              <a:buNone/>
              <a:defRPr sz="2100"/>
            </a:lvl2pPr>
            <a:lvl3pPr marL="685937" indent="0">
              <a:buNone/>
              <a:defRPr sz="1800"/>
            </a:lvl3pPr>
            <a:lvl4pPr marL="1028906" indent="0">
              <a:buNone/>
              <a:defRPr sz="1500"/>
            </a:lvl4pPr>
            <a:lvl5pPr marL="1371874" indent="0">
              <a:buNone/>
              <a:defRPr sz="1500"/>
            </a:lvl5pPr>
            <a:lvl6pPr marL="1714843" indent="0">
              <a:buNone/>
              <a:defRPr sz="1500"/>
            </a:lvl6pPr>
            <a:lvl7pPr marL="2057811" indent="0">
              <a:buNone/>
              <a:defRPr sz="1500"/>
            </a:lvl7pPr>
            <a:lvl8pPr marL="2400780" indent="0">
              <a:buNone/>
              <a:defRPr sz="1500"/>
            </a:lvl8pPr>
            <a:lvl9pPr marL="2743749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200"/>
            </a:lvl1pPr>
            <a:lvl2pPr marL="342969" indent="0">
              <a:buNone/>
              <a:defRPr sz="1050"/>
            </a:lvl2pPr>
            <a:lvl3pPr marL="685937" indent="0">
              <a:buNone/>
              <a:defRPr sz="900"/>
            </a:lvl3pPr>
            <a:lvl4pPr marL="1028906" indent="0">
              <a:buNone/>
              <a:defRPr sz="750"/>
            </a:lvl4pPr>
            <a:lvl5pPr marL="1371874" indent="0">
              <a:buNone/>
              <a:defRPr sz="750"/>
            </a:lvl5pPr>
            <a:lvl6pPr marL="1714843" indent="0">
              <a:buNone/>
              <a:defRPr sz="750"/>
            </a:lvl6pPr>
            <a:lvl7pPr marL="2057811" indent="0">
              <a:buNone/>
              <a:defRPr sz="750"/>
            </a:lvl7pPr>
            <a:lvl8pPr marL="2400780" indent="0">
              <a:buNone/>
              <a:defRPr sz="750"/>
            </a:lvl8pPr>
            <a:lvl9pPr marL="2743749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15/01/2024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15/01/2024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9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5" y="365209"/>
            <a:ext cx="2628558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15/01/2024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8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62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0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1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9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8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02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2224"/>
            <a:ext cx="6857107" cy="185736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7107" y="5002224"/>
            <a:ext cx="5333306" cy="185736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1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6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01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66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20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40" y="1420612"/>
            <a:ext cx="5180926" cy="9802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281" y="2591400"/>
            <a:ext cx="4266645" cy="11686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3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79" y="2938614"/>
            <a:ext cx="5180926" cy="908260"/>
          </a:xfrm>
        </p:spPr>
        <p:txBody>
          <a:bodyPr anchor="t"/>
          <a:lstStyle>
            <a:lvl1pPr algn="l">
              <a:defRPr sz="2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79" y="1938258"/>
            <a:ext cx="5180926" cy="1000356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0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60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396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3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23646"/>
            <a:ext cx="2693108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60" y="1450252"/>
            <a:ext cx="2693108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281" y="1023646"/>
            <a:ext cx="2694166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281" y="1450252"/>
            <a:ext cx="2694166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5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2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61" y="182076"/>
            <a:ext cx="2005281" cy="774879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056" y="182076"/>
            <a:ext cx="3407390" cy="3902979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61" y="956955"/>
            <a:ext cx="2005281" cy="31280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703" y="3201141"/>
            <a:ext cx="3657124" cy="377913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703" y="408611"/>
            <a:ext cx="3657124" cy="2743835"/>
          </a:xfrm>
        </p:spPr>
        <p:txBody>
          <a:bodyPr/>
          <a:lstStyle>
            <a:lvl1pPr marL="0" indent="0">
              <a:buNone/>
              <a:defRPr sz="2133"/>
            </a:lvl1pPr>
            <a:lvl2pPr marL="304770" indent="0">
              <a:buNone/>
              <a:defRPr sz="1866"/>
            </a:lvl2pPr>
            <a:lvl3pPr marL="609539" indent="0">
              <a:buNone/>
              <a:defRPr sz="1600"/>
            </a:lvl3pPr>
            <a:lvl4pPr marL="914309" indent="0">
              <a:buNone/>
              <a:defRPr sz="1333"/>
            </a:lvl4pPr>
            <a:lvl5pPr marL="1219078" indent="0">
              <a:buNone/>
              <a:defRPr sz="1333"/>
            </a:lvl5pPr>
            <a:lvl6pPr marL="1523848" indent="0">
              <a:buNone/>
              <a:defRPr sz="1333"/>
            </a:lvl6pPr>
            <a:lvl7pPr marL="1828617" indent="0">
              <a:buNone/>
              <a:defRPr sz="1333"/>
            </a:lvl7pPr>
            <a:lvl8pPr marL="2133387" indent="0">
              <a:buNone/>
              <a:defRPr sz="1333"/>
            </a:lvl8pPr>
            <a:lvl9pPr marL="2438156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703" y="3579054"/>
            <a:ext cx="3657124" cy="5366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025" y="183135"/>
            <a:ext cx="1371421" cy="39019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60" y="183135"/>
            <a:ext cx="4012678" cy="39019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3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15/01/2024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3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937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84" indent="-171484" algn="l" defTabSz="68593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53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21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390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359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327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296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264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33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69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37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06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874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843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811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780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749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47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60" y="183135"/>
            <a:ext cx="5485686" cy="762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67048"/>
            <a:ext cx="5485686" cy="3018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60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529" y="4238548"/>
            <a:ext cx="1930149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231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2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53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8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7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8.svg"/><Relationship Id="rId10" Type="http://schemas.openxmlformats.org/officeDocument/2006/relationships/image" Target="../media/image53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6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59.sv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63.svg"/><Relationship Id="rId14" Type="http://schemas.openxmlformats.org/officeDocument/2006/relationships/image" Target="../media/image6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10" y="374654"/>
            <a:ext cx="1503167" cy="76151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49" y="1681332"/>
            <a:ext cx="1892260" cy="95867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" y="2914347"/>
            <a:ext cx="12190413" cy="392329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16" y="1241"/>
            <a:ext cx="12190413" cy="237713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47" y="5295014"/>
            <a:ext cx="6166654" cy="156333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87" y="5295014"/>
            <a:ext cx="6166654" cy="15426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2" y="319822"/>
            <a:ext cx="1855389" cy="216462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599" y="356949"/>
            <a:ext cx="1676536" cy="215237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249" y="3339823"/>
            <a:ext cx="889879" cy="7363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4" y="2957724"/>
            <a:ext cx="1288518" cy="1418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316576" y="176443"/>
            <a:ext cx="10201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 GDĐT TUY PHƯỚC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noProof="0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TIỂU HỌC SỐ 2 PHƯỚC HÒA</a:t>
            </a:r>
            <a:endParaRPr kumimoji="0" lang="en-US" sz="40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28FCE3-5C19-4653-AE21-9DBF8C536403}"/>
              </a:ext>
            </a:extLst>
          </p:cNvPr>
          <p:cNvSpPr txBox="1"/>
          <p:nvPr/>
        </p:nvSpPr>
        <p:spPr>
          <a:xfrm>
            <a:off x="1060878" y="2770707"/>
            <a:ext cx="10327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Bài</a:t>
            </a:r>
            <a:r>
              <a:rPr lang="en-US" sz="8000" b="1" dirty="0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 </a:t>
            </a:r>
            <a:r>
              <a:rPr lang="en-US" sz="8000" b="1" dirty="0" smtClean="0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4.Chú </a:t>
            </a:r>
            <a:r>
              <a:rPr lang="en-US" sz="8000" b="1" dirty="0" err="1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bé</a:t>
            </a:r>
            <a:r>
              <a:rPr lang="en-US" sz="8000" b="1" dirty="0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 </a:t>
            </a:r>
            <a:r>
              <a:rPr lang="en-US" sz="8000" b="1" dirty="0" err="1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chăn</a:t>
            </a:r>
            <a:r>
              <a:rPr lang="en-US" sz="8000" b="1" dirty="0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 </a:t>
            </a:r>
            <a:r>
              <a:rPr lang="en-US" sz="8000" b="1" dirty="0" err="1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cừu</a:t>
            </a:r>
            <a:endParaRPr lang="en-US" sz="8000" b="1" dirty="0">
              <a:solidFill>
                <a:srgbClr val="6295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/>
              <a:ea typeface="Arial-Rounde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28FCE3-5C19-4653-AE21-9DBF8C536403}"/>
              </a:ext>
            </a:extLst>
          </p:cNvPr>
          <p:cNvSpPr txBox="1"/>
          <p:nvPr/>
        </p:nvSpPr>
        <p:spPr>
          <a:xfrm>
            <a:off x="931515" y="1997473"/>
            <a:ext cx="10327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TIẾNG VIỆT </a:t>
            </a:r>
            <a:endParaRPr 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28FCE3-5C19-4653-AE21-9DBF8C536403}"/>
              </a:ext>
            </a:extLst>
          </p:cNvPr>
          <p:cNvSpPr txBox="1"/>
          <p:nvPr/>
        </p:nvSpPr>
        <p:spPr>
          <a:xfrm>
            <a:off x="1060878" y="4662441"/>
            <a:ext cx="10327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GIÁO VIÊN: NGUYỄN THỊ MINH LOAN</a:t>
            </a:r>
            <a:endParaRPr lang="en-US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96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28355" y="2972648"/>
            <a:ext cx="38883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28355" y="4693108"/>
            <a:ext cx="38883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092319E-4B06-4BBB-8F01-B4BCA1E5057D}"/>
              </a:ext>
            </a:extLst>
          </p:cNvPr>
          <p:cNvGrpSpPr/>
          <p:nvPr/>
        </p:nvGrpSpPr>
        <p:grpSpPr>
          <a:xfrm>
            <a:off x="2887038" y="1608661"/>
            <a:ext cx="6331033" cy="2727974"/>
            <a:chOff x="2887038" y="1608661"/>
            <a:chExt cx="6331033" cy="2727974"/>
          </a:xfrm>
        </p:grpSpPr>
        <p:sp>
          <p:nvSpPr>
            <p:cNvPr id="15" name="3">
              <a:extLst>
                <a:ext uri="{FF2B5EF4-FFF2-40B4-BE49-F238E27FC236}">
                  <a16:creationId xmlns:a16="http://schemas.microsoft.com/office/drawing/2014/main" id="{3BA04592-F58E-4DF2-AFE8-6BB5734D4386}"/>
                </a:ext>
              </a:extLst>
            </p:cNvPr>
            <p:cNvSpPr/>
            <p:nvPr/>
          </p:nvSpPr>
          <p:spPr>
            <a:xfrm>
              <a:off x="2887038" y="1608661"/>
              <a:ext cx="6331033" cy="2727974"/>
            </a:xfrm>
            <a:prstGeom prst="rect">
              <a:avLst/>
            </a:prstGeom>
            <a:noFill/>
            <a:ln>
              <a:solidFill>
                <a:srgbClr val="75B2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88D68B-B097-45D2-903C-9048867659EB}"/>
                </a:ext>
              </a:extLst>
            </p:cNvPr>
            <p:cNvSpPr txBox="1"/>
            <p:nvPr/>
          </p:nvSpPr>
          <p:spPr>
            <a:xfrm>
              <a:off x="2972342" y="2173186"/>
              <a:ext cx="615111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</a:rPr>
                <a:t>Thản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</a:rPr>
                <a:t>nhiên</a:t>
              </a:r>
              <a:r>
                <a:rPr lang="en-US" sz="4000" dirty="0"/>
                <a:t>: </a:t>
              </a:r>
              <a:r>
                <a:rPr lang="vi-VN" sz="4000" dirty="0"/>
                <a:t>có dáng vẻ tự nhiên như thường, coi như không có gì xảy ra</a:t>
              </a:r>
              <a:endParaRPr lang="en-US" sz="4000" dirty="0"/>
            </a:p>
          </p:txBody>
        </p:sp>
      </p:grpSp>
      <p:sp>
        <p:nvSpPr>
          <p:cNvPr id="9" name="圆角矩形 32">
            <a:extLst>
              <a:ext uri="{FF2B5EF4-FFF2-40B4-BE49-F238E27FC236}">
                <a16:creationId xmlns:a16="http://schemas.microsoft.com/office/drawing/2014/main" id="{593C5EDD-1BA0-4766-951A-3DED6B2ACB28}"/>
              </a:ext>
            </a:extLst>
          </p:cNvPr>
          <p:cNvSpPr/>
          <p:nvPr/>
        </p:nvSpPr>
        <p:spPr>
          <a:xfrm>
            <a:off x="3912538" y="-101361"/>
            <a:ext cx="4365335" cy="1065783"/>
          </a:xfrm>
          <a:prstGeom prst="roundRect">
            <a:avLst>
              <a:gd name="adj" fmla="val 0"/>
            </a:avLst>
          </a:prstGeom>
          <a:solidFill>
            <a:srgbClr val="75B2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Giải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nghĩa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từ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1673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7" name="圆角矩形 32">
            <a:extLst>
              <a:ext uri="{FF2B5EF4-FFF2-40B4-BE49-F238E27FC236}">
                <a16:creationId xmlns:a16="http://schemas.microsoft.com/office/drawing/2014/main" id="{64B89C99-EF2C-46FE-9DCF-89354D731AFD}"/>
              </a:ext>
            </a:extLst>
          </p:cNvPr>
          <p:cNvSpPr/>
          <p:nvPr/>
        </p:nvSpPr>
        <p:spPr>
          <a:xfrm>
            <a:off x="3912538" y="-101361"/>
            <a:ext cx="4365335" cy="1065783"/>
          </a:xfrm>
          <a:prstGeom prst="roundRect">
            <a:avLst>
              <a:gd name="adj" fmla="val 0"/>
            </a:avLst>
          </a:prstGeom>
          <a:solidFill>
            <a:srgbClr val="75B2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Giải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nghĩa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từ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28355" y="2972648"/>
            <a:ext cx="38883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28355" y="4693108"/>
            <a:ext cx="38883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F74B102-65F9-4A0E-A7F0-7B1A1BBB6264}"/>
              </a:ext>
            </a:extLst>
          </p:cNvPr>
          <p:cNvGrpSpPr/>
          <p:nvPr/>
        </p:nvGrpSpPr>
        <p:grpSpPr>
          <a:xfrm>
            <a:off x="3524036" y="1867177"/>
            <a:ext cx="5514248" cy="2048676"/>
            <a:chOff x="3524036" y="1867177"/>
            <a:chExt cx="5514248" cy="2727974"/>
          </a:xfrm>
        </p:grpSpPr>
        <p:sp>
          <p:nvSpPr>
            <p:cNvPr id="15" name="3">
              <a:extLst>
                <a:ext uri="{FF2B5EF4-FFF2-40B4-BE49-F238E27FC236}">
                  <a16:creationId xmlns:a16="http://schemas.microsoft.com/office/drawing/2014/main" id="{3BA04592-F58E-4DF2-AFE8-6BB5734D4386}"/>
                </a:ext>
              </a:extLst>
            </p:cNvPr>
            <p:cNvSpPr/>
            <p:nvPr/>
          </p:nvSpPr>
          <p:spPr>
            <a:xfrm>
              <a:off x="3524036" y="1867177"/>
              <a:ext cx="5514248" cy="2727974"/>
            </a:xfrm>
            <a:prstGeom prst="rect">
              <a:avLst/>
            </a:prstGeom>
            <a:noFill/>
            <a:ln>
              <a:solidFill>
                <a:srgbClr val="75B2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88D68B-B097-45D2-903C-9048867659EB}"/>
                </a:ext>
              </a:extLst>
            </p:cNvPr>
            <p:cNvSpPr txBox="1"/>
            <p:nvPr/>
          </p:nvSpPr>
          <p:spPr>
            <a:xfrm>
              <a:off x="3524036" y="2261668"/>
              <a:ext cx="54555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FF0000"/>
                  </a:solidFill>
                </a:rPr>
                <a:t>Thỏa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</a:rPr>
                <a:t>thuê</a:t>
              </a:r>
              <a:r>
                <a:rPr lang="en-US" sz="4000" dirty="0"/>
                <a:t>: </a:t>
              </a:r>
              <a:r>
                <a:rPr lang="vi-VN" sz="4000" dirty="0"/>
                <a:t>rất thoả, được tha hồ theo như ý muốn 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1564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33" name="Text Box 1">
            <a:extLst>
              <a:ext uri="{FF2B5EF4-FFF2-40B4-BE49-F238E27FC236}">
                <a16:creationId xmlns:a16="http://schemas.microsoft.com/office/drawing/2014/main" id="{3725D641-210E-4C9B-A882-BBA495E19A3E}"/>
              </a:ext>
            </a:extLst>
          </p:cNvPr>
          <p:cNvSpPr txBox="1"/>
          <p:nvPr/>
        </p:nvSpPr>
        <p:spPr>
          <a:xfrm>
            <a:off x="720174" y="1410762"/>
            <a:ext cx="107500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Thế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AD4FB2-D8FD-42AF-91D8-84F1B849C490}"/>
              </a:ext>
            </a:extLst>
          </p:cNvPr>
          <p:cNvSpPr txBox="1"/>
          <p:nvPr/>
        </p:nvSpPr>
        <p:spPr>
          <a:xfrm>
            <a:off x="3047205" y="23073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2953C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3EB55-FA1D-4491-BF4B-482ACBA44023}"/>
              </a:ext>
            </a:extLst>
          </p:cNvPr>
          <p:cNvSpPr txBox="1"/>
          <p:nvPr/>
        </p:nvSpPr>
        <p:spPr>
          <a:xfrm>
            <a:off x="7865389" y="5811967"/>
            <a:ext cx="2555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Ê-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dốp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5A234A-F3E3-4B90-96BD-6ACF04C94E57}"/>
              </a:ext>
            </a:extLst>
          </p:cNvPr>
          <p:cNvSpPr/>
          <p:nvPr/>
        </p:nvSpPr>
        <p:spPr>
          <a:xfrm>
            <a:off x="2286000" y="5937194"/>
            <a:ext cx="4841631" cy="70819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5B27CC-A714-42D8-82E5-F8C44EAD14E9}"/>
              </a:ext>
            </a:extLst>
          </p:cNvPr>
          <p:cNvCxnSpPr/>
          <p:nvPr/>
        </p:nvCxnSpPr>
        <p:spPr>
          <a:xfrm flipH="1">
            <a:off x="9870831" y="1410762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9F86D6-020D-4DD6-90B3-F61EB3220DDA}"/>
              </a:ext>
            </a:extLst>
          </p:cNvPr>
          <p:cNvCxnSpPr/>
          <p:nvPr/>
        </p:nvCxnSpPr>
        <p:spPr>
          <a:xfrm flipH="1">
            <a:off x="8042032" y="1899138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62B407-3E7C-4F23-8E47-A2FAAAA41AEF}"/>
              </a:ext>
            </a:extLst>
          </p:cNvPr>
          <p:cNvCxnSpPr/>
          <p:nvPr/>
        </p:nvCxnSpPr>
        <p:spPr>
          <a:xfrm flipH="1">
            <a:off x="1418494" y="2227384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AE2D19-5EF7-46D7-A8D7-60E32B2DF61A}"/>
              </a:ext>
            </a:extLst>
          </p:cNvPr>
          <p:cNvCxnSpPr/>
          <p:nvPr/>
        </p:nvCxnSpPr>
        <p:spPr>
          <a:xfrm flipH="1">
            <a:off x="4360986" y="2706038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5D3EC8-5727-4B91-A8A4-1EBCFC9D7881}"/>
              </a:ext>
            </a:extLst>
          </p:cNvPr>
          <p:cNvCxnSpPr/>
          <p:nvPr/>
        </p:nvCxnSpPr>
        <p:spPr>
          <a:xfrm flipH="1">
            <a:off x="2450923" y="3611364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133EA6-CF2E-400E-87E3-6730A75ABA2D}"/>
              </a:ext>
            </a:extLst>
          </p:cNvPr>
          <p:cNvCxnSpPr/>
          <p:nvPr/>
        </p:nvCxnSpPr>
        <p:spPr>
          <a:xfrm flipH="1">
            <a:off x="7063154" y="3560482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4A0673-1E7D-4126-90C5-CFE9FA7CE928}"/>
              </a:ext>
            </a:extLst>
          </p:cNvPr>
          <p:cNvCxnSpPr/>
          <p:nvPr/>
        </p:nvCxnSpPr>
        <p:spPr>
          <a:xfrm flipH="1">
            <a:off x="11236569" y="3560482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66C347-097A-4C3E-800F-4C26AE66E22D}"/>
              </a:ext>
            </a:extLst>
          </p:cNvPr>
          <p:cNvCxnSpPr/>
          <p:nvPr/>
        </p:nvCxnSpPr>
        <p:spPr>
          <a:xfrm flipH="1">
            <a:off x="6559861" y="4035804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A95ADA-5F26-4221-8B9C-D4CAA4B8D1D3}"/>
              </a:ext>
            </a:extLst>
          </p:cNvPr>
          <p:cNvCxnSpPr/>
          <p:nvPr/>
        </p:nvCxnSpPr>
        <p:spPr>
          <a:xfrm flipH="1">
            <a:off x="11313569" y="4035503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96A991-040F-4F73-B554-5753C4370CB5}"/>
              </a:ext>
            </a:extLst>
          </p:cNvPr>
          <p:cNvCxnSpPr/>
          <p:nvPr/>
        </p:nvCxnSpPr>
        <p:spPr>
          <a:xfrm flipH="1">
            <a:off x="4815418" y="4387196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3A68F4-9FBC-4B36-9A37-30DF6FA62825}"/>
              </a:ext>
            </a:extLst>
          </p:cNvPr>
          <p:cNvCxnSpPr/>
          <p:nvPr/>
        </p:nvCxnSpPr>
        <p:spPr>
          <a:xfrm flipH="1">
            <a:off x="10604322" y="4387196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4FA0A9-2ED7-4B3E-A5A9-66D2CE731551}"/>
              </a:ext>
            </a:extLst>
          </p:cNvPr>
          <p:cNvCxnSpPr/>
          <p:nvPr/>
        </p:nvCxnSpPr>
        <p:spPr>
          <a:xfrm flipH="1">
            <a:off x="11378046" y="4903785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1DAD97-AB87-4EFF-A041-2DC2F4A85654}"/>
              </a:ext>
            </a:extLst>
          </p:cNvPr>
          <p:cNvCxnSpPr/>
          <p:nvPr/>
        </p:nvCxnSpPr>
        <p:spPr>
          <a:xfrm flipH="1">
            <a:off x="7063154" y="5288332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76BC3D-EDC0-4BAD-AEFB-5D49D95A384B}"/>
              </a:ext>
            </a:extLst>
          </p:cNvPr>
          <p:cNvCxnSpPr/>
          <p:nvPr/>
        </p:nvCxnSpPr>
        <p:spPr>
          <a:xfrm flipH="1">
            <a:off x="7146013" y="5288332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C5F625-657A-4930-8B33-1BBB0C36F037}"/>
              </a:ext>
            </a:extLst>
          </p:cNvPr>
          <p:cNvCxnSpPr/>
          <p:nvPr/>
        </p:nvCxnSpPr>
        <p:spPr>
          <a:xfrm flipH="1">
            <a:off x="11316042" y="3573838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88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33" name="Text Box 1">
            <a:extLst>
              <a:ext uri="{FF2B5EF4-FFF2-40B4-BE49-F238E27FC236}">
                <a16:creationId xmlns:a16="http://schemas.microsoft.com/office/drawing/2014/main" id="{3725D641-210E-4C9B-A882-BBA495E19A3E}"/>
              </a:ext>
            </a:extLst>
          </p:cNvPr>
          <p:cNvSpPr txBox="1"/>
          <p:nvPr/>
        </p:nvSpPr>
        <p:spPr>
          <a:xfrm>
            <a:off x="720174" y="1410762"/>
            <a:ext cx="107500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Thế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AD4FB2-D8FD-42AF-91D8-84F1B849C490}"/>
              </a:ext>
            </a:extLst>
          </p:cNvPr>
          <p:cNvSpPr txBox="1"/>
          <p:nvPr/>
        </p:nvSpPr>
        <p:spPr>
          <a:xfrm>
            <a:off x="3047205" y="23073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2953C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3EB55-FA1D-4491-BF4B-482ACBA44023}"/>
              </a:ext>
            </a:extLst>
          </p:cNvPr>
          <p:cNvSpPr txBox="1"/>
          <p:nvPr/>
        </p:nvSpPr>
        <p:spPr>
          <a:xfrm>
            <a:off x="7865389" y="5811967"/>
            <a:ext cx="2555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Ê-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dốp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5A234A-F3E3-4B90-96BD-6ACF04C94E57}"/>
              </a:ext>
            </a:extLst>
          </p:cNvPr>
          <p:cNvSpPr/>
          <p:nvPr/>
        </p:nvSpPr>
        <p:spPr>
          <a:xfrm>
            <a:off x="2286000" y="5937194"/>
            <a:ext cx="4841631" cy="70819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867D62-374D-462A-B4BA-C8A7EE8C5501}"/>
              </a:ext>
            </a:extLst>
          </p:cNvPr>
          <p:cNvSpPr/>
          <p:nvPr/>
        </p:nvSpPr>
        <p:spPr>
          <a:xfrm>
            <a:off x="720174" y="1410762"/>
            <a:ext cx="475580" cy="4766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15F010-44CA-48B7-ABB6-D531B8AEC30C}"/>
              </a:ext>
            </a:extLst>
          </p:cNvPr>
          <p:cNvSpPr/>
          <p:nvPr/>
        </p:nvSpPr>
        <p:spPr>
          <a:xfrm>
            <a:off x="708451" y="4001562"/>
            <a:ext cx="475580" cy="4766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2771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461BA3F6-FC93-4DE0-B6DD-F5BD246E0F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429024" y="1783237"/>
            <a:ext cx="1631403" cy="1237228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8F7862AC-6DCC-4DE1-A48F-D81F271B296A}"/>
              </a:ext>
            </a:extLst>
          </p:cNvPr>
          <p:cNvGrpSpPr/>
          <p:nvPr/>
        </p:nvGrpSpPr>
        <p:grpSpPr>
          <a:xfrm>
            <a:off x="907414" y="2315759"/>
            <a:ext cx="5549931" cy="2972110"/>
            <a:chOff x="2829686" y="3142802"/>
            <a:chExt cx="5636076" cy="1814401"/>
          </a:xfrm>
        </p:grpSpPr>
        <p:cxnSp>
          <p:nvCxnSpPr>
            <p:cNvPr id="4" name="直接连接符 15">
              <a:extLst>
                <a:ext uri="{FF2B5EF4-FFF2-40B4-BE49-F238E27FC236}">
                  <a16:creationId xmlns:a16="http://schemas.microsoft.com/office/drawing/2014/main" id="{032C4F4B-24F1-4663-BAAE-FCD1C1836678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99" y="3142802"/>
              <a:ext cx="25063" cy="1814135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16">
              <a:extLst>
                <a:ext uri="{FF2B5EF4-FFF2-40B4-BE49-F238E27FC236}">
                  <a16:creationId xmlns:a16="http://schemas.microsoft.com/office/drawing/2014/main" id="{6B6F2FDC-6E5D-417E-9F3E-231C77E5C5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9686" y="4957203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17">
              <a:extLst>
                <a:ext uri="{FF2B5EF4-FFF2-40B4-BE49-F238E27FC236}">
                  <a16:creationId xmlns:a16="http://schemas.microsoft.com/office/drawing/2014/main" id="{96839BAA-AE38-4571-B13D-AC44B27C87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9191" y="3155286"/>
              <a:ext cx="4413855" cy="8268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18">
              <a:extLst>
                <a:ext uri="{FF2B5EF4-FFF2-40B4-BE49-F238E27FC236}">
                  <a16:creationId xmlns:a16="http://schemas.microsoft.com/office/drawing/2014/main" id="{996A18D7-1BC7-4F06-9C51-762E70ABD1CE}"/>
                </a:ext>
              </a:extLst>
            </p:cNvPr>
            <p:cNvCxnSpPr>
              <a:cxnSpLocks/>
            </p:cNvCxnSpPr>
            <p:nvPr/>
          </p:nvCxnSpPr>
          <p:spPr>
            <a:xfrm>
              <a:off x="2829686" y="3580417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43D2A3B3-B0EA-4BA7-951D-02D487EEFC1F}"/>
              </a:ext>
            </a:extLst>
          </p:cNvPr>
          <p:cNvSpPr/>
          <p:nvPr/>
        </p:nvSpPr>
        <p:spPr>
          <a:xfrm>
            <a:off x="4295900" y="941049"/>
            <a:ext cx="6176353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ECA9AB-D66F-4947-8477-04FE8A34634B}"/>
              </a:ext>
            </a:extLst>
          </p:cNvPr>
          <p:cNvSpPr/>
          <p:nvPr/>
        </p:nvSpPr>
        <p:spPr>
          <a:xfrm>
            <a:off x="1101346" y="2424751"/>
            <a:ext cx="5347463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66B10AD4-4BF9-48A8-AD3E-77F17EB7E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365544" y="332785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4A48336-044D-46E7-BC61-B8EB041D9526}"/>
              </a:ext>
            </a:extLst>
          </p:cNvPr>
          <p:cNvGrpSpPr/>
          <p:nvPr/>
        </p:nvGrpSpPr>
        <p:grpSpPr>
          <a:xfrm>
            <a:off x="6928994" y="2218212"/>
            <a:ext cx="4775633" cy="3069221"/>
            <a:chOff x="7416299" y="2413252"/>
            <a:chExt cx="4678807" cy="271218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7BBCAC4-5306-4D04-95E0-76F9F651CE4B}"/>
                </a:ext>
              </a:extLst>
            </p:cNvPr>
            <p:cNvGrpSpPr/>
            <p:nvPr/>
          </p:nvGrpSpPr>
          <p:grpSpPr>
            <a:xfrm>
              <a:off x="7416299" y="2413252"/>
              <a:ext cx="4678805" cy="1931246"/>
              <a:chOff x="7860182" y="-19349"/>
              <a:chExt cx="4678805" cy="193124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7D324C3-761A-4BFC-8AC4-D8F6B632A8ED}"/>
                  </a:ext>
                </a:extLst>
              </p:cNvPr>
              <p:cNvGrpSpPr/>
              <p:nvPr/>
            </p:nvGrpSpPr>
            <p:grpSpPr>
              <a:xfrm>
                <a:off x="7860182" y="593142"/>
                <a:ext cx="4678805" cy="1318755"/>
                <a:chOff x="7860182" y="593142"/>
                <a:chExt cx="4678805" cy="1318755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1A5B6CE9-2831-4F0A-A276-BE9473998D96}"/>
                    </a:ext>
                  </a:extLst>
                </p:cNvPr>
                <p:cNvGrpSpPr/>
                <p:nvPr/>
              </p:nvGrpSpPr>
              <p:grpSpPr>
                <a:xfrm>
                  <a:off x="7880933" y="1296354"/>
                  <a:ext cx="2838216" cy="615543"/>
                  <a:chOff x="7409816" y="309520"/>
                  <a:chExt cx="2286575" cy="473866"/>
                </a:xfrm>
              </p:grpSpPr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59C26EA9-F15C-440B-A846-BA065A63015E}"/>
                      </a:ext>
                    </a:extLst>
                  </p:cNvPr>
                  <p:cNvSpPr/>
                  <p:nvPr/>
                </p:nvSpPr>
                <p:spPr>
                  <a:xfrm>
                    <a:off x="7675878" y="309520"/>
                    <a:ext cx="2020513" cy="47386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rPr>
                      <a:t>Đọc to, rõ</a:t>
                    </a:r>
                    <a:endPara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DBD3182C-9125-4629-A299-D0161E640716}"/>
                      </a:ext>
                    </a:extLst>
                  </p:cNvPr>
                  <p:cNvSpPr/>
                  <p:nvPr/>
                </p:nvSpPr>
                <p:spPr>
                  <a:xfrm>
                    <a:off x="7409816" y="33965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rPr>
                      <a:t>2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FC9B73A4-B362-4AF7-AB5B-5618A2909ACD}"/>
                    </a:ext>
                  </a:extLst>
                </p:cNvPr>
                <p:cNvGrpSpPr/>
                <p:nvPr/>
              </p:nvGrpSpPr>
              <p:grpSpPr>
                <a:xfrm>
                  <a:off x="7860182" y="593142"/>
                  <a:ext cx="4652562" cy="615542"/>
                  <a:chOff x="7860182" y="593142"/>
                  <a:chExt cx="4652562" cy="615542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FCA50EF6-3787-4572-83D0-C8997B99E4B3}"/>
                      </a:ext>
                    </a:extLst>
                  </p:cNvPr>
                  <p:cNvGrpSpPr/>
                  <p:nvPr/>
                </p:nvGrpSpPr>
                <p:grpSpPr>
                  <a:xfrm>
                    <a:off x="7860182" y="593142"/>
                    <a:ext cx="2858971" cy="615542"/>
                    <a:chOff x="7393095" y="274280"/>
                    <a:chExt cx="2303296" cy="473866"/>
                  </a:xfrm>
                </p:grpSpPr>
                <p:sp>
                  <p:nvSpPr>
                    <p:cNvPr id="29" name="Rectangle: Rounded Corners 28">
                      <a:extLst>
                        <a:ext uri="{FF2B5EF4-FFF2-40B4-BE49-F238E27FC236}">
                          <a16:creationId xmlns:a16="http://schemas.microsoft.com/office/drawing/2014/main" id="{A38051C1-D93F-4B11-8771-BDB9D21A0D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5879" y="274280"/>
                      <a:ext cx="2020512" cy="47386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Đọc đúng</a:t>
                      </a:r>
                      <a:endPara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" name="Oval 29">
                      <a:extLst>
                        <a:ext uri="{FF2B5EF4-FFF2-40B4-BE49-F238E27FC236}">
                          <a16:creationId xmlns:a16="http://schemas.microsoft.com/office/drawing/2014/main" id="{B02864A2-6E8C-4571-B1B3-CB59C6BB41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93095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553147A0-58EB-48C8-BA4E-6D9AC190139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856678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8393FFE5-31CB-4FE1-A294-13F3DE76B1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433527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27">
                    <a:extLst>
                      <a:ext uri="{FF2B5EF4-FFF2-40B4-BE49-F238E27FC236}">
                        <a16:creationId xmlns:a16="http://schemas.microsoft.com/office/drawing/2014/main" id="{468A4606-6CEB-42D1-8715-AC4EE8078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2010362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81129713-950A-4117-AEF3-9683DA697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882919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6D35A80B-46E3-43A0-988A-8226F81150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459764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78C0CFEF-C1F5-4624-93D2-765A397BB7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2036605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9B5DC7-EE8C-4002-B5D0-C09FE4A0960B}"/>
                  </a:ext>
                </a:extLst>
              </p:cNvPr>
              <p:cNvSpPr txBox="1"/>
              <p:nvPr/>
            </p:nvSpPr>
            <p:spPr>
              <a:xfrm>
                <a:off x="9171512" y="-19349"/>
                <a:ext cx="2764398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Tiêu chí đánh giá 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D293179-9BA2-4374-A1E2-07F39673B4A7}"/>
                </a:ext>
              </a:extLst>
            </p:cNvPr>
            <p:cNvSpPr/>
            <p:nvPr/>
          </p:nvSpPr>
          <p:spPr>
            <a:xfrm>
              <a:off x="7830361" y="4509891"/>
              <a:ext cx="2444905" cy="615543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Ngắt, nghỉ đúng chỗ 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D42E3A-2EC8-4924-9604-313805A1CA3C}"/>
                </a:ext>
              </a:extLst>
            </p:cNvPr>
            <p:cNvSpPr/>
            <p:nvPr/>
          </p:nvSpPr>
          <p:spPr>
            <a:xfrm>
              <a:off x="74243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05513C1-9B1E-4119-848D-3B8CB6119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439034" y="4553909"/>
              <a:ext cx="502382" cy="3994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E26213-7DDB-411C-8299-31C3B56CA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1015877" y="4553908"/>
              <a:ext cx="502382" cy="3994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E09625-DAFE-4737-8105-88E4F7B04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1592724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906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33" name="Text Box 1">
            <a:extLst>
              <a:ext uri="{FF2B5EF4-FFF2-40B4-BE49-F238E27FC236}">
                <a16:creationId xmlns:a16="http://schemas.microsoft.com/office/drawing/2014/main" id="{3725D641-210E-4C9B-A882-BBA495E19A3E}"/>
              </a:ext>
            </a:extLst>
          </p:cNvPr>
          <p:cNvSpPr txBox="1"/>
          <p:nvPr/>
        </p:nvSpPr>
        <p:spPr>
          <a:xfrm>
            <a:off x="720174" y="1410762"/>
            <a:ext cx="107500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Thế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AD4FB2-D8FD-42AF-91D8-84F1B849C490}"/>
              </a:ext>
            </a:extLst>
          </p:cNvPr>
          <p:cNvSpPr txBox="1"/>
          <p:nvPr/>
        </p:nvSpPr>
        <p:spPr>
          <a:xfrm>
            <a:off x="3047205" y="23073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2953C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3EB55-FA1D-4491-BF4B-482ACBA44023}"/>
              </a:ext>
            </a:extLst>
          </p:cNvPr>
          <p:cNvSpPr txBox="1"/>
          <p:nvPr/>
        </p:nvSpPr>
        <p:spPr>
          <a:xfrm>
            <a:off x="7865389" y="5811967"/>
            <a:ext cx="2555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Ê-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dốp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867D62-374D-462A-B4BA-C8A7EE8C5501}"/>
              </a:ext>
            </a:extLst>
          </p:cNvPr>
          <p:cNvSpPr/>
          <p:nvPr/>
        </p:nvSpPr>
        <p:spPr>
          <a:xfrm>
            <a:off x="720174" y="1410762"/>
            <a:ext cx="475580" cy="4766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15F010-44CA-48B7-ABB6-D531B8AEC30C}"/>
              </a:ext>
            </a:extLst>
          </p:cNvPr>
          <p:cNvSpPr/>
          <p:nvPr/>
        </p:nvSpPr>
        <p:spPr>
          <a:xfrm>
            <a:off x="708451" y="4001562"/>
            <a:ext cx="475580" cy="4766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116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28087BBC-66AD-4408-A13E-6C123ED66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987" y="-83420"/>
            <a:ext cx="2964387" cy="1206229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828CE681-8608-4081-8DE5-DC4AFEF82B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752421" y="1094899"/>
            <a:ext cx="1630979" cy="1236906"/>
          </a:xfrm>
          <a:prstGeom prst="rect">
            <a:avLst/>
          </a:prstGeom>
        </p:spPr>
      </p:pic>
      <p:grpSp>
        <p:nvGrpSpPr>
          <p:cNvPr id="4" name="组合 23">
            <a:extLst>
              <a:ext uri="{FF2B5EF4-FFF2-40B4-BE49-F238E27FC236}">
                <a16:creationId xmlns:a16="http://schemas.microsoft.com/office/drawing/2014/main" id="{CB5FE9C5-53FC-4506-96C5-8D2FD18B9A98}"/>
              </a:ext>
            </a:extLst>
          </p:cNvPr>
          <p:cNvGrpSpPr/>
          <p:nvPr/>
        </p:nvGrpSpPr>
        <p:grpSpPr>
          <a:xfrm>
            <a:off x="1199400" y="1361265"/>
            <a:ext cx="9979129" cy="4403426"/>
            <a:chOff x="2918943" y="2745992"/>
            <a:chExt cx="5759855" cy="2168072"/>
          </a:xfrm>
        </p:grpSpPr>
        <p:cxnSp>
          <p:nvCxnSpPr>
            <p:cNvPr id="5" name="直接连接符 15">
              <a:extLst>
                <a:ext uri="{FF2B5EF4-FFF2-40B4-BE49-F238E27FC236}">
                  <a16:creationId xmlns:a16="http://schemas.microsoft.com/office/drawing/2014/main" id="{49FFDB5A-AEA5-46F2-A741-65362504D8C5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16">
              <a:extLst>
                <a:ext uri="{FF2B5EF4-FFF2-40B4-BE49-F238E27FC236}">
                  <a16:creationId xmlns:a16="http://schemas.microsoft.com/office/drawing/2014/main" id="{692786BD-8368-4136-9D5D-0FF29A6398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17">
              <a:extLst>
                <a:ext uri="{FF2B5EF4-FFF2-40B4-BE49-F238E27FC236}">
                  <a16:creationId xmlns:a16="http://schemas.microsoft.com/office/drawing/2014/main" id="{64A99E53-53A4-404A-A413-D7B3B6C1E213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 flipH="1">
              <a:off x="3454914" y="2745992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18">
              <a:extLst>
                <a:ext uri="{FF2B5EF4-FFF2-40B4-BE49-F238E27FC236}">
                  <a16:creationId xmlns:a16="http://schemas.microsoft.com/office/drawing/2014/main" id="{B8F12D48-5901-4797-A1EA-35E48BE7CBAD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>
              <a:off x="2918943" y="3161424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E88E3CA7-6D07-434D-AD26-051617C3BD06}"/>
              </a:ext>
            </a:extLst>
          </p:cNvPr>
          <p:cNvSpPr/>
          <p:nvPr/>
        </p:nvSpPr>
        <p:spPr>
          <a:xfrm>
            <a:off x="3321600" y="-17549"/>
            <a:ext cx="5747114" cy="78309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195">
              <a:defRPr/>
            </a:pPr>
            <a:r>
              <a:rPr lang="en-US" altLang="zh-CN" sz="4000" b="1" kern="0" dirty="0" err="1">
                <a:solidFill>
                  <a:srgbClr val="FF0000"/>
                </a:solidFill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000" b="1" kern="0" dirty="0">
                <a:solidFill>
                  <a:srgbClr val="FF0000"/>
                </a:solidFill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>
                <a:solidFill>
                  <a:srgbClr val="FF0000"/>
                </a:solidFill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000" b="1" kern="0" dirty="0">
                <a:solidFill>
                  <a:srgbClr val="FF0000"/>
                </a:solidFill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>
                <a:solidFill>
                  <a:srgbClr val="FF0000"/>
                </a:solidFill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4000" b="1" kern="0" dirty="0">
                <a:solidFill>
                  <a:srgbClr val="FF0000"/>
                </a:solidFill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>
                <a:solidFill>
                  <a:srgbClr val="FF0000"/>
                </a:solidFill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4000" b="1" kern="0" dirty="0">
              <a:solidFill>
                <a:srgbClr val="FF0000"/>
              </a:solidFill>
              <a:latin typeface="Arial-Rounded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E0190A-DB70-4E95-9F97-8D322E6F6BD4}"/>
              </a:ext>
            </a:extLst>
          </p:cNvPr>
          <p:cNvGrpSpPr/>
          <p:nvPr/>
        </p:nvGrpSpPr>
        <p:grpSpPr>
          <a:xfrm>
            <a:off x="3097087" y="743465"/>
            <a:ext cx="6628330" cy="4848761"/>
            <a:chOff x="4157490" y="231458"/>
            <a:chExt cx="6195713" cy="491954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33038C4-A72D-4D1B-B476-8682258037DD}"/>
                </a:ext>
              </a:extLst>
            </p:cNvPr>
            <p:cNvGrpSpPr/>
            <p:nvPr/>
          </p:nvGrpSpPr>
          <p:grpSpPr>
            <a:xfrm>
              <a:off x="4157490" y="231458"/>
              <a:ext cx="6195713" cy="4919540"/>
              <a:chOff x="4125651" y="210047"/>
              <a:chExt cx="6195713" cy="491954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CB7F8AC-8697-4291-AEE3-DD693D668F88}"/>
                  </a:ext>
                </a:extLst>
              </p:cNvPr>
              <p:cNvGrpSpPr/>
              <p:nvPr/>
            </p:nvGrpSpPr>
            <p:grpSpPr>
              <a:xfrm>
                <a:off x="4125651" y="210047"/>
                <a:ext cx="6138785" cy="3880448"/>
                <a:chOff x="7603399" y="2262296"/>
                <a:chExt cx="3825558" cy="2765130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251CEE6A-7465-483D-B4BE-FBBE68AC0A56}"/>
                    </a:ext>
                  </a:extLst>
                </p:cNvPr>
                <p:cNvGrpSpPr/>
                <p:nvPr/>
              </p:nvGrpSpPr>
              <p:grpSpPr>
                <a:xfrm>
                  <a:off x="7603399" y="2262296"/>
                  <a:ext cx="3825558" cy="2077597"/>
                  <a:chOff x="8047282" y="-170305"/>
                  <a:chExt cx="3825558" cy="2077597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08DED95D-4328-4878-9354-B596A5F84079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26" name="Group 25">
                      <a:extLst>
                        <a:ext uri="{FF2B5EF4-FFF2-40B4-BE49-F238E27FC236}">
                          <a16:creationId xmlns:a16="http://schemas.microsoft.com/office/drawing/2014/main" id="{ACD62EED-AE26-4F07-B3A7-86B8A4FCB2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37" name="Rectangle: Rounded Corners 36">
                        <a:extLst>
                          <a:ext uri="{FF2B5EF4-FFF2-40B4-BE49-F238E27FC236}">
                            <a16:creationId xmlns:a16="http://schemas.microsoft.com/office/drawing/2014/main" id="{679D4801-6F11-439A-AE23-42D5DC8C75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195">
                          <a:defRPr/>
                        </a:pPr>
                        <a:r>
                          <a:rPr lang="vi-VN" sz="2400" b="1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400" b="1" dirty="0">
                          <a:solidFill>
                            <a:prstClr val="black"/>
                          </a:solidFill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38" name="Oval 37">
                        <a:extLst>
                          <a:ext uri="{FF2B5EF4-FFF2-40B4-BE49-F238E27FC236}">
                            <a16:creationId xmlns:a16="http://schemas.microsoft.com/office/drawing/2014/main" id="{B7B01930-91C6-4B04-BD06-280970090C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195">
                          <a:defRPr/>
                        </a:pPr>
                        <a:r>
                          <a:rPr lang="vi-VN" sz="2400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400" dirty="0">
                          <a:solidFill>
                            <a:prstClr val="black"/>
                          </a:solidFill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88226846-3CDF-485B-8144-4D2E3EE1C0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31" name="Group 30">
                        <a:extLst>
                          <a:ext uri="{FF2B5EF4-FFF2-40B4-BE49-F238E27FC236}">
                            <a16:creationId xmlns:a16="http://schemas.microsoft.com/office/drawing/2014/main" id="{4FE8874E-97DA-4C8B-92BC-3044B4B8754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35" name="Rectangle: Rounded Corners 34">
                          <a:extLst>
                            <a:ext uri="{FF2B5EF4-FFF2-40B4-BE49-F238E27FC236}">
                              <a16:creationId xmlns:a16="http://schemas.microsoft.com/office/drawing/2014/main" id="{04A85733-D29D-429E-AC50-1B78B2EFE1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195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978268B2-E460-4B2A-890C-2276BFDB7C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195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32" name="Picture 31">
                        <a:extLst>
                          <a:ext uri="{FF2B5EF4-FFF2-40B4-BE49-F238E27FC236}">
                            <a16:creationId xmlns:a16="http://schemas.microsoft.com/office/drawing/2014/main" id="{A18BB31D-CC34-4709-8BAC-85F6F403CC1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3" name="Picture 32">
                        <a:extLst>
                          <a:ext uri="{FF2B5EF4-FFF2-40B4-BE49-F238E27FC236}">
                            <a16:creationId xmlns:a16="http://schemas.microsoft.com/office/drawing/2014/main" id="{8FB47C22-C1F0-44B0-8287-1B6C16B523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4" name="Picture 33">
                        <a:extLst>
                          <a:ext uri="{FF2B5EF4-FFF2-40B4-BE49-F238E27FC236}">
                            <a16:creationId xmlns:a16="http://schemas.microsoft.com/office/drawing/2014/main" id="{89AECE81-6E97-45B5-851E-41EDC2AEAF1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8" name="Picture 27">
                      <a:extLst>
                        <a:ext uri="{FF2B5EF4-FFF2-40B4-BE49-F238E27FC236}">
                          <a16:creationId xmlns:a16="http://schemas.microsoft.com/office/drawing/2014/main" id="{F4930319-53AE-48EE-A1A6-6B2F76F2AF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>
                      <a:extLst>
                        <a:ext uri="{FF2B5EF4-FFF2-40B4-BE49-F238E27FC236}">
                          <a16:creationId xmlns:a16="http://schemas.microsoft.com/office/drawing/2014/main" id="{5C55FCFB-FB84-4C3E-99E2-68C6858083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" name="Picture 29">
                      <a:extLst>
                        <a:ext uri="{FF2B5EF4-FFF2-40B4-BE49-F238E27FC236}">
                          <a16:creationId xmlns:a16="http://schemas.microsoft.com/office/drawing/2014/main" id="{3DDC5FD1-FC84-41C0-A89D-28FBD987E29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8DF643C9-7181-4703-A558-F3C6FD72A1CD}"/>
                      </a:ext>
                    </a:extLst>
                  </p:cNvPr>
                  <p:cNvSpPr txBox="1"/>
                  <p:nvPr/>
                </p:nvSpPr>
                <p:spPr>
                  <a:xfrm>
                    <a:off x="8904585" y="-170305"/>
                    <a:ext cx="1862789" cy="42272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195">
                      <a:defRPr/>
                    </a:pPr>
                    <a:r>
                      <a:rPr lang="vi-VN" sz="32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32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3FE9AE18-168E-460C-BA0A-C521045BFD38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95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400" b="1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05788F9-37A5-4E3D-9DAF-290FB757E3EE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95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400" b="1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A8FA3118-1F5B-475C-9206-BCB5A50E34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50D5EA38-3678-4661-99E6-21E69389A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0CCE6284-771C-46BC-94B9-B0786B15C9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3271228-232D-4D38-BE23-3AB1FB839E41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95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914195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400" b="1" dirty="0">
                  <a:solidFill>
                    <a:prstClr val="black"/>
                  </a:solidFill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D0F51D3-BB73-404C-B350-D589D28FDB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C5F47E8-6B2F-4C0D-B209-4A593E78AC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2DE6B37-8BA4-4AD6-B284-1339ED886E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4A7227E-1E68-451B-8E23-634620320912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95">
                <a:defRPr/>
              </a:pPr>
              <a:r>
                <a:rPr lang="vi-VN" sz="2400" b="1" dirty="0">
                  <a:solidFill>
                    <a:prstClr val="black"/>
                  </a:solidFill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400" b="1" dirty="0">
                <a:solidFill>
                  <a:prstClr val="black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5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33" name="Text Box 1">
            <a:extLst>
              <a:ext uri="{FF2B5EF4-FFF2-40B4-BE49-F238E27FC236}">
                <a16:creationId xmlns:a16="http://schemas.microsoft.com/office/drawing/2014/main" id="{3725D641-210E-4C9B-A882-BBA495E19A3E}"/>
              </a:ext>
            </a:extLst>
          </p:cNvPr>
          <p:cNvSpPr txBox="1"/>
          <p:nvPr/>
        </p:nvSpPr>
        <p:spPr>
          <a:xfrm>
            <a:off x="720174" y="1410762"/>
            <a:ext cx="107500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Thế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AD4FB2-D8FD-42AF-91D8-84F1B849C490}"/>
              </a:ext>
            </a:extLst>
          </p:cNvPr>
          <p:cNvSpPr txBox="1"/>
          <p:nvPr/>
        </p:nvSpPr>
        <p:spPr>
          <a:xfrm>
            <a:off x="3047205" y="23073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2953C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3EB55-FA1D-4491-BF4B-482ACBA44023}"/>
              </a:ext>
            </a:extLst>
          </p:cNvPr>
          <p:cNvSpPr txBox="1"/>
          <p:nvPr/>
        </p:nvSpPr>
        <p:spPr>
          <a:xfrm>
            <a:off x="7865389" y="5811967"/>
            <a:ext cx="2555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Ê-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dốp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30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64B09D5-1A24-4771-B062-E2F428B4F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81"/>
            <a:ext cx="12190413" cy="6857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DC5C6F-66A5-4DEF-9B89-57DB2A4CD9FA}"/>
              </a:ext>
            </a:extLst>
          </p:cNvPr>
          <p:cNvSpPr txBox="1"/>
          <p:nvPr/>
        </p:nvSpPr>
        <p:spPr>
          <a:xfrm>
            <a:off x="3434862" y="2004646"/>
            <a:ext cx="55215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6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6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6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66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E8B65-1220-489D-9050-B643B3AFEBC5}"/>
              </a:ext>
            </a:extLst>
          </p:cNvPr>
          <p:cNvSpPr txBox="1"/>
          <p:nvPr/>
        </p:nvSpPr>
        <p:spPr>
          <a:xfrm>
            <a:off x="3876331" y="6497707"/>
            <a:ext cx="908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440" y="1582428"/>
            <a:ext cx="8951999" cy="4778834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05427" y="686951"/>
            <a:ext cx="6379559" cy="1698801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177266" y="498501"/>
            <a:ext cx="2013347" cy="4805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98455">
            <a:off x="8441794" y="1756438"/>
            <a:ext cx="3789948" cy="29994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42419">
            <a:off x="661268" y="3381367"/>
            <a:ext cx="2046344" cy="164133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627376">
            <a:off x="2086167" y="949152"/>
            <a:ext cx="631506" cy="14148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69E0E3-E5EB-4316-936B-3A54777EDAD7}"/>
              </a:ext>
            </a:extLst>
          </p:cNvPr>
          <p:cNvSpPr txBox="1"/>
          <p:nvPr/>
        </p:nvSpPr>
        <p:spPr>
          <a:xfrm>
            <a:off x="3119402" y="1159063"/>
            <a:ext cx="5951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/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a. Ban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kêu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cứu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mấy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bác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nông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dân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4758B5-2E08-4CF1-924F-8A27E64C6C5C}"/>
              </a:ext>
            </a:extLst>
          </p:cNvPr>
          <p:cNvSpPr txBox="1"/>
          <p:nvPr/>
        </p:nvSpPr>
        <p:spPr>
          <a:xfrm>
            <a:off x="2905427" y="3241169"/>
            <a:ext cx="5346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539"/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Ban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nghe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kêu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cứu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bác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gần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đấy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tức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tốc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DB46F7-0C0E-4954-85CA-AD92A5B9EA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57558">
            <a:off x="8879546" y="2924574"/>
            <a:ext cx="2671296" cy="16928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803959">
            <a:off x="10409457" y="4621662"/>
            <a:ext cx="1414838" cy="1310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10" y="374654"/>
            <a:ext cx="1503167" cy="76151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49" y="1681332"/>
            <a:ext cx="1892260" cy="95867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" y="2914347"/>
            <a:ext cx="12190413" cy="392329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16" y="1241"/>
            <a:ext cx="12190413" cy="237713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47" y="4277368"/>
            <a:ext cx="6166654" cy="25809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87" y="4256660"/>
            <a:ext cx="6166654" cy="25809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2" y="319822"/>
            <a:ext cx="1855389" cy="216462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599" y="356949"/>
            <a:ext cx="1676536" cy="215237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249" y="3339823"/>
            <a:ext cx="889879" cy="7363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4" y="2957724"/>
            <a:ext cx="1288518" cy="1418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704658" y="2028511"/>
            <a:ext cx="67810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sz="8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88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880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878" y="1826257"/>
            <a:ext cx="6821504" cy="3940033"/>
            <a:chOff x="0" y="0"/>
            <a:chExt cx="8245799" cy="5464765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1021573" y="857158"/>
            <a:ext cx="6379559" cy="1874739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399029" y="254497"/>
            <a:ext cx="1601203" cy="99391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17209" y="940208"/>
            <a:ext cx="1414838" cy="13929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8903">
            <a:off x="59000" y="1853529"/>
            <a:ext cx="1654527" cy="1756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FD62B6-C117-43F3-82EA-269581B4DFCB}"/>
              </a:ext>
            </a:extLst>
          </p:cNvPr>
          <p:cNvSpPr txBox="1"/>
          <p:nvPr/>
        </p:nvSpPr>
        <p:spPr>
          <a:xfrm>
            <a:off x="829410" y="3331203"/>
            <a:ext cx="63939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539"/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bác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tưởng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chăn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cừu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dối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cậu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đuổi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đàn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cừu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nữa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bầy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sói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thỏa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thuê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thịt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đàn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cừu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5FB85-DF97-44F1-8592-812C429882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4324" y="2256089"/>
            <a:ext cx="3543300" cy="345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852436" y="4764666"/>
            <a:ext cx="1822958" cy="15824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6207245" flipV="1">
            <a:off x="7742080" y="4648195"/>
            <a:ext cx="729108" cy="12225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6E5F8D-462F-4F2B-8DE7-BAA427969959}"/>
              </a:ext>
            </a:extLst>
          </p:cNvPr>
          <p:cNvSpPr txBox="1"/>
          <p:nvPr/>
        </p:nvSpPr>
        <p:spPr>
          <a:xfrm>
            <a:off x="1633005" y="1466893"/>
            <a:ext cx="5422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/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bầy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sói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thỏa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thuê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ăn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thịt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đàn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cừu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-1" y="5645"/>
            <a:ext cx="12190413" cy="685270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889683" y="1932019"/>
            <a:ext cx="5111377" cy="2801678"/>
            <a:chOff x="0" y="0"/>
            <a:chExt cx="1744237" cy="168960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680534">
            <a:off x="10141883" y="1205237"/>
            <a:ext cx="1565412" cy="5123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380424">
            <a:off x="5542503" y="4354390"/>
            <a:ext cx="777690" cy="22873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925915">
            <a:off x="10379786" y="5573600"/>
            <a:ext cx="1368824" cy="10650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282315-11B0-430A-9B33-D4C874B859D2}"/>
              </a:ext>
            </a:extLst>
          </p:cNvPr>
          <p:cNvSpPr txBox="1"/>
          <p:nvPr/>
        </p:nvSpPr>
        <p:spPr>
          <a:xfrm>
            <a:off x="6435557" y="2285020"/>
            <a:ext cx="4231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/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c.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rút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ra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này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A1A400-35DD-4548-844F-FE50B6DDDF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580" y="1581463"/>
            <a:ext cx="5033560" cy="33461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08057">
            <a:off x="2009565" y="1357324"/>
            <a:ext cx="1750208" cy="448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52723">
            <a:off x="533326" y="4067292"/>
            <a:ext cx="1380824" cy="1814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C60A655-3F3D-49AC-A209-B87EDB353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5"/>
          <a:stretch/>
        </p:blipFill>
        <p:spPr bwMode="auto">
          <a:xfrm>
            <a:off x="1689879" y="2494312"/>
            <a:ext cx="9309829" cy="261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17F31B5-4D34-4443-8930-0D85769A4F4C}"/>
              </a:ext>
            </a:extLst>
          </p:cNvPr>
          <p:cNvSpPr/>
          <p:nvPr/>
        </p:nvSpPr>
        <p:spPr>
          <a:xfrm>
            <a:off x="2433353" y="3064651"/>
            <a:ext cx="87172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53">
              <a:buClrTx/>
              <a:defRPr/>
            </a:pP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Em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nghĩ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ς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ằng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chúng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 ta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không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nên</a:t>
            </a:r>
            <a:endParaRPr lang="vi-VN" sz="4000" b="1" kern="1200" dirty="0">
              <a:solidFill>
                <a:srgbClr val="7030A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9BCFC5-B617-4E5F-9B5E-74EAEE3695AA}"/>
              </a:ext>
            </a:extLst>
          </p:cNvPr>
          <p:cNvSpPr/>
          <p:nvPr/>
        </p:nvSpPr>
        <p:spPr>
          <a:xfrm>
            <a:off x="1689879" y="3861400"/>
            <a:ext cx="87172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53">
              <a:buClrTx/>
              <a:defRPr/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n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</a:rPr>
              <a:t>ói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</a:rPr>
              <a:t>dối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</a:rPr>
              <a:t>mọi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</a:rPr>
              <a:t>người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</a:rPr>
              <a:t>xung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</a:rPr>
              <a:t>quanh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</a:rPr>
              <a:t>mình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A065FE-316E-4540-B1BE-63612F7BEF5A}"/>
              </a:ext>
            </a:extLst>
          </p:cNvPr>
          <p:cNvSpPr txBox="1"/>
          <p:nvPr/>
        </p:nvSpPr>
        <p:spPr>
          <a:xfrm>
            <a:off x="2813538" y="1266514"/>
            <a:ext cx="697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4. </a:t>
            </a:r>
            <a:r>
              <a:rPr lang="en-US" sz="3600" b="1" dirty="0" err="1"/>
              <a:t>Viết</a:t>
            </a:r>
            <a:r>
              <a:rPr lang="en-US" sz="3600" b="1" dirty="0"/>
              <a:t> </a:t>
            </a:r>
            <a:r>
              <a:rPr lang="en-US" sz="3600" b="1" dirty="0" err="1"/>
              <a:t>vào</a:t>
            </a:r>
            <a:r>
              <a:rPr lang="en-US" sz="3600" b="1" dirty="0"/>
              <a:t> </a:t>
            </a:r>
            <a:r>
              <a:rPr lang="en-US" sz="3600" b="1" dirty="0" err="1"/>
              <a:t>vở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trả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c ở </a:t>
            </a:r>
            <a:r>
              <a:rPr lang="en-US" sz="3600" b="1" dirty="0" err="1"/>
              <a:t>mục</a:t>
            </a:r>
            <a:r>
              <a:rPr lang="en-US" sz="3600" b="1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70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CFB9D2-9D82-45F5-BDAE-F245F4AFA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0E074D-AD15-4F0B-9563-DFA9521F9231}"/>
              </a:ext>
            </a:extLst>
          </p:cNvPr>
          <p:cNvSpPr txBox="1"/>
          <p:nvPr/>
        </p:nvSpPr>
        <p:spPr>
          <a:xfrm>
            <a:off x="2707237" y="2321797"/>
            <a:ext cx="6775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/>
                </a:solidFill>
              </a:rPr>
              <a:t>Tạm</a:t>
            </a:r>
            <a:r>
              <a:rPr lang="en-US" sz="6600" b="1" dirty="0">
                <a:solidFill>
                  <a:schemeClr val="accent5"/>
                </a:solidFill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</a:rPr>
              <a:t>biệt</a:t>
            </a:r>
            <a:r>
              <a:rPr lang="en-US" sz="6600" b="1" dirty="0">
                <a:solidFill>
                  <a:schemeClr val="accent5"/>
                </a:solidFill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</a:rPr>
              <a:t>các</a:t>
            </a:r>
            <a:r>
              <a:rPr lang="en-US" sz="6600" b="1" dirty="0">
                <a:solidFill>
                  <a:schemeClr val="accent5"/>
                </a:solidFill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</a:rPr>
              <a:t>em</a:t>
            </a:r>
            <a:r>
              <a:rPr lang="en-US" sz="6600" b="1" dirty="0">
                <a:solidFill>
                  <a:schemeClr val="accent5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">
            <a:hlinkClick r:id="" action="ppaction://media"/>
            <a:extLst>
              <a:ext uri="{FF2B5EF4-FFF2-40B4-BE49-F238E27FC236}">
                <a16:creationId xmlns:a16="http://schemas.microsoft.com/office/drawing/2014/main" id="{777E68F0-F429-4E3B-BF3C-46F427B384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12190413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42E81D74-77E7-4DFB-9FBC-112BAA8E5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81"/>
            <a:ext cx="12190413" cy="68571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28FCE3-5C19-4653-AE21-9DBF8C536403}"/>
              </a:ext>
            </a:extLst>
          </p:cNvPr>
          <p:cNvSpPr txBox="1"/>
          <p:nvPr/>
        </p:nvSpPr>
        <p:spPr>
          <a:xfrm>
            <a:off x="2971402" y="1675468"/>
            <a:ext cx="80527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8000" b="1" dirty="0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</a:p>
          <a:p>
            <a:pPr algn="ctr"/>
            <a:r>
              <a:rPr lang="en-US" sz="8000" b="1" dirty="0" err="1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8000" b="1" dirty="0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</a:t>
            </a:r>
            <a:r>
              <a:rPr lang="en-US" sz="8000" b="1" dirty="0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chăn</a:t>
            </a:r>
            <a:r>
              <a:rPr lang="en-US" sz="8000" b="1" dirty="0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cừu</a:t>
            </a:r>
            <a:endParaRPr lang="en-US" sz="8000" b="1" dirty="0">
              <a:solidFill>
                <a:srgbClr val="6295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A57C33-27A5-4CDA-9F41-6F1FA4787921}"/>
              </a:ext>
            </a:extLst>
          </p:cNvPr>
          <p:cNvSpPr txBox="1"/>
          <p:nvPr/>
        </p:nvSpPr>
        <p:spPr>
          <a:xfrm>
            <a:off x="3876331" y="6497707"/>
            <a:ext cx="908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FF4A5E95-A55D-49BB-ACA2-22CE2E870556}"/>
              </a:ext>
            </a:extLst>
          </p:cNvPr>
          <p:cNvGrpSpPr/>
          <p:nvPr/>
        </p:nvGrpSpPr>
        <p:grpSpPr>
          <a:xfrm>
            <a:off x="4794739" y="1899985"/>
            <a:ext cx="6300329" cy="4220578"/>
            <a:chOff x="6459260" y="1628712"/>
            <a:chExt cx="5022149" cy="4695583"/>
          </a:xfrm>
        </p:grpSpPr>
        <p:sp>
          <p:nvSpPr>
            <p:cNvPr id="30" name="矩形 83">
              <a:extLst>
                <a:ext uri="{FF2B5EF4-FFF2-40B4-BE49-F238E27FC236}">
                  <a16:creationId xmlns:a16="http://schemas.microsoft.com/office/drawing/2014/main" id="{2A04B936-76B2-475D-BE6C-20A36609E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75B248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0B953D27-8557-4E63-991D-D166C8421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B248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D2CF3FE6-E8D1-40F6-B913-4020FD54A774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B248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8509A8B-8FEE-4183-9D01-2C7A263DC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107" y="2143111"/>
            <a:ext cx="5229076" cy="37794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04254A-5163-4075-BCE3-33936CE77741}"/>
              </a:ext>
            </a:extLst>
          </p:cNvPr>
          <p:cNvSpPr txBox="1"/>
          <p:nvPr/>
        </p:nvSpPr>
        <p:spPr>
          <a:xfrm>
            <a:off x="1101969" y="2917136"/>
            <a:ext cx="32472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1. 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con </a:t>
            </a:r>
            <a:r>
              <a:rPr lang="en-US" sz="2800" dirty="0" err="1"/>
              <a:t>người</a:t>
            </a:r>
            <a:r>
              <a:rPr lang="en-US" sz="2800" dirty="0"/>
              <a:t>,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980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>
            <a:extLst>
              <a:ext uri="{FF2B5EF4-FFF2-40B4-BE49-F238E27FC236}">
                <a16:creationId xmlns:a16="http://schemas.microsoft.com/office/drawing/2014/main" id="{4F78A771-7E51-41F2-8810-9CCA64672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836988"/>
            <a:ext cx="1733550" cy="1536906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576FF119-0648-4F83-8AA0-B689428F3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2005245"/>
            <a:ext cx="1536192" cy="1642172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41606291-FDA2-40F9-9770-86BDDA23A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86908440-3F11-4347-BF6E-6F01F59ED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B82B87-30DB-4617-9648-85824445F650}"/>
              </a:ext>
            </a:extLst>
          </p:cNvPr>
          <p:cNvSpPr/>
          <p:nvPr/>
        </p:nvSpPr>
        <p:spPr>
          <a:xfrm>
            <a:off x="2424825" y="363413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C54D16AB-8219-4327-AD69-6EF0D5617440}"/>
              </a:ext>
            </a:extLst>
          </p:cNvPr>
          <p:cNvSpPr txBox="1"/>
          <p:nvPr/>
        </p:nvSpPr>
        <p:spPr>
          <a:xfrm>
            <a:off x="4502371" y="5504978"/>
            <a:ext cx="3012121" cy="983873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28">
            <a:extLst>
              <a:ext uri="{FF2B5EF4-FFF2-40B4-BE49-F238E27FC236}">
                <a16:creationId xmlns:a16="http://schemas.microsoft.com/office/drawing/2014/main" id="{5070C77D-FBB9-47E5-B40B-450A0E87A425}"/>
              </a:ext>
            </a:extLst>
          </p:cNvPr>
          <p:cNvSpPr txBox="1"/>
          <p:nvPr/>
        </p:nvSpPr>
        <p:spPr>
          <a:xfrm>
            <a:off x="8399595" y="2793763"/>
            <a:ext cx="3161025" cy="98387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AD520C5A-E7C8-498C-BA6D-227106491C7C}"/>
              </a:ext>
            </a:extLst>
          </p:cNvPr>
          <p:cNvSpPr txBox="1"/>
          <p:nvPr/>
        </p:nvSpPr>
        <p:spPr>
          <a:xfrm>
            <a:off x="949719" y="2881957"/>
            <a:ext cx="2668430" cy="98387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3AD581-2E9E-4B32-BE08-1B70093AA5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957604"/>
            <a:ext cx="3197829" cy="3918261"/>
          </a:xfrm>
          <a:prstGeom prst="rect">
            <a:avLst/>
          </a:prstGeom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219672B0-C2EF-47F6-BB25-B25917BB6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4480683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4FC9046-BEB0-46C7-88E4-FC98F172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547714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5F323FFF-4A05-4A23-A09B-712EA51C7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882301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DBBF89-45CE-459E-991A-823BBDAB0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168209" y="679147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779" y="5088406"/>
            <a:ext cx="1718769" cy="1313809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3155" y="30571"/>
            <a:ext cx="2731251" cy="896517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2" y="5729818"/>
            <a:ext cx="12202134" cy="1123216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14" y="290280"/>
            <a:ext cx="534910" cy="597109"/>
          </a:xfrm>
          <a:prstGeom prst="rect">
            <a:avLst/>
          </a:prstGeom>
        </p:spPr>
      </p:pic>
      <p:pic>
        <p:nvPicPr>
          <p:cNvPr id="29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214" y="187010"/>
            <a:ext cx="6435014" cy="501042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63813" y="1534953"/>
            <a:ext cx="4322551" cy="23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54"/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ý đọc đúng lời người kể và lời nhân vật, ngắt giọng, nhấn giọng đúng chỗ</a:t>
            </a:r>
          </a:p>
        </p:txBody>
      </p:sp>
      <p:pic>
        <p:nvPicPr>
          <p:cNvPr id="31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97" y="3408174"/>
            <a:ext cx="1836751" cy="183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sp>
        <p:nvSpPr>
          <p:cNvPr id="33" name="Text Box 1">
            <a:extLst>
              <a:ext uri="{FF2B5EF4-FFF2-40B4-BE49-F238E27FC236}">
                <a16:creationId xmlns:a16="http://schemas.microsoft.com/office/drawing/2014/main" id="{3725D641-210E-4C9B-A882-BBA495E19A3E}"/>
              </a:ext>
            </a:extLst>
          </p:cNvPr>
          <p:cNvSpPr txBox="1"/>
          <p:nvPr/>
        </p:nvSpPr>
        <p:spPr>
          <a:xfrm>
            <a:off x="720174" y="1410762"/>
            <a:ext cx="107500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indent="45720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Thế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AD4FB2-D8FD-42AF-91D8-84F1B849C490}"/>
              </a:ext>
            </a:extLst>
          </p:cNvPr>
          <p:cNvSpPr txBox="1"/>
          <p:nvPr/>
        </p:nvSpPr>
        <p:spPr>
          <a:xfrm>
            <a:off x="3047205" y="23073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2953C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3EB55-FA1D-4491-BF4B-482ACBA44023}"/>
              </a:ext>
            </a:extLst>
          </p:cNvPr>
          <p:cNvSpPr txBox="1"/>
          <p:nvPr/>
        </p:nvSpPr>
        <p:spPr>
          <a:xfrm>
            <a:off x="7865389" y="5811967"/>
            <a:ext cx="2555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Ê-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7" name="Đọc_ Chú bé chăn cừu_HTS">
            <a:hlinkClick r:id="" action="ppaction://media"/>
            <a:extLst>
              <a:ext uri="{FF2B5EF4-FFF2-40B4-BE49-F238E27FC236}">
                <a16:creationId xmlns:a16="http://schemas.microsoft.com/office/drawing/2014/main" id="{6F21418B-CD32-4721-A70E-D42C31F06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374" y="6135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sp>
        <p:nvSpPr>
          <p:cNvPr id="7" name="圆角矩形 32">
            <a:extLst>
              <a:ext uri="{FF2B5EF4-FFF2-40B4-BE49-F238E27FC236}">
                <a16:creationId xmlns:a16="http://schemas.microsoft.com/office/drawing/2014/main" id="{64B89C99-EF2C-46FE-9DCF-89354D731AFD}"/>
              </a:ext>
            </a:extLst>
          </p:cNvPr>
          <p:cNvSpPr/>
          <p:nvPr/>
        </p:nvSpPr>
        <p:spPr>
          <a:xfrm>
            <a:off x="3912538" y="71257"/>
            <a:ext cx="4365335" cy="1065783"/>
          </a:xfrm>
          <a:prstGeom prst="roundRect">
            <a:avLst>
              <a:gd name="adj" fmla="val 0"/>
            </a:avLst>
          </a:prstGeom>
          <a:solidFill>
            <a:srgbClr val="75B2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Giải</a:t>
            </a:r>
            <a:r>
              <a:rPr kumimoji="1"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 </a:t>
            </a:r>
            <a:r>
              <a:rPr kumimoji="1"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nghĩa</a:t>
            </a:r>
            <a:r>
              <a:rPr kumimoji="1"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 </a:t>
            </a:r>
            <a:r>
              <a:rPr kumimoji="1"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"/>
              </a:rPr>
              <a:t>từ</a:t>
            </a:r>
            <a:endParaRPr kumimoji="1"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28355" y="2972648"/>
            <a:ext cx="38883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28355" y="4693108"/>
            <a:ext cx="38883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F74B102-65F9-4A0E-A7F0-7B1A1BBB6264}"/>
              </a:ext>
            </a:extLst>
          </p:cNvPr>
          <p:cNvGrpSpPr/>
          <p:nvPr/>
        </p:nvGrpSpPr>
        <p:grpSpPr>
          <a:xfrm>
            <a:off x="3524036" y="1867177"/>
            <a:ext cx="5514248" cy="2727974"/>
            <a:chOff x="3524036" y="1867177"/>
            <a:chExt cx="5514248" cy="2727974"/>
          </a:xfrm>
        </p:grpSpPr>
        <p:sp>
          <p:nvSpPr>
            <p:cNvPr id="15" name="3">
              <a:extLst>
                <a:ext uri="{FF2B5EF4-FFF2-40B4-BE49-F238E27FC236}">
                  <a16:creationId xmlns:a16="http://schemas.microsoft.com/office/drawing/2014/main" id="{3BA04592-F58E-4DF2-AFE8-6BB5734D4386}"/>
                </a:ext>
              </a:extLst>
            </p:cNvPr>
            <p:cNvSpPr/>
            <p:nvPr/>
          </p:nvSpPr>
          <p:spPr>
            <a:xfrm>
              <a:off x="3524036" y="1867177"/>
              <a:ext cx="5514248" cy="2727974"/>
            </a:xfrm>
            <a:prstGeom prst="rect">
              <a:avLst/>
            </a:prstGeom>
            <a:noFill/>
            <a:ln>
              <a:solidFill>
                <a:srgbClr val="75B2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88D68B-B097-45D2-903C-9048867659EB}"/>
                </a:ext>
              </a:extLst>
            </p:cNvPr>
            <p:cNvSpPr txBox="1"/>
            <p:nvPr/>
          </p:nvSpPr>
          <p:spPr>
            <a:xfrm>
              <a:off x="3524036" y="2261668"/>
              <a:ext cx="54555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FF0000"/>
                  </a:solidFill>
                </a:rPr>
                <a:t>Tức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</a:rPr>
                <a:t>tốc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/>
                <a:t>:(</a:t>
              </a:r>
              <a:r>
                <a:rPr lang="en-US" sz="4000" dirty="0" err="1"/>
                <a:t>làm</a:t>
              </a:r>
              <a:r>
                <a:rPr lang="en-US" sz="4000" dirty="0"/>
                <a:t> </a:t>
              </a:r>
              <a:r>
                <a:rPr lang="en-US" sz="4000" dirty="0" err="1"/>
                <a:t>việc</a:t>
              </a:r>
              <a:r>
                <a:rPr lang="en-US" sz="4000" dirty="0"/>
                <a:t> </a:t>
              </a:r>
              <a:r>
                <a:rPr lang="en-US" sz="4000" dirty="0" err="1"/>
                <a:t>gì</a:t>
              </a:r>
              <a:r>
                <a:rPr lang="en-US" sz="4000" dirty="0"/>
                <a:t>) </a:t>
              </a:r>
              <a:r>
                <a:rPr lang="en-US" sz="4000" dirty="0" err="1"/>
                <a:t>ngay</a:t>
              </a:r>
              <a:r>
                <a:rPr lang="en-US" sz="4000" dirty="0"/>
                <a:t> </a:t>
              </a:r>
              <a:r>
                <a:rPr lang="en-US" sz="4000" dirty="0" err="1"/>
                <a:t>lập</a:t>
              </a:r>
              <a:r>
                <a:rPr lang="en-US" sz="4000" dirty="0"/>
                <a:t> </a:t>
              </a:r>
              <a:r>
                <a:rPr lang="en-US" sz="4000" dirty="0" err="1"/>
                <a:t>tức</a:t>
              </a:r>
              <a:r>
                <a:rPr lang="en-US" sz="4000" dirty="0"/>
                <a:t>, </a:t>
              </a:r>
              <a:r>
                <a:rPr lang="en-US" sz="4000" dirty="0" err="1"/>
                <a:t>vì</a:t>
              </a:r>
              <a:r>
                <a:rPr lang="en-US" sz="4000" dirty="0"/>
                <a:t> </a:t>
              </a:r>
              <a:r>
                <a:rPr lang="en-US" sz="4000" dirty="0" err="1"/>
                <a:t>rất</a:t>
              </a:r>
              <a:r>
                <a:rPr lang="en-US" sz="4000" dirty="0"/>
                <a:t> </a:t>
              </a:r>
              <a:r>
                <a:rPr lang="en-US" sz="4000" dirty="0" err="1"/>
                <a:t>gấp</a:t>
              </a:r>
              <a:r>
                <a:rPr lang="en-US" sz="40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3401&quot;/&gt;&lt;/object&gt;&lt;object type=&quot;3&quot; unique_id=&quot;10004&quot;&gt;&lt;property id=&quot;20148&quot; value=&quot;5&quot;/&gt;&lt;property id=&quot;20300&quot; value=&quot;Slide 3&quot;/&gt;&lt;property id=&quot;20307&quot; value=&quot;3409&quot;/&gt;&lt;/object&gt;&lt;object type=&quot;3&quot; unique_id=&quot;10005&quot;&gt;&lt;property id=&quot;20148&quot; value=&quot;5&quot;/&gt;&lt;property id=&quot;20300&quot; value=&quot;Slide 4&quot;/&gt;&lt;property id=&quot;20307&quot; value=&quot;353&quot;/&gt;&lt;/object&gt;&lt;object type=&quot;3&quot; unique_id=&quot;10006&quot;&gt;&lt;property id=&quot;20148&quot; value=&quot;5&quot;/&gt;&lt;property id=&quot;20300&quot; value=&quot;Slide 5&quot;/&gt;&lt;property id=&quot;20307&quot; value=&quot;494&quot;/&gt;&lt;/object&gt;&lt;object type=&quot;3&quot; unique_id=&quot;10007&quot;&gt;&lt;property id=&quot;20148&quot; value=&quot;5&quot;/&gt;&lt;property id=&quot;20300&quot; value=&quot;Slide 6&quot;/&gt;&lt;property id=&quot;20307&quot; value=&quot;504&quot;/&gt;&lt;/object&gt;&lt;object type=&quot;3&quot; unique_id=&quot;10008&quot;&gt;&lt;property id=&quot;20148&quot; value=&quot;5&quot;/&gt;&lt;property id=&quot;20300&quot; value=&quot;Slide 7&quot;/&gt;&lt;property id=&quot;20307&quot; value=&quot;336&quot;/&gt;&lt;/object&gt;&lt;object type=&quot;3&quot; unique_id=&quot;10009&quot;&gt;&lt;property id=&quot;20148&quot; value=&quot;5&quot;/&gt;&lt;property id=&quot;20300&quot; value=&quot;Slide 8&quot;/&gt;&lt;property id=&quot;20307&quot; value=&quot;352&quot;/&gt;&lt;/object&gt;&lt;object type=&quot;3&quot; unique_id=&quot;10010&quot;&gt;&lt;property id=&quot;20148&quot; value=&quot;5&quot;/&gt;&lt;property id=&quot;20300&quot; value=&quot;Slide 9&quot;/&gt;&lt;property id=&quot;20307&quot; value=&quot;496&quot;/&gt;&lt;/object&gt;&lt;object type=&quot;3&quot; unique_id=&quot;10011&quot;&gt;&lt;property id=&quot;20148&quot; value=&quot;5&quot;/&gt;&lt;property id=&quot;20300&quot; value=&quot;Slide 10&quot;/&gt;&lt;property id=&quot;20307&quot; value=&quot;3402&quot;/&gt;&lt;/object&gt;&lt;object type=&quot;3&quot; unique_id=&quot;10012&quot;&gt;&lt;property id=&quot;20148&quot; value=&quot;5&quot;/&gt;&lt;property id=&quot;20300&quot; value=&quot;Slide 11&quot;/&gt;&lt;property id=&quot;20307&quot; value=&quot;3410&quot;/&gt;&lt;/object&gt;&lt;object type=&quot;3&quot; unique_id=&quot;10013&quot;&gt;&lt;property id=&quot;20148&quot; value=&quot;5&quot;/&gt;&lt;property id=&quot;20300&quot; value=&quot;Slide 12&quot;/&gt;&lt;property id=&quot;20307&quot; value=&quot;3404&quot;/&gt;&lt;/object&gt;&lt;object type=&quot;3&quot; unique_id=&quot;10014&quot;&gt;&lt;property id=&quot;20148&quot; value=&quot;5&quot;/&gt;&lt;property id=&quot;20300&quot; value=&quot;Slide 13&quot;/&gt;&lt;property id=&quot;20307&quot; value=&quot;3405&quot;/&gt;&lt;/object&gt;&lt;object type=&quot;3&quot; unique_id=&quot;10015&quot;&gt;&lt;property id=&quot;20148&quot; value=&quot;5&quot;/&gt;&lt;property id=&quot;20300&quot; value=&quot;Slide 14&quot;/&gt;&lt;property id=&quot;20307&quot; value=&quot;3406&quot;/&gt;&lt;/object&gt;&lt;object type=&quot;3&quot; unique_id=&quot;10016&quot;&gt;&lt;property id=&quot;20148&quot; value=&quot;5&quot;/&gt;&lt;property id=&quot;20300&quot; value=&quot;Slide 15&quot;/&gt;&lt;property id=&quot;20307&quot; value=&quot;3407&quot;/&gt;&lt;/object&gt;&lt;object type=&quot;3&quot; unique_id=&quot;10017&quot;&gt;&lt;property id=&quot;20148&quot; value=&quot;5&quot;/&gt;&lt;property id=&quot;20300&quot; value=&quot;Slide 16&quot;/&gt;&lt;property id=&quot;20307&quot; value=&quot;535&quot;/&gt;&lt;/object&gt;&lt;object type=&quot;3&quot; unique_id=&quot;10018&quot;&gt;&lt;property id=&quot;20148&quot; value=&quot;5&quot;/&gt;&lt;property id=&quot;20300&quot; value=&quot;Slide 17&quot;/&gt;&lt;property id=&quot;20307&quot; value=&quot;3408&quot;/&gt;&lt;/object&gt;&lt;object type=&quot;3&quot; unique_id=&quot;10019&quot;&gt;&lt;property id=&quot;20148&quot; value=&quot;5&quot;/&gt;&lt;property id=&quot;20300&quot; value=&quot;Slide 18&quot;/&gt;&lt;property id=&quot;20307&quot; value=&quot;471&quot;/&gt;&lt;/object&gt;&lt;object type=&quot;3&quot; unique_id=&quot;10020&quot;&gt;&lt;property id=&quot;20148&quot; value=&quot;5&quot;/&gt;&lt;property id=&quot;20300&quot; value=&quot;Slide 19&quot;/&gt;&lt;property id=&quot;20307&quot; value=&quot;262&quot;/&gt;&lt;/object&gt;&lt;object type=&quot;3&quot; unique_id=&quot;10021&quot;&gt;&lt;property id=&quot;20148&quot; value=&quot;5&quot;/&gt;&lt;property id=&quot;20300&quot; value=&quot;Slide 20&quot;/&gt;&lt;property id=&quot;20307&quot; value=&quot;266&quot;/&gt;&lt;/object&gt;&lt;object type=&quot;3&quot; unique_id=&quot;10022&quot;&gt;&lt;property id=&quot;20148&quot; value=&quot;5&quot;/&gt;&lt;property id=&quot;20300&quot; value=&quot;Slide 21&quot;/&gt;&lt;property id=&quot;20307&quot; value=&quot;264&quot;/&gt;&lt;/object&gt;&lt;object type=&quot;3&quot; unique_id=&quot;10023&quot;&gt;&lt;property id=&quot;20148&quot; value=&quot;5&quot;/&gt;&lt;property id=&quot;20300&quot; value=&quot;Slide 22&quot;/&gt;&lt;property id=&quot;20307&quot; value=&quot;495&quot;/&gt;&lt;/object&gt;&lt;object type=&quot;3&quot; unique_id=&quot;10024&quot;&gt;&lt;property id=&quot;20148&quot; value=&quot;5&quot;/&gt;&lt;property id=&quot;20300&quot; value=&quot;Slide 23&quot;/&gt;&lt;property id=&quot;20307&quot; value=&quot;297&quot;/&gt;&lt;/object&gt;&lt;object type=&quot;3&quot; unique_id=&quot;10124&quot;&gt;&lt;property id=&quot;20148&quot; value=&quot;5&quot;/&gt;&lt;property id=&quot;20300&quot; value=&quot;Slide 1&quot;/&gt;&lt;property id=&quot;20307&quot; value=&quot;3411&quot;/&gt;&lt;/object&gt;&lt;/object&gt;&lt;object type=&quot;8&quot; unique_id=&quot;1004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5392</TotalTime>
  <Words>1146</Words>
  <Application>Microsoft Office PowerPoint</Application>
  <PresentationFormat>Custom</PresentationFormat>
  <Paragraphs>107</Paragraphs>
  <Slides>23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23</vt:i4>
      </vt:variant>
    </vt:vector>
  </HeadingPairs>
  <TitlesOfParts>
    <vt:vector size="52" baseType="lpstr">
      <vt:lpstr>宋体</vt:lpstr>
      <vt:lpstr>Arial</vt:lpstr>
      <vt:lpstr>Arial-Rounded</vt:lpstr>
      <vt:lpstr>Calibri</vt:lpstr>
      <vt:lpstr>Calibri Light</vt:lpstr>
      <vt:lpstr>等线</vt:lpstr>
      <vt:lpstr>HP001 4 hàng</vt:lpstr>
      <vt:lpstr>Impact</vt:lpstr>
      <vt:lpstr>inpin heiti</vt:lpstr>
      <vt:lpstr>ITC Avant Garde Std Bk</vt:lpstr>
      <vt:lpstr>LiHei Pro</vt:lpstr>
      <vt:lpstr>Open Sans Extrabold</vt:lpstr>
      <vt:lpstr>Signika</vt:lpstr>
      <vt:lpstr>Times New Roman</vt:lpstr>
      <vt:lpstr>字魂35号-经典雅黑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9_Office Theme</vt:lpstr>
      <vt:lpstr>1_Office 主题​​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linh trần</cp:lastModifiedBy>
  <cp:revision>3200</cp:revision>
  <dcterms:created xsi:type="dcterms:W3CDTF">2015-12-01T09:06:39Z</dcterms:created>
  <dcterms:modified xsi:type="dcterms:W3CDTF">2024-01-15T08:07:05Z</dcterms:modified>
</cp:coreProperties>
</file>