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3"/>
  </p:notesMasterIdLst>
  <p:sldIdLst>
    <p:sldId id="327" r:id="rId3"/>
    <p:sldId id="469" r:id="rId4"/>
    <p:sldId id="259" r:id="rId5"/>
    <p:sldId id="257" r:id="rId6"/>
    <p:sldId id="411" r:id="rId7"/>
    <p:sldId id="459" r:id="rId8"/>
    <p:sldId id="418" r:id="rId9"/>
    <p:sldId id="419" r:id="rId10"/>
    <p:sldId id="503" r:id="rId11"/>
    <p:sldId id="422" r:id="rId12"/>
    <p:sldId id="456" r:id="rId13"/>
    <p:sldId id="467" r:id="rId14"/>
    <p:sldId id="410" r:id="rId15"/>
    <p:sldId id="497" r:id="rId16"/>
    <p:sldId id="504" r:id="rId17"/>
    <p:sldId id="465" r:id="rId18"/>
    <p:sldId id="500" r:id="rId19"/>
    <p:sldId id="501" r:id="rId20"/>
    <p:sldId id="256" r:id="rId21"/>
    <p:sldId id="502" r:id="rId22"/>
  </p:sldIdLst>
  <p:sldSz cx="12192000" cy="6858000"/>
  <p:notesSz cx="6858000" cy="9144000"/>
  <p:embeddedFontLst>
    <p:embeddedFont>
      <p:font typeface=".VnCooper" panose="020B7200000000000000"/>
      <p:regular r:id="rId24"/>
    </p:embeddedFont>
    <p:embeddedFont>
      <p:font typeface="宋体" panose="02010600030101010101" pitchFamily="2" charset="-122"/>
      <p:regular r:id="rId25"/>
    </p:embeddedFont>
    <p:embeddedFont>
      <p:font typeface="HP001 4 hàng" panose="020B0604020202020204" charset="0"/>
      <p:regular r:id="rId26"/>
      <p:bold r:id="rId27"/>
    </p:embeddedFont>
    <p:embeddedFont>
      <p:font typeface="VNI-Avo" pitchFamily="2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.VnAvant" panose="020B7200000000000000"/>
      <p:regular r:id="rId38"/>
      <p:bold r:id="rId39"/>
      <p:italic r:id="rId40"/>
      <p:boldItalic r:id="rId41"/>
    </p:embeddedFont>
    <p:embeddedFont>
      <p:font typeface="HP001 5H" panose="020B0604020202020204" charset="0"/>
      <p:regular r:id="rId42"/>
      <p:bold r:id="rId43"/>
    </p:embeddedFont>
    <p:embeddedFont>
      <p:font typeface="HP001" panose="020B0604020202020204" charset="0"/>
      <p:regular r:id="rId44"/>
      <p:bold r:id="rId45"/>
    </p:embeddedFont>
  </p:embeddedFontLst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66FF"/>
    <a:srgbClr val="FF9933"/>
    <a:srgbClr val="FF0066"/>
    <a:srgbClr val="002060"/>
    <a:srgbClr val="0099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0" autoAdjust="0"/>
    <p:restoredTop sz="94660"/>
  </p:normalViewPr>
  <p:slideViewPr>
    <p:cSldViewPr>
      <p:cViewPr varScale="1">
        <p:scale>
          <a:sx n="65" d="100"/>
          <a:sy n="65" d="100"/>
        </p:scale>
        <p:origin x="576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14/03/2023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61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0899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882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028919612"/>
      </p:ext>
    </p:extLst>
  </p:cSld>
  <p:clrMapOvr>
    <a:masterClrMapping/>
  </p:clrMapOvr>
  <p:transition spd="slow" advTm="9323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5.png"/><Relationship Id="rId5" Type="http://schemas.microsoft.com/office/2007/relationships/media" Target="../media/media3.mp3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5.png"/><Relationship Id="rId5" Type="http://schemas.microsoft.com/office/2007/relationships/media" Target="../media/media3.mp3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5.png"/><Relationship Id="rId5" Type="http://schemas.microsoft.com/office/2007/relationships/media" Target="../media/media3.mp3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5.png"/><Relationship Id="rId5" Type="http://schemas.microsoft.com/office/2007/relationships/media" Target="../media/media3.mp3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452688" y="542925"/>
            <a:ext cx="7400925" cy="5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767" tIns="53883" rIns="107767" bIns="5388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5" b="1" dirty="0">
                <a:solidFill>
                  <a:srgbClr val="FF0066"/>
                </a:solidFill>
                <a:latin typeface="Times New Roman" pitchFamily="18" charset="0"/>
              </a:rPr>
              <a:t>TRƯỜNG TIỂU HỌC SỐ 2 PH</a:t>
            </a:r>
            <a:r>
              <a:rPr lang="vi-VN" altLang="en-US" sz="2625" b="1" dirty="0">
                <a:solidFill>
                  <a:srgbClr val="FF0066"/>
                </a:solidFill>
                <a:latin typeface="Times New Roman" pitchFamily="18" charset="0"/>
              </a:rPr>
              <a:t>Ư</a:t>
            </a:r>
            <a:r>
              <a:rPr lang="en-US" altLang="en-US" sz="2625" b="1" dirty="0">
                <a:solidFill>
                  <a:srgbClr val="FF0066"/>
                </a:solidFill>
                <a:latin typeface="Times New Roman" pitchFamily="18" charset="0"/>
              </a:rPr>
              <a:t>ỚC HÒA 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97" y="4082654"/>
            <a:ext cx="150018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147888" y="3257550"/>
            <a:ext cx="8058150" cy="73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767" tIns="53883" rIns="107767" bIns="538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TOÁN  LỚP 1 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924050" y="1543050"/>
            <a:ext cx="8458200" cy="14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767" tIns="53883" rIns="107767" bIns="538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81200" y="5400675"/>
            <a:ext cx="4405313" cy="66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767" tIns="53883" rIns="107767" bIns="5388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: GIẢ THỊLIÊN SÂM</a:t>
            </a:r>
          </a:p>
          <a:p>
            <a:pPr eaLnBrk="1" hangingPunct="1"/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:  1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654" y="4473179"/>
            <a:ext cx="414099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88182" y="189693"/>
            <a:ext cx="1560910" cy="196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80400" y="203003"/>
            <a:ext cx="1566863" cy="208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82653" y="1085850"/>
            <a:ext cx="4413647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777413" y="738188"/>
            <a:ext cx="1087041" cy="14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75248" y="4473179"/>
            <a:ext cx="1044178" cy="77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645">
        <p15:prstTrans prst="curtains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581400" y="4038600"/>
            <a:ext cx="4193050" cy="9144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h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ạ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t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s</a:t>
            </a:r>
            <a:r>
              <a:rPr lang="vi-VN" sz="4400" b="1" dirty="0">
                <a:solidFill>
                  <a:srgbClr val="002060"/>
                </a:solidFill>
                <a:latin typeface="Arial" charset="0"/>
              </a:rPr>
              <a:t>ư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ơng</a:t>
            </a:r>
            <a:endParaRPr lang="vi-VN" sz="4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28600" y="4038600"/>
            <a:ext cx="3048000" cy="9144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khu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v</a:t>
            </a:r>
            <a:r>
              <a:rPr lang="vi-VN" sz="4400" b="1" dirty="0">
                <a:solidFill>
                  <a:srgbClr val="002060"/>
                </a:solidFill>
                <a:latin typeface="Arial" charset="0"/>
              </a:rPr>
              <a:t>ư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ờn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 </a:t>
            </a:r>
            <a:endParaRPr lang="vi-VN" sz="4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924800" y="4038600"/>
            <a:ext cx="4103258" cy="9144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con đ</a:t>
            </a:r>
            <a:r>
              <a:rPr lang="vi-VN" sz="4400" b="1" dirty="0">
                <a:solidFill>
                  <a:srgbClr val="002060"/>
                </a:solidFill>
                <a:latin typeface="Arial" charset="0"/>
              </a:rPr>
              <a:t>ư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ờng</a:t>
            </a:r>
            <a:endParaRPr lang="vi-VN" sz="44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1C8C6A-B1FD-4158-BE7F-7E9CB681B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97" y="603315"/>
            <a:ext cx="3067428" cy="2912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D95018-FB90-432D-8201-393038AB1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42" y="603314"/>
            <a:ext cx="3639421" cy="29128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03B01F-C28A-41E1-BDC3-1780293F4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8235"/>
            <a:ext cx="3200400" cy="298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H="1">
            <a:off x="3549426" y="290082"/>
            <a:ext cx="7166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       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139484" y="2040879"/>
            <a:ext cx="1205251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rướn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vượn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sương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con đ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744775"/>
              </p:ext>
            </p:extLst>
          </p:nvPr>
        </p:nvGraphicFramePr>
        <p:xfrm>
          <a:off x="4180390" y="1167766"/>
          <a:ext cx="2673122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72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  <a:r>
                        <a:rPr lang="vi-VN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72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ượn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097077" y="215652"/>
            <a:ext cx="1475641" cy="6432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491797" y="115328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77" y="4633993"/>
            <a:ext cx="2712786" cy="1308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819" y="4580307"/>
            <a:ext cx="2501249" cy="1347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499" y="4597557"/>
            <a:ext cx="2335078" cy="131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4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066800" y="1130712"/>
            <a:ext cx="982980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2736303"/>
            <a:ext cx="14606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ư</a:t>
            </a:r>
            <a:r>
              <a:rPr lang="vi-V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ơ</a:t>
            </a:r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n</a:t>
            </a:r>
            <a:endParaRPr lang="vi-VN" sz="66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727" y="4267200"/>
            <a:ext cx="176362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3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ư</a:t>
            </a:r>
            <a:r>
              <a:rPr lang="vi-VN" sz="63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ơ</a:t>
            </a:r>
            <a:r>
              <a:rPr lang="en-US" sz="63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ng</a:t>
            </a:r>
            <a:endParaRPr lang="vi-VN" sz="63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0" y="4500771"/>
            <a:ext cx="176362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3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ư</a:t>
            </a:r>
            <a:r>
              <a:rPr lang="vi-VN" sz="63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ơ</a:t>
            </a:r>
            <a:r>
              <a:rPr lang="en-US" sz="63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ng</a:t>
            </a:r>
            <a:endParaRPr lang="vi-VN" sz="63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7031393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415128" cy="58441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Viêt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Viết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viết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06" y="1469879"/>
            <a:ext cx="11349448" cy="26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38075"/>
      </p:ext>
    </p:extLst>
  </p:cSld>
  <p:clrMapOvr>
    <a:masterClrMapping/>
  </p:clrMapOvr>
  <p:transition spd="slow" advTm="9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55578" y="163286"/>
            <a:ext cx="12191999" cy="631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805776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70788"/>
            <a:r>
              <a:rPr lang="en-US" sz="6600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Vận</a:t>
            </a:r>
            <a:r>
              <a:rPr lang="en-US" sz="6600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dụng</a:t>
            </a:r>
            <a:r>
              <a:rPr lang="en-US" sz="6600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487400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H="1">
            <a:off x="3549426" y="290082"/>
            <a:ext cx="7166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       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139484" y="2040879"/>
            <a:ext cx="1205251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rướn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vượn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sương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con đ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4180390" y="1167766"/>
          <a:ext cx="2673122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72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  <a:r>
                        <a:rPr lang="vi-VN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72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ượn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77" y="4633993"/>
            <a:ext cx="2712786" cy="1308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819" y="4580307"/>
            <a:ext cx="2501249" cy="1347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499" y="4597557"/>
            <a:ext cx="2335078" cy="131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1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3048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Tro</a:t>
            </a:r>
            <a:r>
              <a:rPr lang="en-US" sz="4400" b="1" dirty="0"/>
              <a:t>̀ </a:t>
            </a:r>
            <a:r>
              <a:rPr lang="en-US" sz="4400" b="1" dirty="0" err="1"/>
              <a:t>ch</a:t>
            </a:r>
            <a:r>
              <a:rPr lang="vi-VN" sz="4400" b="1" dirty="0"/>
              <a:t>ơ</a:t>
            </a:r>
            <a:r>
              <a:rPr lang="en-US" sz="4400" b="1" dirty="0" err="1"/>
              <a:t>i</a:t>
            </a:r>
            <a:r>
              <a:rPr lang="en-US" sz="4400" b="1" dirty="0"/>
              <a:t> </a:t>
            </a:r>
            <a:endParaRPr lang="vi-VN" sz="4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47FE3B-27ED-4BB9-AEA6-75886496B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74241"/>
            <a:ext cx="6172200" cy="578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1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: 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Con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hãy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chọn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vần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thích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hợp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đê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̉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điền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vào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chô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̃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trống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tạo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thành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tư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̀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hoàn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chỉnh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?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Con l………….</a:t>
            </a: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800" noProof="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ươn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noProof="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ươm</a:t>
            </a:r>
            <a:r>
              <a:rPr lang="en-US" sz="2800" noProof="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335638" y="5152169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lang="en-US" sz="2000" noProof="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en-US" sz="2800" noProof="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ương</a:t>
            </a:r>
            <a:r>
              <a:rPr lang="en-US" sz="28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noProof="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8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:Con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hãy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chọn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̀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thích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hợp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có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tiếng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chứa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vần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ương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phần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thưởng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800" dirty="0"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quà </a:t>
            </a:r>
            <a:r>
              <a:rPr lang="en-US" sz="2800" dirty="0" err="1"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tặng</a:t>
            </a:r>
            <a:r>
              <a:rPr lang="en-US" sz="2800" dirty="0"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giấy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khen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349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tặng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Câu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hỏi</a:t>
            </a:r>
            <a:r>
              <a:rPr lang="en-US" sz="2400" dirty="0">
                <a:solidFill>
                  <a:schemeClr val="bg1"/>
                </a:solidFill>
              </a:rPr>
              <a:t> :</a:t>
            </a:r>
            <a:r>
              <a:rPr lang="en-US" sz="2400" dirty="0" err="1">
                <a:solidFill>
                  <a:schemeClr val="bg1"/>
                </a:solidFill>
              </a:rPr>
              <a:t>Trong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câu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tiếng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nào</a:t>
            </a:r>
            <a:r>
              <a:rPr lang="en-US" sz="2400" dirty="0">
                <a:solidFill>
                  <a:schemeClr val="bg1"/>
                </a:solidFill>
              </a:rPr>
              <a:t> có </a:t>
            </a:r>
            <a:r>
              <a:rPr lang="en-US" sz="2400" dirty="0" err="1">
                <a:solidFill>
                  <a:schemeClr val="bg1"/>
                </a:solidFill>
              </a:rPr>
              <a:t>chứa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vần</a:t>
            </a:r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400" dirty="0" err="1">
                <a:solidFill>
                  <a:srgbClr val="FF0000"/>
                </a:solidFill>
              </a:rPr>
              <a:t>ươn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Lớp</a:t>
            </a:r>
            <a:r>
              <a:rPr lang="en-US" sz="2400" dirty="0">
                <a:solidFill>
                  <a:schemeClr val="bg1"/>
                </a:solidFill>
              </a:rPr>
              <a:t> 1 B có </a:t>
            </a:r>
            <a:r>
              <a:rPr lang="en-US" sz="2400" dirty="0" err="1">
                <a:solidFill>
                  <a:schemeClr val="bg1"/>
                </a:solidFill>
              </a:rPr>
              <a:t>nhiều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bạn</a:t>
            </a:r>
            <a:r>
              <a:rPr lang="en-US" sz="2400" dirty="0">
                <a:solidFill>
                  <a:schemeClr val="bg1"/>
                </a:solidFill>
              </a:rPr>
              <a:t> là </a:t>
            </a:r>
            <a:r>
              <a:rPr lang="en-US" sz="2400" dirty="0" err="1">
                <a:solidFill>
                  <a:schemeClr val="bg1"/>
                </a:solidFill>
              </a:rPr>
              <a:t>tấm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gương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vươn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trong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học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tập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vươn</a:t>
            </a:r>
            <a:endParaRPr lang="en-US" sz="28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nhiều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605253" y="5175416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gắng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</a:rPr>
              <a:t>gương</a:t>
            </a:r>
            <a:endParaRPr lang="en-US" sz="28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5109" y="18288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Khởi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!</a:t>
            </a:r>
            <a:endParaRPr lang="vi-VN" b="1" dirty="0">
              <a:solidFill>
                <a:srgbClr val="FF00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190684-10D9-4E1F-9F06-97F0553871C9}"/>
              </a:ext>
            </a:extLst>
          </p:cNvPr>
          <p:cNvSpPr/>
          <p:nvPr/>
        </p:nvSpPr>
        <p:spPr>
          <a:xfrm>
            <a:off x="2153920" y="3449320"/>
            <a:ext cx="67818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TRÒ CH</a:t>
            </a:r>
            <a:r>
              <a:rPr lang="vi-VN" sz="4400" dirty="0">
                <a:solidFill>
                  <a:srgbClr val="FF0000"/>
                </a:solidFill>
              </a:rPr>
              <a:t>Ơ</a:t>
            </a:r>
            <a:r>
              <a:rPr lang="en-US" sz="4400" dirty="0">
                <a:solidFill>
                  <a:srgbClr val="FF0000"/>
                </a:solidFill>
              </a:rPr>
              <a:t>I Đ</a:t>
            </a:r>
            <a:r>
              <a:rPr lang="vi-VN" sz="4400" dirty="0">
                <a:solidFill>
                  <a:srgbClr val="FF0000"/>
                </a:solidFill>
              </a:rPr>
              <a:t>Ư</a:t>
            </a:r>
            <a:r>
              <a:rPr lang="en-US" sz="4400" dirty="0">
                <a:solidFill>
                  <a:srgbClr val="FF0000"/>
                </a:solidFill>
              </a:rPr>
              <a:t>A TH</a:t>
            </a:r>
            <a:r>
              <a:rPr lang="vi-VN" sz="4400" dirty="0">
                <a:solidFill>
                  <a:srgbClr val="FF0000"/>
                </a:solidFill>
              </a:rPr>
              <a:t>Ư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6961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645">
        <p15:prstTrans prst="curtains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: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on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hãy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chọn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tư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̀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đúng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nhất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có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tiếng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chứa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vần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800" noProof="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êu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thương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881676" y="5174348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noProof="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hăm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sóc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đình</a:t>
            </a:r>
            <a:r>
              <a:rPr lang="en-US" sz="2800" dirty="0">
                <a:solidFill>
                  <a:schemeClr val="bg1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noProof="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ố mẹ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64FB1E-C1C1-4B64-AE7F-1DFE920AB082}"/>
              </a:ext>
            </a:extLst>
          </p:cNvPr>
          <p:cNvSpPr txBox="1"/>
          <p:nvPr/>
        </p:nvSpPr>
        <p:spPr>
          <a:xfrm>
            <a:off x="788627" y="1397523"/>
            <a:ext cx="4773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VNI-Avo" pitchFamily="2" charset="0"/>
                <a:cs typeface="Times New Roman" panose="02020603050405020304" pitchFamily="18" charset="0"/>
              </a:rPr>
              <a:t>Đọc đoạn 1 bài khi mẹ vắng nhà</a:t>
            </a:r>
            <a:endParaRPr lang="en-US" sz="4000" dirty="0"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A9DD2-A857-4337-B709-0B21438E1A0D}"/>
              </a:ext>
            </a:extLst>
          </p:cNvPr>
          <p:cNvSpPr txBox="1"/>
          <p:nvPr/>
        </p:nvSpPr>
        <p:spPr>
          <a:xfrm>
            <a:off x="1400155" y="4764463"/>
            <a:ext cx="3266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gheá goã</a:t>
            </a:r>
          </a:p>
          <a:p>
            <a:pPr algn="ctr"/>
            <a:endParaRPr lang="en-US" sz="4000" dirty="0">
              <a:latin typeface="ANI-Avo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A8A62E-11EA-4B39-9142-E3BAD70EB298}"/>
              </a:ext>
            </a:extLst>
          </p:cNvPr>
          <p:cNvSpPr txBox="1"/>
          <p:nvPr/>
        </p:nvSpPr>
        <p:spPr>
          <a:xfrm>
            <a:off x="7484351" y="1116343"/>
            <a:ext cx="35193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giaù ñoã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A3F7A5-AA79-42E7-8011-E1F1B500CEBE}"/>
              </a:ext>
            </a:extLst>
          </p:cNvPr>
          <p:cNvSpPr txBox="1"/>
          <p:nvPr/>
        </p:nvSpPr>
        <p:spPr>
          <a:xfrm>
            <a:off x="7117082" y="4764463"/>
            <a:ext cx="3538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nguû mô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47CE86-6B5E-4A88-9A90-85EC3EC62A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24655" r="13433" b="19521"/>
          <a:stretch/>
        </p:blipFill>
        <p:spPr>
          <a:xfrm>
            <a:off x="693175" y="947235"/>
            <a:ext cx="5105399" cy="19688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E5CDB7-0DC3-41E3-A071-0196E1511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24655" r="13433" b="19521"/>
          <a:stretch/>
        </p:blipFill>
        <p:spPr>
          <a:xfrm>
            <a:off x="609600" y="3984282"/>
            <a:ext cx="5181600" cy="19688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BF3516-D150-4BB7-ACBC-5E0C35F08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24655" r="13433" b="19521"/>
          <a:stretch/>
        </p:blipFill>
        <p:spPr>
          <a:xfrm>
            <a:off x="6172200" y="4119067"/>
            <a:ext cx="5105400" cy="1968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597A1A-AC1C-45DA-A5B2-00B03E0643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24655" r="13433" b="19521"/>
          <a:stretch/>
        </p:blipFill>
        <p:spPr>
          <a:xfrm>
            <a:off x="6283220" y="947235"/>
            <a:ext cx="4918180" cy="196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44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645">
        <p15:prstTrans prst="curtains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3505200" y="-323854"/>
            <a:ext cx="55626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ANI-Avo"/>
              </a:rPr>
              <a:t>TIẾNG VIỆT LỚP 1  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.VnAvantH" panose="020B7200000000000000" pitchFamily="34" charset="0"/>
            </a:endParaRPr>
          </a:p>
        </p:txBody>
      </p:sp>
      <p:sp>
        <p:nvSpPr>
          <p:cNvPr id="21" name="Google Shape;388;p28">
            <a:extLst>
              <a:ext uri="{FF2B5EF4-FFF2-40B4-BE49-F238E27FC236}">
                <a16:creationId xmlns:a16="http://schemas.microsoft.com/office/drawing/2014/main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1517099" y="1161128"/>
            <a:ext cx="8324324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atin typeface=".VnAvant" panose="020B7200000000000000" pitchFamily="34" charset="0"/>
              </a:rPr>
              <a:t>  </a:t>
            </a:r>
            <a:r>
              <a:rPr lang="en-US" sz="4800" b="1" dirty="0">
                <a:latin typeface=".VnAvant" panose="020B7200000000000000" pitchFamily="34" charset="0"/>
              </a:rPr>
              <a:t>BÀI  73 : </a:t>
            </a:r>
            <a:r>
              <a:rPr lang="en-US" sz="4800" b="1" dirty="0">
                <a:latin typeface="ANI-Avo"/>
              </a:rPr>
              <a:t> 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ương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­­  </a:t>
            </a:r>
          </a:p>
        </p:txBody>
      </p:sp>
    </p:spTree>
    <p:extLst>
      <p:ext uri="{BB962C8B-B14F-4D97-AF65-F5344CB8AC3E}">
        <p14:creationId xmlns:p14="http://schemas.microsoft.com/office/powerpoint/2010/main" val="12744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5867400"/>
            <a:ext cx="1181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Đường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tới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trường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lượn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sườn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đồi</a:t>
            </a:r>
            <a:r>
              <a:rPr lang="en-US" sz="4800" b="1" dirty="0">
                <a:latin typeface="VNI-Avo" pitchFamily="2" charset="0"/>
              </a:rPr>
              <a:t>.</a:t>
            </a:r>
            <a:endParaRPr lang="vi-VN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1073869" y="1977522"/>
            <a:ext cx="3048000" cy="777667"/>
            <a:chOff x="27709" y="762000"/>
            <a:chExt cx="3048000" cy="777667"/>
          </a:xfrm>
          <a:solidFill>
            <a:schemeClr val="tx2"/>
          </a:solidFill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0649" y="5853009"/>
            <a:ext cx="1945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ương</a:t>
            </a:r>
            <a:endParaRPr lang="vi-VN" sz="48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5867400"/>
            <a:ext cx="1404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ươn</a:t>
            </a:r>
            <a:endParaRPr lang="vi-VN" sz="4800" dirty="0">
              <a:solidFill>
                <a:srgbClr val="FC046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5853009"/>
            <a:ext cx="1932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ương</a:t>
            </a:r>
            <a:endParaRPr lang="vi-VN" sz="4800" b="1" dirty="0">
              <a:solidFill>
                <a:srgbClr val="FC0462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5524"/>
            <a:ext cx="12192000" cy="151416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2192446" y="-199990"/>
            <a:ext cx="2524961" cy="19367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02293" y="-85343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2958636" y="279660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70C0"/>
                </a:solidFill>
                <a:latin typeface=".VnCooper" pitchFamily="34" charset="0"/>
              </a:rPr>
              <a:t>73</a:t>
            </a:r>
            <a:endParaRPr lang="vi-VN" sz="50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5022998" y="6000"/>
            <a:ext cx="282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ươn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8328004" y="-26273"/>
            <a:ext cx="2873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ương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16CAA44-85AE-48C3-8D20-EEFFEC57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59240"/>
            <a:ext cx="11905363" cy="387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A923C85-2A32-453D-B201-6FE7453DB815}"/>
              </a:ext>
            </a:extLst>
          </p:cNvPr>
          <p:cNvSpPr txBox="1"/>
          <p:nvPr/>
        </p:nvSpPr>
        <p:spPr>
          <a:xfrm>
            <a:off x="9067800" y="5867400"/>
            <a:ext cx="1404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ươn</a:t>
            </a:r>
            <a:endParaRPr lang="vi-VN" sz="48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5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  <p:bldP spid="16" grpId="0"/>
      <p:bldP spid="20" grpId="0"/>
      <p:bldP spid="21" grpId="0"/>
      <p:bldP spid="22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763824" y="333097"/>
            <a:ext cx="1475641" cy="6432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677777" y="232773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485381" y="1585164"/>
            <a:ext cx="95271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ươn</a:t>
            </a:r>
            <a:r>
              <a:rPr lang="en-US" sz="8800" b="1" dirty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sz="8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ương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ABA89-75E3-43A4-9438-746269C4F4EF}"/>
              </a:ext>
            </a:extLst>
          </p:cNvPr>
          <p:cNvSpPr/>
          <p:nvPr/>
        </p:nvSpPr>
        <p:spPr>
          <a:xfrm>
            <a:off x="7041892" y="5475660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0CFAB-0E5D-4E1F-B062-3A53BDA39208}"/>
              </a:ext>
            </a:extLst>
          </p:cNvPr>
          <p:cNvSpPr/>
          <p:nvPr/>
        </p:nvSpPr>
        <p:spPr>
          <a:xfrm>
            <a:off x="7041892" y="5514407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485381" y="1567391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endParaRPr lang="en-US" sz="8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6033052" y="1585164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endParaRPr lang="en-US" sz="88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3103524" y="1567391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8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7651195" y="1602937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endParaRPr lang="en-US" sz="8800" b="1" dirty="0">
              <a:solidFill>
                <a:srgbClr val="7030A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88268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124200" y="780872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+mj-lt"/>
              </a:rPr>
              <a:t>ươn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19547" y="37531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33800" y="1975194"/>
            <a:ext cx="3936075" cy="2368205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389161" y="3203236"/>
            <a:ext cx="2685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</a:rPr>
              <a:t>l</a:t>
            </a:r>
            <a:r>
              <a:rPr lang="en-US" sz="6000" b="1" dirty="0" err="1">
                <a:solidFill>
                  <a:srgbClr val="FF0000"/>
                </a:solidFill>
              </a:rPr>
              <a:t>ượn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32956" y="2143962"/>
            <a:ext cx="3722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VNI-Avo" pitchFamily="2" charset="0"/>
              </a:rPr>
              <a:t>l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5896213" y="2143962"/>
            <a:ext cx="1923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+mj-lt"/>
              </a:rPr>
              <a:t>ươn</a:t>
            </a:r>
            <a:endParaRPr lang="en-US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858000" y="774866"/>
            <a:ext cx="265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+mj-lt"/>
              </a:rPr>
              <a:t>ương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04800" y="16764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+mj-lt"/>
              </a:rPr>
              <a:t>lươn</a:t>
            </a:r>
            <a:r>
              <a:rPr lang="en-US" sz="4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800" b="1" dirty="0" err="1">
                <a:solidFill>
                  <a:srgbClr val="002060"/>
                </a:solidFill>
                <a:latin typeface="+mj-lt"/>
              </a:rPr>
              <a:t>rướn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800" b="1" dirty="0" err="1">
                <a:solidFill>
                  <a:srgbClr val="002060"/>
                </a:solidFill>
                <a:latin typeface="+mj-lt"/>
              </a:rPr>
              <a:t>sườn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800" b="1" dirty="0" err="1">
                <a:solidFill>
                  <a:srgbClr val="002060"/>
                </a:solidFill>
                <a:latin typeface="+mj-lt"/>
              </a:rPr>
              <a:t>vượn</a:t>
            </a:r>
            <a:endParaRPr lang="en-US" sz="48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52600" y="122904"/>
            <a:ext cx="2332704" cy="838200"/>
            <a:chOff x="228600" y="228600"/>
            <a:chExt cx="2332704" cy="838200"/>
          </a:xfrm>
        </p:grpSpPr>
        <p:sp>
          <p:nvSpPr>
            <p:cNvPr id="10" name="Rounded Rectangle 9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flipH="1">
            <a:off x="304800" y="2971800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+mj-lt"/>
              </a:rPr>
              <a:t>hướng</a:t>
            </a:r>
            <a:r>
              <a:rPr lang="en-US" sz="4800" b="1" dirty="0">
                <a:solidFill>
                  <a:srgbClr val="002060"/>
                </a:solidFill>
                <a:latin typeface="+mj-lt"/>
              </a:rPr>
              <a:t>     </a:t>
            </a:r>
            <a:r>
              <a:rPr lang="en-US" sz="4800" b="1" dirty="0" err="1">
                <a:solidFill>
                  <a:srgbClr val="002060"/>
                </a:solidFill>
                <a:latin typeface="+mj-lt"/>
              </a:rPr>
              <a:t>phượng</a:t>
            </a:r>
            <a:r>
              <a:rPr lang="en-US" sz="4800" b="1" dirty="0">
                <a:solidFill>
                  <a:srgbClr val="002060"/>
                </a:solidFill>
                <a:latin typeface="+mj-lt"/>
              </a:rPr>
              <a:t>     </a:t>
            </a:r>
            <a:r>
              <a:rPr lang="en-US" sz="4800" b="1" dirty="0" err="1">
                <a:solidFill>
                  <a:srgbClr val="002060"/>
                </a:solidFill>
                <a:latin typeface="+mj-lt"/>
              </a:rPr>
              <a:t>sương</a:t>
            </a:r>
            <a:r>
              <a:rPr lang="en-US" sz="4800" b="1" dirty="0">
                <a:solidFill>
                  <a:srgbClr val="002060"/>
                </a:solidFill>
                <a:latin typeface="+mj-lt"/>
              </a:rPr>
              <a:t>     </a:t>
            </a:r>
            <a:r>
              <a:rPr lang="en-US" sz="4800" b="1" dirty="0" err="1">
                <a:solidFill>
                  <a:srgbClr val="002060"/>
                </a:solidFill>
                <a:latin typeface="+mj-lt"/>
              </a:rPr>
              <a:t>tưởng</a:t>
            </a:r>
            <a:endParaRPr lang="en-US" sz="4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57200" y="1676400"/>
            <a:ext cx="160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ươn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817761" y="1685261"/>
            <a:ext cx="1893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ươn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5329699" y="1678058"/>
            <a:ext cx="160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ươn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943176" y="1686303"/>
            <a:ext cx="160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ượn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85800" y="2992745"/>
            <a:ext cx="194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ương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886200" y="2961272"/>
            <a:ext cx="1893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ương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705600" y="2961272"/>
            <a:ext cx="193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ương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9361451" y="2966352"/>
            <a:ext cx="194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ương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5239" r="8922" b="5999"/>
          <a:stretch/>
        </p:blipFill>
        <p:spPr bwMode="auto">
          <a:xfrm>
            <a:off x="1600200" y="1252604"/>
            <a:ext cx="8839200" cy="560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49610" y="3276600"/>
            <a:ext cx="8203565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96139" y="3962400"/>
            <a:ext cx="762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</a:rPr>
              <a:t>Tạo</a:t>
            </a:r>
            <a:r>
              <a:rPr lang="vi-VN" sz="4800" b="1" dirty="0">
                <a:solidFill>
                  <a:srgbClr val="002060"/>
                </a:solidFill>
              </a:rPr>
              <a:t> t</a:t>
            </a:r>
            <a:r>
              <a:rPr lang="en-US" sz="4800" b="1" dirty="0" err="1">
                <a:solidFill>
                  <a:srgbClr val="002060"/>
                </a:solidFill>
              </a:rPr>
              <a:t>iếng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mới</a:t>
            </a:r>
            <a:r>
              <a:rPr lang="en-US" sz="4800" b="1" dirty="0">
                <a:solidFill>
                  <a:srgbClr val="002060"/>
                </a:solidFill>
              </a:rPr>
              <a:t> có </a:t>
            </a:r>
            <a:r>
              <a:rPr lang="en-US" sz="4800" b="1" dirty="0" err="1">
                <a:solidFill>
                  <a:srgbClr val="002060"/>
                </a:solidFill>
              </a:rPr>
              <a:t>vần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ư</a:t>
            </a:r>
            <a:r>
              <a:rPr lang="vi-VN" sz="4800" b="1" dirty="0">
                <a:solidFill>
                  <a:srgbClr val="FF0000"/>
                </a:solidFill>
              </a:rPr>
              <a:t>ơ</a:t>
            </a:r>
            <a:r>
              <a:rPr lang="en-US" sz="4800" b="1" dirty="0">
                <a:solidFill>
                  <a:srgbClr val="FF0000"/>
                </a:solidFill>
              </a:rPr>
              <a:t>n</a:t>
            </a:r>
            <a:r>
              <a:rPr lang="vi-VN" sz="4800" b="1" dirty="0">
                <a:solidFill>
                  <a:srgbClr val="002060"/>
                </a:solidFill>
              </a:rPr>
              <a:t>,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ư</a:t>
            </a:r>
            <a:r>
              <a:rPr lang="vi-VN" sz="4800" b="1" dirty="0">
                <a:solidFill>
                  <a:srgbClr val="FF0000"/>
                </a:solidFill>
              </a:rPr>
              <a:t>ơ</a:t>
            </a:r>
            <a:r>
              <a:rPr lang="en-US" sz="4800" b="1" dirty="0">
                <a:solidFill>
                  <a:srgbClr val="FF0000"/>
                </a:solidFill>
              </a:rPr>
              <a:t>ng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52401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81847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5521</TotalTime>
  <Words>394</Words>
  <Application>Microsoft Office PowerPoint</Application>
  <PresentationFormat>Widescreen</PresentationFormat>
  <Paragraphs>122</Paragraphs>
  <Slides>20</Slides>
  <Notes>6</Notes>
  <HiddenSlides>0</HiddenSlides>
  <MMClips>16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.VnCooper</vt:lpstr>
      <vt:lpstr>宋体</vt:lpstr>
      <vt:lpstr>UTM Avo</vt:lpstr>
      <vt:lpstr>HP001 4 hàng</vt:lpstr>
      <vt:lpstr>ANI-Avo</vt:lpstr>
      <vt:lpstr>VNI-Avo</vt:lpstr>
      <vt:lpstr>Times New Roman</vt:lpstr>
      <vt:lpstr>Wingdings</vt:lpstr>
      <vt:lpstr>Tahoma</vt:lpstr>
      <vt:lpstr>Calibri</vt:lpstr>
      <vt:lpstr>.VnAvant</vt:lpstr>
      <vt:lpstr>Arial</vt:lpstr>
      <vt:lpstr>HP001 5H</vt:lpstr>
      <vt:lpstr>.VnAvantH</vt:lpstr>
      <vt:lpstr>HP001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DELL</cp:lastModifiedBy>
  <cp:revision>447</cp:revision>
  <dcterms:created xsi:type="dcterms:W3CDTF">2006-08-16T00:00:00Z</dcterms:created>
  <dcterms:modified xsi:type="dcterms:W3CDTF">2023-03-14T13:24:16Z</dcterms:modified>
</cp:coreProperties>
</file>