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sldIdLst>
    <p:sldId id="262" r:id="rId4"/>
    <p:sldId id="267" r:id="rId5"/>
    <p:sldId id="300" r:id="rId6"/>
    <p:sldId id="265" r:id="rId7"/>
    <p:sldId id="268" r:id="rId8"/>
    <p:sldId id="266" r:id="rId9"/>
    <p:sldId id="272" r:id="rId10"/>
    <p:sldId id="273" r:id="rId11"/>
    <p:sldId id="274" r:id="rId12"/>
    <p:sldId id="276" r:id="rId13"/>
    <p:sldId id="277" r:id="rId14"/>
    <p:sldId id="275" r:id="rId15"/>
    <p:sldId id="278" r:id="rId16"/>
    <p:sldId id="281" r:id="rId17"/>
    <p:sldId id="279" r:id="rId18"/>
    <p:sldId id="280" r:id="rId19"/>
    <p:sldId id="284" r:id="rId20"/>
    <p:sldId id="285" r:id="rId21"/>
    <p:sldId id="286" r:id="rId22"/>
    <p:sldId id="287" r:id="rId23"/>
    <p:sldId id="288" r:id="rId24"/>
    <p:sldId id="283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7" r:id="rId33"/>
    <p:sldId id="261" r:id="rId34"/>
    <p:sldId id="298" r:id="rId35"/>
    <p:sldId id="299" r:id="rId36"/>
  </p:sldIdLst>
  <p:sldSz cx="12192000" cy="6858000"/>
  <p:notesSz cx="6858000" cy="9144000"/>
  <p:embeddedFontLs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SimSun" pitchFamily="2" charset="-122"/>
      <p:regular r:id="rId41"/>
    </p:embeddedFont>
    <p:embeddedFont>
      <p:font typeface="微软雅黑" pitchFamily="34" charset="-122"/>
      <p:regular r:id="rId42"/>
      <p:bold r:id="rId43"/>
    </p:embeddedFont>
    <p:embeddedFont>
      <p:font typeface="Sigmar One" charset="0"/>
      <p:regular r:id="rId44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99FF99"/>
    <a:srgbClr val="66FF66"/>
    <a:srgbClr val="FFFF66"/>
    <a:srgbClr val="FFFF99"/>
    <a:srgbClr val="FE502D"/>
    <a:srgbClr val="FFCC99"/>
    <a:srgbClr val="43B14B"/>
    <a:srgbClr val="46A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22" autoAdjust="0"/>
  </p:normalViewPr>
  <p:slideViewPr>
    <p:cSldViewPr>
      <p:cViewPr>
        <p:scale>
          <a:sx n="79" d="100"/>
          <a:sy n="79" d="100"/>
        </p:scale>
        <p:origin x="-180" y="-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8E1E159-BAAB-4040-8DE1-ADC9D3B2105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2023/12/8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08EC1-46B4-431B-B1AB-512EA3BF41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F3C9A975-F755-4760-AC00-0D1FA614BEB1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2023/12/8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366546-5998-49BF-BAE7-56DF37253D48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781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E0656AD-E3BB-4DBB-A6C5-FF38AAA761AF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2023/12/8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367C6D-98C0-4923-83C4-D9F11C089E1C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5970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0209885-39AC-4F8A-9721-D3A697ADCF0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2023/12/8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A48A2-A59A-47D8-9A95-1509EDE9389D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0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8472488" y="4438650"/>
            <a:ext cx="77470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www.1ppt.com/hangye/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www.1ppt.com/sucai/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www.1ppt.com/tubiao/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www.1ppt.com/powerpoint/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www.1ppt.com/ziti/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www.1ppt.com/xiazai/jihua/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www.1ppt.com/xiazai/jianli/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www.1ppt.com/xiazai/huibao/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C684C0F-BF22-4875-A6C2-48F16AF0A87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2023/12/8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2761EA-8B9D-4B56-B92C-7D5DCC17DBCB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528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74E0BF0-B2F1-4DF9-A1A6-24D3161DFD7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2023/12/8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099972-05AE-48F7-80B1-5A8DB8E7A544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6297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F142AFB-3B32-4EB3-9FB9-DFE255268FE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2023/12/8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9D54A-2CBF-4276-BE2A-673C42F3677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29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59CFCE3-63F5-4BDD-AC37-18CA194052D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2023/12/8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157ACE-91B1-4FC6-8961-0202EFE5E63F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372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36E0EFD6-6D59-45A3-BA44-6F8F72519C7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2023/12/8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FAE93E-C4CD-4D61-989B-C522B040CC6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02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94D63A9-1117-49EB-B2BF-ED9601DD6E63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2023/12/8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3173D0-C7F0-46FE-87FD-DE4E7DDECC60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056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1B456368-801C-4033-84B1-6994F11CB1D2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2023/12/8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0C7FE-3574-4572-96E7-39B1A7F0BA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8567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AB3430D8-C960-4D75-AFC1-48D4AD56EA9E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2023/12/8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5AB85D-F5D9-4F9C-8342-5CB36B056599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47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=""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=""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93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9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2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108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30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0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5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300" indent="-228600" algn="l" rtl="0" eaLnBrk="0" fontAlgn="base" hangingPunct="0"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7.png"/><Relationship Id="rId7" Type="http://schemas.openxmlformats.org/officeDocument/2006/relationships/image" Target="../media/image58.png"/><Relationship Id="rId12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0" y="71013"/>
            <a:ext cx="11943099" cy="6639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1" y="5080"/>
            <a:ext cx="1107440" cy="111507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07479" y="443923"/>
            <a:ext cx="8636000" cy="658813"/>
          </a:xfrm>
        </p:spPr>
        <p:txBody>
          <a:bodyPr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Thứ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năm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ngày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07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tháng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09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năm</a:t>
            </a:r>
            <a:r>
              <a:rPr lang="en-US" sz="3600" b="1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smtClean="0">
                <a:solidFill>
                  <a:srgbClr val="FF6600"/>
                </a:solidFill>
                <a:latin typeface="Nunito Black" pitchFamily="2" charset="0"/>
              </a:rPr>
              <a:t>2023</a:t>
            </a:r>
            <a:endParaRPr lang="en-US" sz="3600" b="1" dirty="0">
              <a:solidFill>
                <a:srgbClr val="FF6600"/>
              </a:solidFill>
              <a:latin typeface="Nunito Black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41069" y="1148199"/>
            <a:ext cx="3276600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Công</a:t>
            </a:r>
            <a:r>
              <a:rPr lang="en-US" sz="3600" b="1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nghệ</a:t>
            </a:r>
            <a:endParaRPr lang="en-US" sz="3600" b="1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45022" y="1929548"/>
            <a:ext cx="7029450" cy="1149504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PHẦN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: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CÔNG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NGHỆ VÀ ĐỜI SỐNG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1: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nhiên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và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công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nghệ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7" b="99338" l="257" r="98458">
                        <a14:foregroundMark x1="90488" y1="93212" x2="92288" y2="97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5816" y="2971608"/>
            <a:ext cx="2372979" cy="36845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100000" l="355" r="100000">
                        <a14:foregroundMark x1="23050" y1="14114" x2="72163" y2="11360"/>
                        <a14:foregroundMark x1="86702" y1="34079" x2="81383" y2="77453"/>
                        <a14:foregroundMark x1="65603" y1="19449" x2="82624" y2="38898"/>
                        <a14:foregroundMark x1="71454" y1="23752" x2="71454" y2="23752"/>
                        <a14:foregroundMark x1="76064" y1="27367" x2="76064" y2="27367"/>
                        <a14:foregroundMark x1="73759" y1="24785" x2="80674" y2="34079"/>
                        <a14:foregroundMark x1="4078" y1="28399" x2="15426" y2="75043"/>
                        <a14:foregroundMark x1="35461" y1="83993" x2="65603" y2="88812"/>
                        <a14:foregroundMark x1="22872" y1="68330" x2="45745" y2="82444"/>
                        <a14:foregroundMark x1="54965" y1="80895" x2="75709" y2="72633"/>
                        <a14:foregroundMark x1="25887" y1="72806" x2="36702" y2="79518"/>
                        <a14:foregroundMark x1="9752" y1="41997" x2="16667" y2="55766"/>
                        <a14:foregroundMark x1="33865" y1="20310" x2="17021" y2="38898"/>
                        <a14:foregroundMark x1="26950" y1="24441" x2="26950" y2="24441"/>
                        <a14:foregroundMark x1="25887" y1="26334" x2="25887" y2="26334"/>
                        <a14:foregroundMark x1="22163" y1="29432" x2="22163" y2="29432"/>
                        <a14:foregroundMark x1="24113" y1="27022" x2="26773" y2="2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34" y="344834"/>
            <a:ext cx="1842194" cy="1897721"/>
          </a:xfrm>
          <a:prstGeom prst="rect">
            <a:avLst/>
          </a:prstGeom>
        </p:spPr>
      </p:pic>
      <p:sp>
        <p:nvSpPr>
          <p:cNvPr id="36" name="Right Triangle 35"/>
          <p:cNvSpPr/>
          <p:nvPr/>
        </p:nvSpPr>
        <p:spPr>
          <a:xfrm>
            <a:off x="107820" y="2202718"/>
            <a:ext cx="4366696" cy="4492701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3575" y="3703535"/>
            <a:ext cx="3081353" cy="3081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154" l="0" r="100000">
                        <a14:foregroundMark x1="28099" y1="28365" x2="64876" y2="32212"/>
                        <a14:foregroundMark x1="56198" y1="21635" x2="65702" y2="32692"/>
                        <a14:foregroundMark x1="8678" y1="65385" x2="65289" y2="85577"/>
                        <a14:foregroundMark x1="7025" y1="64423" x2="15289" y2="85096"/>
                        <a14:foregroundMark x1="9504" y1="54808" x2="14463" y2="58173"/>
                        <a14:foregroundMark x1="4545" y1="77404" x2="7851" y2="90385"/>
                        <a14:foregroundMark x1="22727" y1="85096" x2="59504" y2="87981"/>
                        <a14:foregroundMark x1="64463" y1="69712" x2="66942" y2="78365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7782" y="1120157"/>
            <a:ext cx="2112249" cy="18154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11" b="95278" l="8099" r="89789">
                        <a14:foregroundMark x1="33099" y1="67500" x2="65141" y2="77500"/>
                        <a14:foregroundMark x1="80282" y1="61667" x2="80282" y2="74167"/>
                        <a14:foregroundMark x1="45775" y1="57500" x2="54225" y2="67222"/>
                        <a14:foregroundMark x1="60915" y1="59167" x2="73592" y2="650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043" y="3228024"/>
            <a:ext cx="1234260" cy="15645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653" l="0" r="987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3792" y="5613678"/>
            <a:ext cx="1147770" cy="10817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3076" y="3352222"/>
            <a:ext cx="5953752" cy="4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9" y="158931"/>
            <a:ext cx="11943099" cy="66391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891" y="3255348"/>
            <a:ext cx="2564150" cy="3306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104" y="3657600"/>
            <a:ext cx="3927621" cy="297616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746020" y="1709687"/>
            <a:ext cx="2775675" cy="1405250"/>
            <a:chOff x="258637" y="4800600"/>
            <a:chExt cx="2408364" cy="1405250"/>
          </a:xfrm>
        </p:grpSpPr>
        <p:sp>
          <p:nvSpPr>
            <p:cNvPr id="32" name="Oval 31"/>
            <p:cNvSpPr/>
            <p:nvPr/>
          </p:nvSpPr>
          <p:spPr>
            <a:xfrm>
              <a:off x="258637" y="4800600"/>
              <a:ext cx="2408364" cy="14052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668" y="4934544"/>
              <a:ext cx="2276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không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phải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0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2839" y="1927346"/>
            <a:ext cx="2868908" cy="2882651"/>
            <a:chOff x="26692" y="3581400"/>
            <a:chExt cx="2868908" cy="28826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92" y="4708251"/>
              <a:ext cx="2243522" cy="1755800"/>
            </a:xfrm>
            <a:prstGeom prst="rect">
              <a:avLst/>
            </a:prstGeom>
          </p:spPr>
        </p:pic>
        <p:sp>
          <p:nvSpPr>
            <p:cNvPr id="38" name="Oval Callout 37"/>
            <p:cNvSpPr/>
            <p:nvPr/>
          </p:nvSpPr>
          <p:spPr>
            <a:xfrm>
              <a:off x="838200" y="3581400"/>
              <a:ext cx="2057400" cy="1143732"/>
            </a:xfrm>
            <a:prstGeom prst="wedgeEllipseCallout">
              <a:avLst>
                <a:gd name="adj1" fmla="val -31734"/>
                <a:gd name="adj2" fmla="val 6564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</a:t>
            </a:r>
            <a:r>
              <a:rPr lang="vi-VN" sz="2400" dirty="0" smtClean="0">
                <a:latin typeface="Nunito Black" pitchFamily="2" charset="0"/>
              </a:rPr>
              <a:t>?</a:t>
            </a:r>
            <a:endParaRPr lang="vi-VN" sz="24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768877" y="1499587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00" y="2765188"/>
            <a:ext cx="5539168" cy="3711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765187"/>
            <a:ext cx="6096000" cy="371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lowchart: Alternate Process 14"/>
          <p:cNvSpPr/>
          <p:nvPr/>
        </p:nvSpPr>
        <p:spPr>
          <a:xfrm>
            <a:off x="1996360" y="2224004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trời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7924800" y="2224004"/>
            <a:ext cx="1829508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trăng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9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43275"/>
            <a:ext cx="5803985" cy="3788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360" y="1469107"/>
            <a:ext cx="4191000" cy="523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Flowchart: Alternate Process 22"/>
          <p:cNvSpPr/>
          <p:nvPr/>
        </p:nvSpPr>
        <p:spPr>
          <a:xfrm>
            <a:off x="3000198" y="2337385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10244400" y="1451946"/>
            <a:ext cx="124312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Núi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23" name="Flowchart: Alternate Process 22"/>
          <p:cNvSpPr/>
          <p:nvPr/>
        </p:nvSpPr>
        <p:spPr>
          <a:xfrm>
            <a:off x="2106002" y="2066041"/>
            <a:ext cx="1902969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Sông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biển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8246247" y="2117799"/>
            <a:ext cx="173917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suối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71290"/>
            <a:ext cx="5879267" cy="403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954" y="2688452"/>
            <a:ext cx="5754071" cy="4019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83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25" y="216989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262" y="1336821"/>
            <a:ext cx="3664514" cy="544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Flowchart: Alternate Process 18"/>
          <p:cNvSpPr/>
          <p:nvPr/>
        </p:nvSpPr>
        <p:spPr>
          <a:xfrm>
            <a:off x="7145263" y="3248542"/>
            <a:ext cx="1064212" cy="152155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5" y="3048001"/>
            <a:ext cx="6826065" cy="3649734"/>
          </a:xfrm>
          <a:prstGeom prst="rect">
            <a:avLst/>
          </a:prstGeom>
        </p:spPr>
      </p:pic>
      <p:sp>
        <p:nvSpPr>
          <p:cNvPr id="24" name="Flowchart: Alternate Process 23"/>
          <p:cNvSpPr/>
          <p:nvPr/>
        </p:nvSpPr>
        <p:spPr>
          <a:xfrm>
            <a:off x="2603923" y="2186225"/>
            <a:ext cx="1713603" cy="97013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loài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44280" y="2887544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76" y="1756108"/>
            <a:ext cx="4252672" cy="2219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4" b="96436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357" y="3699797"/>
            <a:ext cx="4122866" cy="3072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67" b="91667" l="4750" r="100000">
                        <a14:foregroundMark x1="75250" y1="47667" x2="75250" y2="47667"/>
                        <a14:foregroundMark x1="74750" y1="47333" x2="80250" y2="4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703" y="509953"/>
            <a:ext cx="4452356" cy="3339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165" y="3968217"/>
            <a:ext cx="2455468" cy="3274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2512" y="2509872"/>
            <a:ext cx="6450115" cy="42242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2" b="99556" l="8667" r="9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1525">
            <a:off x="7669018" y="3455775"/>
            <a:ext cx="1742758" cy="18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06385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63" y="2450388"/>
            <a:ext cx="11110828" cy="170859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28600" y="2819400"/>
            <a:ext cx="4038600" cy="3568451"/>
            <a:chOff x="228600" y="2819400"/>
            <a:chExt cx="4038600" cy="3568451"/>
          </a:xfrm>
        </p:grpSpPr>
        <p:grpSp>
          <p:nvGrpSpPr>
            <p:cNvPr id="19" name="Group 18"/>
            <p:cNvGrpSpPr/>
            <p:nvPr/>
          </p:nvGrpSpPr>
          <p:grpSpPr>
            <a:xfrm>
              <a:off x="228600" y="2819400"/>
              <a:ext cx="4038600" cy="3568451"/>
              <a:chOff x="26692" y="3581401"/>
              <a:chExt cx="3419514" cy="288265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92" y="4708251"/>
                <a:ext cx="2243522" cy="1755800"/>
              </a:xfrm>
              <a:prstGeom prst="rect">
                <a:avLst/>
              </a:prstGeom>
            </p:spPr>
          </p:pic>
          <p:sp>
            <p:nvSpPr>
              <p:cNvPr id="22" name="Oval Callout 21"/>
              <p:cNvSpPr/>
              <p:nvPr/>
            </p:nvSpPr>
            <p:spPr>
              <a:xfrm>
                <a:off x="843205" y="3581401"/>
                <a:ext cx="2603001" cy="1186278"/>
              </a:xfrm>
              <a:prstGeom prst="wedgeEllipseCallout">
                <a:avLst>
                  <a:gd name="adj1" fmla="val -31734"/>
                  <a:gd name="adj2" fmla="val 6564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93589" y="3046371"/>
              <a:ext cx="23570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nhiên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14291" y="2880286"/>
            <a:ext cx="4703649" cy="3627137"/>
            <a:chOff x="7114291" y="2880286"/>
            <a:chExt cx="4703649" cy="3627137"/>
          </a:xfrm>
        </p:grpSpPr>
        <p:grpSp>
          <p:nvGrpSpPr>
            <p:cNvPr id="23" name="Group 22"/>
            <p:cNvGrpSpPr/>
            <p:nvPr/>
          </p:nvGrpSpPr>
          <p:grpSpPr>
            <a:xfrm>
              <a:off x="7114291" y="2880286"/>
              <a:ext cx="4703649" cy="3627137"/>
              <a:chOff x="8436318" y="3795724"/>
              <a:chExt cx="3704552" cy="270861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39505" y="4508775"/>
                <a:ext cx="2501365" cy="1995560"/>
              </a:xfrm>
              <a:prstGeom prst="rect">
                <a:avLst/>
              </a:prstGeom>
            </p:spPr>
          </p:pic>
          <p:sp>
            <p:nvSpPr>
              <p:cNvPr id="25" name="Oval Callout 24"/>
              <p:cNvSpPr/>
              <p:nvPr/>
            </p:nvSpPr>
            <p:spPr>
              <a:xfrm>
                <a:off x="8436318" y="3795724"/>
                <a:ext cx="2183965" cy="1143732"/>
              </a:xfrm>
              <a:prstGeom prst="wedgeEllipseCallout">
                <a:avLst>
                  <a:gd name="adj1" fmla="val 44056"/>
                  <a:gd name="adj2" fmla="val 5891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 flipH="1">
              <a:off x="7114291" y="3087572"/>
              <a:ext cx="2819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00" b="96750" l="429" r="99571">
                        <a14:foregroundMark x1="7714" y1="56250" x2="7714" y2="56250"/>
                        <a14:foregroundMark x1="3571" y1="58000" x2="9143" y2="79250"/>
                        <a14:foregroundMark x1="13571" y1="68500" x2="13571" y2="68500"/>
                        <a14:foregroundMark x1="11857" y1="67250" x2="13429" y2="80250"/>
                        <a14:foregroundMark x1="14286" y1="66500" x2="15286" y2="78000"/>
                        <a14:foregroundMark x1="17000" y1="62500" x2="18857" y2="63250"/>
                        <a14:foregroundMark x1="26429" y1="53250" x2="36571" y2="75000"/>
                        <a14:foregroundMark x1="24857" y1="52000" x2="35571" y2="51500"/>
                        <a14:foregroundMark x1="30429" y1="48000" x2="30429" y2="48000"/>
                        <a14:foregroundMark x1="36143" y1="51750" x2="37571" y2="51250"/>
                        <a14:foregroundMark x1="22143" y1="61000" x2="32857" y2="82500"/>
                        <a14:foregroundMark x1="45857" y1="67000" x2="68143" y2="64500"/>
                        <a14:foregroundMark x1="75143" y1="78250" x2="90714" y2="78000"/>
                        <a14:foregroundMark x1="75857" y1="82750" x2="92429" y2="82500"/>
                        <a14:foregroundMark x1="87143" y1="86000" x2="90571" y2="84000"/>
                        <a14:foregroundMark x1="81143" y1="90500" x2="87714" y2="88250"/>
                        <a14:foregroundMark x1="11143" y1="78500" x2="11143" y2="7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1734" y="-897857"/>
            <a:ext cx="6667500" cy="381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8889" l="750" r="99750">
                        <a14:foregroundMark x1="21000" y1="42000" x2="37875" y2="52889"/>
                        <a14:foregroundMark x1="20375" y1="48444" x2="32000" y2="53778"/>
                        <a14:foregroundMark x1="50250" y1="57778" x2="55750" y2="92444"/>
                        <a14:foregroundMark x1="29250" y1="81778" x2="48375" y2="94889"/>
                        <a14:foregroundMark x1="5250" y1="65111" x2="17000" y2="91333"/>
                        <a14:foregroundMark x1="11250" y1="60889" x2="19250" y2="68667"/>
                        <a14:foregroundMark x1="7875" y1="60889" x2="13875" y2="70889"/>
                        <a14:foregroundMark x1="4500" y1="67556" x2="5125" y2="93333"/>
                        <a14:foregroundMark x1="5875" y1="95333" x2="11500" y2="94889"/>
                        <a14:foregroundMark x1="80000" y1="33333" x2="96750" y2="95333"/>
                        <a14:foregroundMark x1="81500" y1="32667" x2="97125" y2="47111"/>
                        <a14:foregroundMark x1="84375" y1="32444" x2="97500" y2="43556"/>
                        <a14:foregroundMark x1="79875" y1="30667" x2="79875" y2="93333"/>
                        <a14:foregroundMark x1="79250" y1="97333" x2="96125" y2="91556"/>
                        <a14:foregroundMark x1="78625" y1="34222" x2="78500" y2="90222"/>
                        <a14:foregroundMark x1="97500" y1="44222" x2="991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130" y="4200789"/>
            <a:ext cx="5365841" cy="23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3399" y="1828801"/>
            <a:ext cx="3306865" cy="1828799"/>
            <a:chOff x="8284889" y="1637019"/>
            <a:chExt cx="3306865" cy="1828799"/>
          </a:xfrm>
        </p:grpSpPr>
        <p:sp>
          <p:nvSpPr>
            <p:cNvPr id="10" name="Cloud 9"/>
            <p:cNvSpPr/>
            <p:nvPr/>
          </p:nvSpPr>
          <p:spPr>
            <a:xfrm>
              <a:off x="8284889" y="1637019"/>
              <a:ext cx="3306865" cy="1828799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66721" y="1994588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332" y="1953928"/>
            <a:ext cx="8000553" cy="2727680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>
          <a:xfrm>
            <a:off x="5105400" y="4907547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Ti vi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9448800" y="4907547"/>
            <a:ext cx="15240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Tủ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lạnh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05" y="480060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6881" y="1848290"/>
            <a:ext cx="3331088" cy="1904537"/>
            <a:chOff x="8268371" y="1656508"/>
            <a:chExt cx="3331088" cy="1904537"/>
          </a:xfrm>
        </p:grpSpPr>
        <p:sp>
          <p:nvSpPr>
            <p:cNvPr id="10" name="Cloud 9"/>
            <p:cNvSpPr/>
            <p:nvPr/>
          </p:nvSpPr>
          <p:spPr>
            <a:xfrm>
              <a:off x="8268371" y="1656508"/>
              <a:ext cx="3331088" cy="1904537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05421" y="2031711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sp>
        <p:nvSpPr>
          <p:cNvPr id="14" name="Flowchart: Alternate Process 13"/>
          <p:cNvSpPr/>
          <p:nvPr/>
        </p:nvSpPr>
        <p:spPr>
          <a:xfrm>
            <a:off x="4648200" y="4857988"/>
            <a:ext cx="2514600" cy="792977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Máy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thanh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(radio)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8991600" y="4981395"/>
            <a:ext cx="17526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016" y="1971779"/>
            <a:ext cx="7653601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10" y="1643535"/>
            <a:ext cx="6965372" cy="3245514"/>
          </a:xfrm>
          <a:prstGeom prst="rect">
            <a:avLst/>
          </a:prstGeom>
        </p:spPr>
      </p:pic>
      <p:sp>
        <p:nvSpPr>
          <p:cNvPr id="17" name="Flowchart: Alternate Process 16"/>
          <p:cNvSpPr/>
          <p:nvPr/>
        </p:nvSpPr>
        <p:spPr>
          <a:xfrm>
            <a:off x="6675827" y="5102637"/>
            <a:ext cx="2494214" cy="52426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Bóng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đèn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3852" y="1791289"/>
            <a:ext cx="3429000" cy="2166465"/>
            <a:chOff x="342499" y="2955482"/>
            <a:chExt cx="3429000" cy="21664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" name="Cloud 18"/>
            <p:cNvSpPr/>
            <p:nvPr/>
          </p:nvSpPr>
          <p:spPr>
            <a:xfrm>
              <a:off x="342499" y="2955482"/>
              <a:ext cx="3429000" cy="2166465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1417" y="3274805"/>
              <a:ext cx="27432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Gia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đình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sử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dụng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3852" y="1791288"/>
            <a:ext cx="3429000" cy="2166465"/>
            <a:chOff x="2213884" y="4434089"/>
            <a:chExt cx="3429000" cy="2166465"/>
          </a:xfrm>
        </p:grpSpPr>
        <p:sp>
          <p:nvSpPr>
            <p:cNvPr id="22" name="Cloud 21"/>
            <p:cNvSpPr/>
            <p:nvPr/>
          </p:nvSpPr>
          <p:spPr>
            <a:xfrm>
              <a:off x="2213884" y="4434089"/>
              <a:ext cx="3429000" cy="2166465"/>
            </a:xfrm>
            <a:prstGeom prst="cloud">
              <a:avLst/>
            </a:prstGeom>
            <a:solidFill>
              <a:srgbClr val="FE5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01590" y="4770936"/>
              <a:ext cx="27432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Gia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đình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sử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dụng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các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để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66" y="491521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52" y="2508418"/>
            <a:ext cx="8955378" cy="30541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8" y="4924835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08894 0.65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242 0.6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3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1" grpId="0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502375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90149" y="762000"/>
            <a:ext cx="5571792" cy="46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651182"/>
            <a:ext cx="8664439" cy="2931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6" y="480407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0.40324 L 0.1 0.65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03 -0.00232 L 0.32031 0.653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209" y="2341552"/>
            <a:ext cx="7403475" cy="3449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76" y="4891962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04805 0.68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20" grpId="0" animBg="1"/>
      <p:bldP spid="21" grpId="0" animBg="1"/>
      <p:bldP spid="21" grpId="1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088" y="1931326"/>
            <a:ext cx="4791172" cy="4384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207" y="3505200"/>
            <a:ext cx="3663456" cy="238085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153400" y="2094135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5" name="Cloud 14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53399" y="2094134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8" name="Cloud 17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00CC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Các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trình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bày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7" y="4983613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52" y="1758882"/>
            <a:ext cx="5213430" cy="804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37518"/>
            <a:ext cx="4015110" cy="401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811556"/>
            <a:ext cx="4999226" cy="767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360" y="2921254"/>
            <a:ext cx="5670940" cy="349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77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19" y="1758881"/>
            <a:ext cx="4870728" cy="741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28" y="2500319"/>
            <a:ext cx="5920894" cy="44009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574" y="1782293"/>
            <a:ext cx="4532877" cy="7414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947" y="2367015"/>
            <a:ext cx="6054081" cy="45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758882"/>
            <a:ext cx="4863125" cy="792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2895600"/>
            <a:ext cx="7239000" cy="32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33400" y="517293"/>
            <a:ext cx="11910714" cy="6606688"/>
          </a:xfrm>
          <a:custGeom>
            <a:avLst/>
            <a:gdLst/>
            <a:ahLst/>
            <a:cxnLst/>
            <a:rect l="l" t="t" r="r" b="b"/>
            <a:pathLst>
              <a:path w="22035368" h="12222675">
                <a:moveTo>
                  <a:pt x="21942659" y="12222675"/>
                </a:moveTo>
                <a:lnTo>
                  <a:pt x="92710" y="12222675"/>
                </a:lnTo>
                <a:cubicBezTo>
                  <a:pt x="41910" y="12222675"/>
                  <a:pt x="0" y="12180765"/>
                  <a:pt x="0" y="1212996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1941389" y="0"/>
                </a:lnTo>
                <a:cubicBezTo>
                  <a:pt x="21992189" y="0"/>
                  <a:pt x="22034098" y="41910"/>
                  <a:pt x="22034098" y="92710"/>
                </a:cubicBezTo>
                <a:lnTo>
                  <a:pt x="22034098" y="12128695"/>
                </a:lnTo>
                <a:cubicBezTo>
                  <a:pt x="22035368" y="12180765"/>
                  <a:pt x="21993459" y="12222675"/>
                  <a:pt x="21942659" y="1222267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26081" y="6233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462681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5427" y="1122390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717099" y="1715746"/>
            <a:ext cx="8763000" cy="1425491"/>
            <a:chOff x="1682245" y="1807725"/>
            <a:chExt cx="8353514" cy="142549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682245" y="1807725"/>
              <a:ext cx="8353514" cy="1425491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7528" y="1836031"/>
              <a:ext cx="814294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dirty="0" err="1">
                  <a:latin typeface="Nunito Black" pitchFamily="2" charset="0"/>
                </a:rPr>
                <a:t>Những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sản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phẩm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công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nghệ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trong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gia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đình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thường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được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dùng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để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phục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vụ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các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nhu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cầu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 smtClean="0">
                  <a:latin typeface="Nunito Black" pitchFamily="2" charset="0"/>
                </a:rPr>
                <a:t>ăn</a:t>
              </a:r>
              <a:r>
                <a:rPr lang="en-US" sz="2800" dirty="0" smtClean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mặc</a:t>
              </a:r>
              <a:r>
                <a:rPr lang="en-US" sz="2800" dirty="0" smtClean="0">
                  <a:latin typeface="Nunito Black" pitchFamily="2" charset="0"/>
                </a:rPr>
                <a:t>, </a:t>
              </a:r>
              <a:r>
                <a:rPr lang="en-US" sz="2800" dirty="0" err="1" smtClean="0">
                  <a:latin typeface="Nunito Black" pitchFamily="2" charset="0"/>
                </a:rPr>
                <a:t>nghỉ</a:t>
              </a:r>
              <a:r>
                <a:rPr lang="en-US" sz="2800" dirty="0" smtClean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ngơi</a:t>
              </a:r>
              <a:r>
                <a:rPr lang="en-US" sz="2800" dirty="0">
                  <a:latin typeface="Nunito Black" pitchFamily="2" charset="0"/>
                </a:rPr>
                <a:t>, </a:t>
              </a:r>
              <a:r>
                <a:rPr lang="en-US" sz="2800" dirty="0" err="1">
                  <a:latin typeface="Nunito Black" pitchFamily="2" charset="0"/>
                </a:rPr>
                <a:t>học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tập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và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giải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trí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của</a:t>
              </a:r>
              <a:r>
                <a:rPr lang="en-US" sz="2800" dirty="0">
                  <a:latin typeface="Nunito Black" pitchFamily="2" charset="0"/>
                </a:rPr>
                <a:t> con </a:t>
              </a:r>
              <a:r>
                <a:rPr lang="en-US" sz="2800" dirty="0" err="1">
                  <a:latin typeface="Nunito Black" pitchFamily="2" charset="0"/>
                </a:rPr>
                <a:t>người</a:t>
              </a:r>
              <a:r>
                <a:rPr lang="en-US" sz="2800" dirty="0"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78" l="0" r="100000">
                        <a14:foregroundMark x1="5801" y1="8444" x2="86464" y2="2222"/>
                        <a14:foregroundMark x1="38950" y1="35556" x2="78729" y2="33333"/>
                        <a14:foregroundMark x1="40331" y1="24667" x2="55801" y2="47111"/>
                        <a14:foregroundMark x1="61602" y1="24889" x2="80939" y2="43111"/>
                        <a14:foregroundMark x1="61326" y1="35556" x2="76243" y2="46667"/>
                        <a14:foregroundMark x1="37569" y1="37556" x2="54420" y2="47556"/>
                        <a14:foregroundMark x1="56630" y1="35778" x2="70166" y2="44222"/>
                        <a14:foregroundMark x1="40884" y1="63778" x2="64365" y2="7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5427" y="3320752"/>
            <a:ext cx="2638900" cy="32804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706" y="3848228"/>
            <a:ext cx="3034637" cy="30346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98" y="3992330"/>
            <a:ext cx="2213075" cy="27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3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87" y="1981200"/>
            <a:ext cx="9495050" cy="3504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3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057400"/>
            <a:ext cx="5244638" cy="39624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319675" y="2986649"/>
            <a:ext cx="5554429" cy="568919"/>
            <a:chOff x="8954158" y="1865675"/>
            <a:chExt cx="2961675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989795" y="1985295"/>
              <a:ext cx="2926038" cy="86847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bóng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vào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màn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vi. 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65245" y="1738631"/>
            <a:ext cx="2597582" cy="1169830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85880" y="3806800"/>
            <a:ext cx="39107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6999" y="3523194"/>
              <a:ext cx="32117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7585" y="5557068"/>
            <a:ext cx="4991773" cy="830997"/>
            <a:chOff x="8743308" y="2148105"/>
            <a:chExt cx="2926038" cy="110153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743308" y="214810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890780" y="2148105"/>
              <a:ext cx="2669013" cy="1101538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Đá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bóng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rất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dễ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hỏng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đồ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dùng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31" y="5214634"/>
            <a:ext cx="1365787" cy="1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3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19675" y="2986649"/>
            <a:ext cx="5567525" cy="568919"/>
            <a:chOff x="8954158" y="1865675"/>
            <a:chExt cx="2926038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18270" y="2003883"/>
              <a:ext cx="2811129" cy="86847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ạn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giúp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bố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lau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cánh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quạt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65245" y="1738631"/>
            <a:ext cx="2597582" cy="1169830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0828" y="3854726"/>
            <a:ext cx="39869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6999" y="3523194"/>
              <a:ext cx="32879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30862" y="5661388"/>
            <a:ext cx="6304223" cy="549226"/>
            <a:chOff x="8657490" y="2262771"/>
            <a:chExt cx="3695360" cy="95557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657490" y="2262771"/>
              <a:ext cx="3485879" cy="955570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659384" y="2374080"/>
              <a:ext cx="3693466" cy="803227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Giúp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bố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việc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việc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tốt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19" y="2123144"/>
            <a:ext cx="5673274" cy="42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1752600" y="0"/>
            <a:ext cx="8153400" cy="798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Nghe</a:t>
            </a:r>
            <a:r>
              <a:rPr lang="en-US" sz="32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bài</a:t>
            </a:r>
            <a:r>
              <a:rPr lang="en-US" sz="32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hát</a:t>
            </a:r>
            <a:r>
              <a:rPr lang="en-US" sz="32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yêu</a:t>
            </a:r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xanh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2" name="y2mate.com - Em yêu cây xanh Bài hát cực hay cho thiếu nhi về môi trườ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822576"/>
            <a:ext cx="9601200" cy="538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509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4172" y="928887"/>
            <a:ext cx="9760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Nunito Black" pitchFamily="2" charset="0"/>
              </a:rPr>
              <a:t>Vì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sao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cần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phải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giữ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gìn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các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sản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phẩm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công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nghệ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trong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gia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đình</a:t>
            </a:r>
            <a:r>
              <a:rPr lang="en-US" sz="2400" dirty="0">
                <a:latin typeface="Nunito Black" pitchFamily="2" charset="0"/>
              </a:rPr>
              <a:t>? </a:t>
            </a:r>
            <a:endParaRPr lang="en-US" sz="2400" dirty="0" smtClean="0">
              <a:latin typeface="Nunito Black" pitchFamily="2" charset="0"/>
            </a:endParaRPr>
          </a:p>
          <a:p>
            <a:r>
              <a:rPr lang="en-US" sz="2400" dirty="0" err="1" smtClean="0">
                <a:latin typeface="Nunito Black" pitchFamily="2" charset="0"/>
              </a:rPr>
              <a:t>Giữ</a:t>
            </a:r>
            <a:r>
              <a:rPr lang="en-US" sz="2400" dirty="0" smtClean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gìn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bằng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cách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nào</a:t>
            </a:r>
            <a:r>
              <a:rPr lang="en-US" sz="2400" dirty="0">
                <a:latin typeface="Nunito Black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30" y="826115"/>
            <a:ext cx="871518" cy="933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32510"/>
            <a:ext cx="3521902" cy="49311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0582" y="5190886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unito Black" pitchFamily="2" charset="0"/>
              </a:rPr>
              <a:t>Thảo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luận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nhóm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7800" y="1616872"/>
            <a:ext cx="4648200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Cần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phải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vì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: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4400" y="2582779"/>
            <a:ext cx="5715000" cy="12501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mtClean="0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do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bỏ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tiền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mua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nếu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ta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gây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lãng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phí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82369" y="4027422"/>
            <a:ext cx="3599062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bằng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43400" y="4630614"/>
            <a:ext cx="2743200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nhẹ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cẩn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thận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329168" y="4643991"/>
            <a:ext cx="2460859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Nunito Black" pitchFamily="2" charset="0"/>
              </a:rPr>
              <a:t>Thường xuyên lau chùi.</a:t>
            </a:r>
            <a:endParaRPr lang="en-US" sz="24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0269" y="5751609"/>
            <a:ext cx="3124200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Nunito Black" pitchFamily="2" charset="0"/>
              </a:rPr>
              <a:t>Không nô đùa, chơi thể thao trong nhà.</a:t>
            </a:r>
            <a:endParaRPr lang="en-US" sz="24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96200" y="5541941"/>
            <a:ext cx="4190999" cy="1221683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Cất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gọn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hoặc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ngắt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(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đối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với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thiết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bị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)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khi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không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0859" y="5228389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unito Black" pitchFamily="2" charset="0"/>
              </a:rPr>
              <a:t>Các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nhóm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trình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bày</a:t>
            </a:r>
            <a:endParaRPr lang="en-US" sz="28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allAtOnce"/>
      <p:bldP spid="14" grpId="0" animBg="1"/>
      <p:bldP spid="18" grpId="0" animBg="1"/>
      <p:bldP spid="2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="" xmlns:a16="http://schemas.microsoft.com/office/drawing/2014/main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="" xmlns:a16="http://schemas.microsoft.com/office/drawing/2014/main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="" xmlns:a16="http://schemas.microsoft.com/office/drawing/2014/main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="" xmlns:a16="http://schemas.microsoft.com/office/drawing/2014/main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Sigmar One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6" y="2209800"/>
            <a:ext cx="5193449" cy="486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56" y="228600"/>
            <a:ext cx="10776554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29959" y="2374434"/>
            <a:ext cx="4365114" cy="4385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4" b="98776" l="1064" r="95213">
                        <a14:foregroundMark x1="14894" y1="43531" x2="28191" y2="89685"/>
                        <a14:foregroundMark x1="34574" y1="37937" x2="17376" y2="85140"/>
                        <a14:foregroundMark x1="11525" y1="93357" x2="4078" y2="98776"/>
                        <a14:foregroundMark x1="41489" y1="91783" x2="52305" y2="910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3782734"/>
            <a:ext cx="3048000" cy="3097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31" y="1669516"/>
            <a:ext cx="7696200" cy="50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1560610" y="1447800"/>
            <a:ext cx="89683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460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08" y="662571"/>
            <a:ext cx="9905076" cy="2926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158931"/>
            <a:ext cx="2056785" cy="2056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72800" y="158931"/>
            <a:ext cx="1063026" cy="1063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0028" y="3887070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Giống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3365" y="4769915"/>
            <a:ext cx="204914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48600" y="3730505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Khác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233" y="4033381"/>
            <a:ext cx="923206" cy="1164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432" y="5367307"/>
            <a:ext cx="1228007" cy="11174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94591" y="5571048"/>
            <a:ext cx="312617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06647" y="4257165"/>
            <a:ext cx="330206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 do con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ra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F19B711-C590-44D1-9AA8-9F143B0ED5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0C79CF2-6A1C-4636-84CE-ABB2BE191D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A5D17DF-AD65-402C-A95C-F13C770C9F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149" y="3826800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445275" y="2077498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1974">
            <a:off x="459181" y="1475619"/>
            <a:ext cx="5516777" cy="501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22" b="77057" l="10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081" y="681522"/>
            <a:ext cx="2223844" cy="2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146" y="1449948"/>
            <a:ext cx="7803453" cy="531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148" y="1779964"/>
            <a:ext cx="9956162" cy="2985645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73451" y="4938765"/>
            <a:ext cx="1905000" cy="485663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xanh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83927" y="4928658"/>
            <a:ext cx="1679951" cy="49577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nón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069355" y="4719955"/>
            <a:ext cx="2918084" cy="938239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Hòn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non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(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hoặc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núi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đá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biển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,...)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34" y="5306372"/>
            <a:ext cx="1403144" cy="1537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820570"/>
            <a:ext cx="10038993" cy="3297816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97611" y="5209110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47962" y="5192312"/>
            <a:ext cx="1700694" cy="522688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Quạt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781972" y="5176276"/>
            <a:ext cx="1203376" cy="538724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Ti vi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789" y="3451198"/>
            <a:ext cx="2008729" cy="29319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83" y="3621295"/>
            <a:ext cx="2229793" cy="2755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26" y="3448940"/>
            <a:ext cx="1826305" cy="29032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960" y="3727091"/>
            <a:ext cx="2933540" cy="263143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648200" y="1685102"/>
            <a:ext cx="2250496" cy="1448690"/>
            <a:chOff x="416504" y="2180438"/>
            <a:chExt cx="2250496" cy="1448690"/>
          </a:xfrm>
        </p:grpSpPr>
        <p:sp>
          <p:nvSpPr>
            <p:cNvPr id="31" name="Oval 30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804" y="2428799"/>
              <a:ext cx="21237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</a:t>
            </a:r>
            <a:r>
              <a:rPr lang="vi-VN" sz="2400" dirty="0" smtClean="0">
                <a:latin typeface="Nunito Black" pitchFamily="2" charset="0"/>
              </a:rPr>
              <a:t>?</a:t>
            </a:r>
            <a:endParaRPr lang="vi-VN" sz="2400" dirty="0">
              <a:latin typeface="Nunito Black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897114" y="1386411"/>
            <a:ext cx="3359737" cy="2412658"/>
            <a:chOff x="8781133" y="4091677"/>
            <a:chExt cx="3359737" cy="241265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9505" y="4508775"/>
              <a:ext cx="2501365" cy="1995560"/>
            </a:xfrm>
            <a:prstGeom prst="rect">
              <a:avLst/>
            </a:prstGeom>
          </p:spPr>
        </p:pic>
        <p:sp>
          <p:nvSpPr>
            <p:cNvPr id="40" name="Oval Callout 39"/>
            <p:cNvSpPr/>
            <p:nvPr/>
          </p:nvSpPr>
          <p:spPr>
            <a:xfrm>
              <a:off x="8781133" y="4091677"/>
              <a:ext cx="2057400" cy="1143732"/>
            </a:xfrm>
            <a:prstGeom prst="wedgeEllipseCallout">
              <a:avLst>
                <a:gd name="adj1" fmla="val 44056"/>
                <a:gd name="adj2" fmla="val 5891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9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1114</Words>
  <Application>Microsoft Office PowerPoint</Application>
  <PresentationFormat>Custom</PresentationFormat>
  <Paragraphs>143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汉仪跳跳体简</vt:lpstr>
      <vt:lpstr>KaiTi</vt:lpstr>
      <vt:lpstr>Calibri</vt:lpstr>
      <vt:lpstr>Alibaba PuHuiTi</vt:lpstr>
      <vt:lpstr>SimSun</vt:lpstr>
      <vt:lpstr>微软雅黑</vt:lpstr>
      <vt:lpstr>义启小魏楷</vt:lpstr>
      <vt:lpstr>Sigmar One</vt:lpstr>
      <vt:lpstr>Nunito Black</vt:lpstr>
      <vt:lpstr>Office Theme</vt:lpstr>
      <vt:lpstr>https://www.freeppt7.com</vt:lpstr>
      <vt:lpstr>6_www.freeppt7.com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HS</cp:lastModifiedBy>
  <cp:revision>61</cp:revision>
  <dcterms:created xsi:type="dcterms:W3CDTF">2006-08-16T00:00:00Z</dcterms:created>
  <dcterms:modified xsi:type="dcterms:W3CDTF">2023-12-08T06:28:19Z</dcterms:modified>
  <dc:identifier>DAFDiO2oNAs</dc:identifier>
</cp:coreProperties>
</file>